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6"/>
  </p:notesMasterIdLst>
  <p:sldIdLst>
    <p:sldId id="256" r:id="rId2"/>
    <p:sldId id="276" r:id="rId3"/>
    <p:sldId id="343" r:id="rId4"/>
    <p:sldId id="344" r:id="rId5"/>
    <p:sldId id="345" r:id="rId6"/>
    <p:sldId id="346" r:id="rId7"/>
    <p:sldId id="347" r:id="rId8"/>
    <p:sldId id="348" r:id="rId9"/>
    <p:sldId id="349" r:id="rId10"/>
    <p:sldId id="350" r:id="rId11"/>
    <p:sldId id="351" r:id="rId12"/>
    <p:sldId id="257" r:id="rId13"/>
    <p:sldId id="278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1" r:id="rId28"/>
    <p:sldId id="272" r:id="rId29"/>
    <p:sldId id="273" r:id="rId30"/>
    <p:sldId id="274" r:id="rId31"/>
    <p:sldId id="279" r:id="rId32"/>
    <p:sldId id="352" r:id="rId33"/>
    <p:sldId id="275" r:id="rId34"/>
    <p:sldId id="353" r:id="rId35"/>
    <p:sldId id="289" r:id="rId36"/>
    <p:sldId id="277" r:id="rId37"/>
    <p:sldId id="354" r:id="rId38"/>
    <p:sldId id="280" r:id="rId39"/>
    <p:sldId id="281" r:id="rId40"/>
    <p:sldId id="291" r:id="rId41"/>
    <p:sldId id="282" r:id="rId42"/>
    <p:sldId id="293" r:id="rId43"/>
    <p:sldId id="294" r:id="rId44"/>
    <p:sldId id="295" r:id="rId45"/>
    <p:sldId id="290" r:id="rId46"/>
    <p:sldId id="283" r:id="rId47"/>
    <p:sldId id="284" r:id="rId48"/>
    <p:sldId id="287" r:id="rId49"/>
    <p:sldId id="285" r:id="rId50"/>
    <p:sldId id="288" r:id="rId51"/>
    <p:sldId id="292" r:id="rId52"/>
    <p:sldId id="296" r:id="rId53"/>
    <p:sldId id="297" r:id="rId54"/>
    <p:sldId id="298" r:id="rId55"/>
    <p:sldId id="299" r:id="rId56"/>
    <p:sldId id="286" r:id="rId57"/>
    <p:sldId id="355" r:id="rId58"/>
    <p:sldId id="356" r:id="rId59"/>
    <p:sldId id="357" r:id="rId60"/>
    <p:sldId id="358" r:id="rId61"/>
    <p:sldId id="359" r:id="rId62"/>
    <p:sldId id="360" r:id="rId63"/>
    <p:sldId id="361" r:id="rId64"/>
    <p:sldId id="362" r:id="rId65"/>
    <p:sldId id="363" r:id="rId66"/>
    <p:sldId id="364" r:id="rId67"/>
    <p:sldId id="365" r:id="rId68"/>
    <p:sldId id="366" r:id="rId69"/>
    <p:sldId id="367" r:id="rId70"/>
    <p:sldId id="368" r:id="rId71"/>
    <p:sldId id="369" r:id="rId72"/>
    <p:sldId id="370" r:id="rId73"/>
    <p:sldId id="371" r:id="rId74"/>
    <p:sldId id="372" r:id="rId75"/>
    <p:sldId id="373" r:id="rId76"/>
    <p:sldId id="374" r:id="rId77"/>
    <p:sldId id="375" r:id="rId78"/>
    <p:sldId id="376" r:id="rId79"/>
    <p:sldId id="377" r:id="rId80"/>
    <p:sldId id="378" r:id="rId81"/>
    <p:sldId id="379" r:id="rId82"/>
    <p:sldId id="380" r:id="rId83"/>
    <p:sldId id="381" r:id="rId84"/>
    <p:sldId id="400" r:id="rId8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1651"/>
    <a:srgbClr val="424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88"/>
    <p:restoredTop sz="94694"/>
  </p:normalViewPr>
  <p:slideViewPr>
    <p:cSldViewPr snapToGrid="0">
      <p:cViewPr varScale="1">
        <p:scale>
          <a:sx n="60" d="100"/>
          <a:sy n="60" d="100"/>
        </p:scale>
        <p:origin x="1144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432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10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1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10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11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3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Bowl of salad with fried rice, boiled eggs and chopstick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" name="Bowl with salmon cakes, salad and houmo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Bowl of pappardelle pasta with parsley butter, roasted hazelnuts and shaved parmesan chees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bowl of salad with fried rice, boiled eggs and chopstick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 and houmo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Bowl of pappardelle pasta with parsley butter, roasted hazelnuts and shaved parmesan cheese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7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alphaModFix amt="61595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NUL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../media/image19.png"/><Relationship Id="rId12" Type="http://schemas.openxmlformats.org/officeDocument/2006/relationships/image" Target="../media/image13.png"/><Relationship Id="rId2" Type="http://schemas.openxmlformats.org/officeDocument/2006/relationships/image" Target="NUL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8.png"/><Relationship Id="rId11" Type="http://schemas.openxmlformats.org/officeDocument/2006/relationships/image" Target="../media/image12.png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1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NULL"/><Relationship Id="rId1" Type="http://schemas.openxmlformats.org/officeDocument/2006/relationships/slideLayout" Target="../slideLayouts/slideLayout1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NULL"/><Relationship Id="rId1" Type="http://schemas.openxmlformats.org/officeDocument/2006/relationships/slideLayout" Target="../slideLayouts/slideLayout1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NULL"/><Relationship Id="rId1" Type="http://schemas.openxmlformats.org/officeDocument/2006/relationships/slideLayout" Target="../slideLayouts/slideLayout1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NULL"/><Relationship Id="rId1" Type="http://schemas.openxmlformats.org/officeDocument/2006/relationships/slideLayout" Target="../slideLayouts/slideLayout1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1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17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17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17.xml"/><Relationship Id="rId4" Type="http://schemas.openxmlformats.org/officeDocument/2006/relationships/image" Target="NUL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17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17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17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17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1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1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1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1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17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17.xml"/><Relationship Id="rId4" Type="http://schemas.openxmlformats.org/officeDocument/2006/relationships/image" Target="NUL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17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17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1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1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1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4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20.png"/><Relationship Id="rId4" Type="http://schemas.openxmlformats.org/officeDocument/2006/relationships/image" Target="../media/image11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.png"/><Relationship Id="rId5" Type="http://schemas.openxmlformats.org/officeDocument/2006/relationships/image" Target="../media/image120.png"/><Relationship Id="rId4" Type="http://schemas.openxmlformats.org/officeDocument/2006/relationships/image" Target="../media/image11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.png"/><Relationship Id="rId5" Type="http://schemas.openxmlformats.org/officeDocument/2006/relationships/image" Target="../media/image120.png"/><Relationship Id="rId4" Type="http://schemas.openxmlformats.org/officeDocument/2006/relationships/image" Target="../media/image11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.png"/><Relationship Id="rId5" Type="http://schemas.openxmlformats.org/officeDocument/2006/relationships/image" Target="../media/image120.png"/><Relationship Id="rId4" Type="http://schemas.openxmlformats.org/officeDocument/2006/relationships/image" Target="../media/image11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.png"/><Relationship Id="rId5" Type="http://schemas.openxmlformats.org/officeDocument/2006/relationships/image" Target="../media/image120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3.png"/><Relationship Id="rId5" Type="http://schemas.openxmlformats.org/officeDocument/2006/relationships/image" Target="../media/image120.png"/><Relationship Id="rId4" Type="http://schemas.openxmlformats.org/officeDocument/2006/relationships/image" Target="../media/image11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.png"/><Relationship Id="rId5" Type="http://schemas.openxmlformats.org/officeDocument/2006/relationships/image" Target="../media/image120.png"/><Relationship Id="rId4" Type="http://schemas.openxmlformats.org/officeDocument/2006/relationships/image" Target="../media/image11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20.png"/><Relationship Id="rId4" Type="http://schemas.openxmlformats.org/officeDocument/2006/relationships/image" Target="../media/image11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20.png"/><Relationship Id="rId4" Type="http://schemas.openxmlformats.org/officeDocument/2006/relationships/image" Target="../media/image11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20.png"/><Relationship Id="rId4" Type="http://schemas.openxmlformats.org/officeDocument/2006/relationships/image" Target="../media/image11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20.png"/><Relationship Id="rId4" Type="http://schemas.openxmlformats.org/officeDocument/2006/relationships/image" Target="../media/image11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20.png"/><Relationship Id="rId4" Type="http://schemas.openxmlformats.org/officeDocument/2006/relationships/image" Target="../media/image11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80.png"/><Relationship Id="rId5" Type="http://schemas.openxmlformats.org/officeDocument/2006/relationships/image" Target="../media/image120.png"/><Relationship Id="rId4" Type="http://schemas.openxmlformats.org/officeDocument/2006/relationships/image" Target="../media/image11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20.png"/><Relationship Id="rId4" Type="http://schemas.openxmlformats.org/officeDocument/2006/relationships/image" Target="../media/image11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20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20.png"/><Relationship Id="rId4" Type="http://schemas.openxmlformats.org/officeDocument/2006/relationships/image" Target="../media/image11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61.png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12" Type="http://schemas.openxmlformats.org/officeDocument/2006/relationships/image" Target="../media/image6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5.png"/><Relationship Id="rId11" Type="http://schemas.openxmlformats.org/officeDocument/2006/relationships/image" Target="../media/image23.png"/><Relationship Id="rId5" Type="http://schemas.openxmlformats.org/officeDocument/2006/relationships/image" Target="../media/image40.png"/><Relationship Id="rId10" Type="http://schemas.openxmlformats.org/officeDocument/2006/relationships/image" Target="../media/image58.png"/><Relationship Id="rId4" Type="http://schemas.openxmlformats.org/officeDocument/2006/relationships/image" Target="../media/image54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Candy: A problem on leetcode"/>
          <p:cNvSpPr/>
          <p:nvPr/>
        </p:nvSpPr>
        <p:spPr>
          <a:xfrm>
            <a:off x="645013" y="1189806"/>
            <a:ext cx="22731560" cy="11470843"/>
          </a:xfrm>
          <a:prstGeom prst="roundRect">
            <a:avLst>
              <a:gd name="adj" fmla="val 1661"/>
            </a:avLst>
          </a:prstGeom>
          <a:noFill/>
          <a:ln w="12700">
            <a:noFill/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12000" dirty="0">
                <a:latin typeface="Chalkduster" panose="03050602040202020205" pitchFamily="66" charset="77"/>
                <a:cs typeface="Fave Script Bold Pro" panose="020F0502020204030204" pitchFamily="34" charset="0"/>
              </a:rPr>
              <a:t>Fault Tolerant Distance Oracle</a:t>
            </a:r>
            <a:endParaRPr sz="12000" dirty="0">
              <a:latin typeface="Chalkduster" panose="03050602040202020205" pitchFamily="66" charset="77"/>
              <a:cs typeface="Fave Script Bold Pro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D3934E9D-8DF8-2C82-8D86-FA24ED19AF9A}"/>
              </a:ext>
            </a:extLst>
          </p:cNvPr>
          <p:cNvSpPr/>
          <p:nvPr/>
        </p:nvSpPr>
        <p:spPr>
          <a:xfrm>
            <a:off x="2180846" y="965851"/>
            <a:ext cx="20850604" cy="10464149"/>
          </a:xfrm>
          <a:prstGeom prst="roundRect">
            <a:avLst>
              <a:gd name="adj" fmla="val 5932"/>
            </a:avLst>
          </a:prstGeom>
          <a:noFill/>
          <a:ln w="12700">
            <a:solidFill>
              <a:schemeClr val="bg1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1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chemeClr val="bg1"/>
                </a:solidFill>
                <a:latin typeface="Bradley Hand" pitchFamily="2" charset="77"/>
              </a:rPr>
              <a:t>Outline of the talk</a:t>
            </a:r>
          </a:p>
          <a:p>
            <a:pPr marL="742950" indent="-742950" defTabSz="8255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6000" dirty="0">
                <a:solidFill>
                  <a:schemeClr val="bg1"/>
                </a:solidFill>
                <a:latin typeface="Bradley Hand" pitchFamily="2" charset="77"/>
              </a:rPr>
              <a:t>Oracle for single fault</a:t>
            </a:r>
          </a:p>
          <a:p>
            <a:pPr marL="742950" indent="-742950" defTabSz="8255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6000" dirty="0">
                <a:solidFill>
                  <a:schemeClr val="bg1"/>
                </a:solidFill>
                <a:latin typeface="Bradley Hand" pitchFamily="2" charset="77"/>
              </a:rPr>
              <a:t>Why dealing with multiple faults is hard?</a:t>
            </a:r>
          </a:p>
          <a:p>
            <a:pPr marL="742950" indent="-742950" defTabSz="8255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6000" dirty="0">
                <a:solidFill>
                  <a:schemeClr val="bg1"/>
                </a:solidFill>
                <a:latin typeface="Bradley Hand" pitchFamily="2" charset="77"/>
              </a:rPr>
              <a:t>New tools</a:t>
            </a:r>
          </a:p>
          <a:p>
            <a:pPr marL="742950" indent="-742950" defTabSz="8255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6000" dirty="0">
                <a:solidFill>
                  <a:schemeClr val="bg1"/>
                </a:solidFill>
                <a:latin typeface="Bradley Hand" pitchFamily="2" charset="77"/>
              </a:rPr>
              <a:t>New results</a:t>
            </a:r>
          </a:p>
          <a:p>
            <a:pPr lvl="6" indent="0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chemeClr val="bg1"/>
                </a:solidFill>
                <a:latin typeface="Bradley Hand" pitchFamily="2" charset="77"/>
              </a:rPr>
              <a:t>		(</a:t>
            </a:r>
            <a:r>
              <a:rPr lang="en-US" sz="6000" dirty="0" err="1">
                <a:solidFill>
                  <a:schemeClr val="bg1"/>
                </a:solidFill>
                <a:latin typeface="Bradley Hand" pitchFamily="2" charset="77"/>
              </a:rPr>
              <a:t>i</a:t>
            </a:r>
            <a:r>
              <a:rPr lang="en-US" sz="6000" dirty="0">
                <a:solidFill>
                  <a:schemeClr val="bg1"/>
                </a:solidFill>
                <a:latin typeface="Bradley Hand" pitchFamily="2" charset="77"/>
              </a:rPr>
              <a:t>) Duan and Ren’s (STOC 2022) approach </a:t>
            </a:r>
          </a:p>
          <a:p>
            <a:pPr lvl="6" indent="0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chemeClr val="bg1"/>
                </a:solidFill>
                <a:latin typeface="Bradley Hand" pitchFamily="2" charset="77"/>
              </a:rPr>
              <a:t>		(ii) Dey and </a:t>
            </a:r>
            <a:r>
              <a:rPr lang="en-US" sz="6000" dirty="0">
                <a:solidFill>
                  <a:schemeClr val="accent6">
                    <a:lumMod val="60000"/>
                    <a:lumOff val="40000"/>
                  </a:schemeClr>
                </a:solidFill>
                <a:latin typeface="Bradley Hand" pitchFamily="2" charset="77"/>
              </a:rPr>
              <a:t>Gupta’s</a:t>
            </a:r>
            <a:r>
              <a:rPr lang="en-US" sz="6000" dirty="0">
                <a:solidFill>
                  <a:schemeClr val="bg1"/>
                </a:solidFill>
                <a:latin typeface="Bradley Hand" pitchFamily="2" charset="77"/>
              </a:rPr>
              <a:t> (STOC 2024) improvement </a:t>
            </a:r>
          </a:p>
          <a:p>
            <a:pPr lvl="6" indent="0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chemeClr val="bg1"/>
                </a:solidFill>
                <a:latin typeface="Bradley Hand" pitchFamily="2" charset="77"/>
              </a:rPr>
              <a:t>								(if time permits)</a:t>
            </a:r>
            <a:endParaRPr lang="en-IN" sz="6000" dirty="0">
              <a:solidFill>
                <a:schemeClr val="bg1"/>
              </a:solidFill>
              <a:latin typeface="Bradley Han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498297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Candy: A problem on leetcode"/>
          <p:cNvSpPr/>
          <p:nvPr/>
        </p:nvSpPr>
        <p:spPr>
          <a:xfrm>
            <a:off x="645013" y="1189806"/>
            <a:ext cx="22731560" cy="11470843"/>
          </a:xfrm>
          <a:prstGeom prst="roundRect">
            <a:avLst>
              <a:gd name="adj" fmla="val 1661"/>
            </a:avLst>
          </a:prstGeom>
          <a:noFill/>
          <a:ln w="12700">
            <a:noFill/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12000" dirty="0">
                <a:latin typeface="Chalkduster" panose="03050602040202020205" pitchFamily="66" charset="77"/>
                <a:cs typeface="Fave Script Bold Pro" panose="020F0502020204030204" pitchFamily="34" charset="0"/>
              </a:rPr>
              <a:t>Oracle for Single Fault</a:t>
            </a:r>
            <a:endParaRPr sz="12000" dirty="0">
              <a:latin typeface="Chalkduster" panose="03050602040202020205" pitchFamily="66" charset="77"/>
              <a:cs typeface="Fave Script Bold Pro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ndy: A problem on leetcode">
            <a:extLst>
              <a:ext uri="{FF2B5EF4-FFF2-40B4-BE49-F238E27FC236}">
                <a16:creationId xmlns:a16="http://schemas.microsoft.com/office/drawing/2014/main" id="{B75AB375-325C-F560-B263-CFB9B77C0394}"/>
              </a:ext>
            </a:extLst>
          </p:cNvPr>
          <p:cNvSpPr/>
          <p:nvPr/>
        </p:nvSpPr>
        <p:spPr>
          <a:xfrm>
            <a:off x="701749" y="412386"/>
            <a:ext cx="22987591" cy="3847380"/>
          </a:xfrm>
          <a:prstGeom prst="roundRect">
            <a:avLst>
              <a:gd name="adj" fmla="val 1661"/>
            </a:avLst>
          </a:prstGeom>
          <a:noFill/>
          <a:ln w="12700">
            <a:noFill/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6000" dirty="0">
                <a:solidFill>
                  <a:schemeClr val="accent6">
                    <a:lumMod val="40000"/>
                    <a:lumOff val="60000"/>
                  </a:schemeClr>
                </a:solidFill>
                <a:latin typeface="Bradley Hand" pitchFamily="2" charset="77"/>
              </a:rPr>
              <a:t>Build a data-structure and a query algorithm such the following query can be answered quickly</a:t>
            </a:r>
          </a:p>
          <a:p>
            <a:r>
              <a:rPr lang="en-US" sz="6000" dirty="0">
                <a:solidFill>
                  <a:schemeClr val="accent6">
                    <a:lumMod val="40000"/>
                    <a:lumOff val="60000"/>
                  </a:schemeClr>
                </a:solidFill>
                <a:latin typeface="Bradley Hand" pitchFamily="2" charset="77"/>
              </a:rPr>
              <a:t>Query(</a:t>
            </a:r>
            <a:r>
              <a:rPr lang="en-US" sz="6000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Bradley Hand" pitchFamily="2" charset="77"/>
              </a:rPr>
              <a:t>s,t,e</a:t>
            </a:r>
            <a:r>
              <a:rPr lang="en-US" sz="6000" dirty="0">
                <a:solidFill>
                  <a:schemeClr val="accent6">
                    <a:lumMod val="40000"/>
                    <a:lumOff val="60000"/>
                  </a:schemeClr>
                </a:solidFill>
                <a:latin typeface="Bradley Hand" pitchFamily="2" charset="77"/>
              </a:rPr>
              <a:t>): Find the shortest path from s to t avoiding 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C1191074-4425-AABC-390E-9814324FE759}"/>
                  </a:ext>
                </a:extLst>
              </p:cNvPr>
              <p:cNvSpPr/>
              <p:nvPr/>
            </p:nvSpPr>
            <p:spPr>
              <a:xfrm>
                <a:off x="512956" y="6073744"/>
                <a:ext cx="23573678" cy="1568511"/>
              </a:xfrm>
              <a:prstGeom prst="roundRect">
                <a:avLst>
                  <a:gd name="adj" fmla="val 5932"/>
                </a:avLst>
              </a:prstGeom>
              <a:noFill/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numCol="1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IN" sz="6000" dirty="0">
                    <a:solidFill>
                      <a:schemeClr val="bg1"/>
                    </a:solidFill>
                    <a:latin typeface="Bradley Hand" pitchFamily="2" charset="77"/>
                  </a:rPr>
                  <a:t>Demestrescu, </a:t>
                </a:r>
                <a:r>
                  <a:rPr lang="en-IN" sz="6000" dirty="0" err="1">
                    <a:solidFill>
                      <a:schemeClr val="bg1"/>
                    </a:solidFill>
                    <a:latin typeface="Bradley Hand" pitchFamily="2" charset="77"/>
                  </a:rPr>
                  <a:t>Thorup</a:t>
                </a:r>
                <a:r>
                  <a:rPr lang="en-IN" sz="6000" dirty="0">
                    <a:solidFill>
                      <a:schemeClr val="bg1"/>
                    </a:solidFill>
                    <a:latin typeface="Bradley Hand" pitchFamily="2" charset="77"/>
                  </a:rPr>
                  <a:t>, Chowdhary and Ramachandran (SICOMP 2008) designed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6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6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acc>
                    <m:r>
                      <a:rPr lang="en-US" sz="6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6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6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6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6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IN" sz="6000" dirty="0">
                    <a:solidFill>
                      <a:schemeClr val="bg1"/>
                    </a:solidFill>
                    <a:latin typeface="Bradley Hand" pitchFamily="2" charset="77"/>
                  </a:rPr>
                  <a:t> space and O(1) query time </a:t>
                </a:r>
              </a:p>
            </p:txBody>
          </p:sp>
        </mc:Choice>
        <mc:Fallback xmlns="">
          <p:sp>
            <p:nvSpPr>
              <p:cNvPr id="5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C1191074-4425-AABC-390E-9814324FE7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956" y="6073744"/>
                <a:ext cx="23573678" cy="1568511"/>
              </a:xfrm>
              <a:prstGeom prst="roundRect">
                <a:avLst>
                  <a:gd name="adj" fmla="val 5932"/>
                </a:avLst>
              </a:prstGeom>
              <a:blipFill>
                <a:blip r:embed="rId2"/>
                <a:stretch>
                  <a:fillRect/>
                </a:stretch>
              </a:blipFill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0134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141F7779-2CBC-8A95-D65A-07B3A84F82C8}"/>
              </a:ext>
            </a:extLst>
          </p:cNvPr>
          <p:cNvSpPr/>
          <p:nvPr/>
        </p:nvSpPr>
        <p:spPr>
          <a:xfrm>
            <a:off x="1263719" y="6501420"/>
            <a:ext cx="22275662" cy="2761061"/>
          </a:xfrm>
          <a:prstGeom prst="roundRect">
            <a:avLst>
              <a:gd name="adj" fmla="val 5932"/>
            </a:avLst>
          </a:prstGeom>
          <a:noFill/>
          <a:ln w="12700">
            <a:noFill/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:ma14="http://schemas.microsoft.com/office/mac/drawingml/2011/main" xmlns:m="http://schemas.openxmlformats.org/officeDocument/2006/math" xmlns="" val="1"/>
            </a:ext>
          </a:extLst>
        </p:spPr>
        <p:txBody>
          <a:bodyPr lIns="50800" tIns="50800" rIns="50800" bIns="50800" numCol="1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5400" dirty="0">
                <a:solidFill>
                  <a:schemeClr val="bg1"/>
                </a:solidFill>
                <a:latin typeface="Bradley Hand" pitchFamily="2" charset="77"/>
              </a:rPr>
              <a:t>One assumption for the rest of the talk:</a:t>
            </a:r>
          </a:p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5400" dirty="0">
                <a:solidFill>
                  <a:schemeClr val="bg1"/>
                </a:solidFill>
                <a:latin typeface="Bradley Hand" pitchFamily="2" charset="77"/>
              </a:rPr>
              <a:t>The shortest path between any two vertices is unique even after deletion of edges.</a:t>
            </a:r>
          </a:p>
        </p:txBody>
      </p:sp>
    </p:spTree>
    <p:extLst>
      <p:ext uri="{BB962C8B-B14F-4D97-AF65-F5344CB8AC3E}">
        <p14:creationId xmlns:p14="http://schemas.microsoft.com/office/powerpoint/2010/main" val="38778940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!!box">
                <a:extLst>
                  <a:ext uri="{FF2B5EF4-FFF2-40B4-BE49-F238E27FC236}">
                    <a16:creationId xmlns:a16="http://schemas.microsoft.com/office/drawing/2014/main" id="{7F6BCF2A-156E-B817-B77A-D75BAA405BE2}"/>
                  </a:ext>
                </a:extLst>
              </p:cNvPr>
              <p:cNvSpPr/>
              <p:nvPr/>
            </p:nvSpPr>
            <p:spPr>
              <a:xfrm>
                <a:off x="1048852" y="1712182"/>
                <a:ext cx="22720232" cy="8905661"/>
              </a:xfrm>
              <a:prstGeom prst="roundRect">
                <a:avLst>
                  <a:gd name="adj" fmla="val 5932"/>
                </a:avLst>
              </a:prstGeom>
              <a:noFill/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numCol="1" anchor="ctr"/>
              <a:lstStyle/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000" dirty="0">
                    <a:solidFill>
                      <a:schemeClr val="bg1"/>
                    </a:solidFill>
                    <a:latin typeface="Bradley Hand" pitchFamily="2" charset="77"/>
                  </a:rPr>
                  <a:t>Store all pair shortest path – takes O(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Bradley Hand" pitchFamily="2" charset="77"/>
                  </a:rPr>
                  <a:t>) space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000" dirty="0">
                    <a:solidFill>
                      <a:schemeClr val="bg1"/>
                    </a:solidFill>
                    <a:latin typeface="Bradley Hand" pitchFamily="2" charset="77"/>
                  </a:rPr>
                  <a:t>Let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𝑠𝑡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Bradley Hand" pitchFamily="2" charset="77"/>
                  </a:rPr>
                  <a:t> denote the shortest path from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Bradley Hand" pitchFamily="2" charset="77"/>
                  </a:rPr>
                  <a:t> to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Bradley Hand" pitchFamily="2" charset="77"/>
                  </a:rPr>
                  <a:t> and |</a:t>
                </a:r>
                <a:r>
                  <a:rPr lang="en-US" sz="4000" dirty="0" err="1">
                    <a:solidFill>
                      <a:schemeClr val="bg1"/>
                    </a:solidFill>
                    <a:latin typeface="Bradley Hand" pitchFamily="2" charset="77"/>
                  </a:rPr>
                  <a:t>st</a:t>
                </a:r>
                <a:r>
                  <a:rPr lang="en-US" sz="4000" dirty="0">
                    <a:solidFill>
                      <a:schemeClr val="bg1"/>
                    </a:solidFill>
                    <a:latin typeface="Bradley Hand" pitchFamily="2" charset="77"/>
                  </a:rPr>
                  <a:t>| denote it length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000" dirty="0">
                    <a:solidFill>
                      <a:schemeClr val="bg1"/>
                    </a:solidFill>
                    <a:latin typeface="Bradley Hand" pitchFamily="2" charset="77"/>
                  </a:rPr>
                  <a:t>For each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Bradley Hand" pitchFamily="2" charset="77"/>
                  </a:rPr>
                  <a:t>, store the shortest path from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Bradley Hand" pitchFamily="2" charset="77"/>
                  </a:rPr>
                  <a:t> to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Bradley Hand" pitchFamily="2" charset="77"/>
                  </a:rPr>
                  <a:t> avoiding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Bradley Hand" pitchFamily="2" charset="77"/>
                  </a:rPr>
                  <a:t>-</a:t>
                </a:r>
                <a:r>
                  <a:rPr lang="en-US" sz="4000" dirty="0" err="1">
                    <a:solidFill>
                      <a:schemeClr val="bg1"/>
                    </a:solidFill>
                    <a:latin typeface="Bradley Hand" pitchFamily="2" charset="77"/>
                  </a:rPr>
                  <a:t>th</a:t>
                </a:r>
                <a:r>
                  <a:rPr lang="en-US" sz="4000" dirty="0">
                    <a:solidFill>
                      <a:schemeClr val="bg1"/>
                    </a:solidFill>
                    <a:latin typeface="Bradley Hand" pitchFamily="2" charset="77"/>
                  </a:rPr>
                  <a:t> edge on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𝑠𝑡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Bradley Hand" pitchFamily="2" charset="77"/>
                  </a:rPr>
                  <a:t> path where 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4000" b="0" i="1" smtClean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≤</m:t>
                    </m:r>
                    <m:func>
                      <m:func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⌊</m:t>
                        </m:r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𝑠𝑡</m:t>
                        </m:r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|⌋</m:t>
                        </m:r>
                      </m:e>
                    </m:func>
                  </m:oMath>
                </a14:m>
                <a:endParaRPr lang="en-US" sz="4000" dirty="0">
                  <a:solidFill>
                    <a:schemeClr val="bg1"/>
                  </a:solidFill>
                  <a:latin typeface="Bradley Hand" pitchFamily="2" charset="77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000" dirty="0">
                    <a:solidFill>
                      <a:schemeClr val="bg1"/>
                    </a:solidFill>
                    <a:latin typeface="Bradley Hand" pitchFamily="2" charset="77"/>
                  </a:rPr>
                  <a:t>Let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𝑠𝑡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 ⊕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Bradley Hand" pitchFamily="2" charset="77"/>
                  </a:rPr>
                  <a:t> denote the shortest path from s to t avoiding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Bradley Hand" pitchFamily="2" charset="77"/>
                  </a:rPr>
                  <a:t>-</a:t>
                </a:r>
                <a:r>
                  <a:rPr lang="en-US" sz="4000" dirty="0" err="1">
                    <a:solidFill>
                      <a:schemeClr val="bg1"/>
                    </a:solidFill>
                    <a:latin typeface="Bradley Hand" pitchFamily="2" charset="77"/>
                  </a:rPr>
                  <a:t>th</a:t>
                </a:r>
                <a:r>
                  <a:rPr lang="en-US" sz="4000" dirty="0">
                    <a:solidFill>
                      <a:schemeClr val="bg1"/>
                    </a:solidFill>
                    <a:latin typeface="Bradley Hand" pitchFamily="2" charset="77"/>
                  </a:rPr>
                  <a:t> edge from s on </a:t>
                </a:r>
                <a:r>
                  <a:rPr lang="en-US" sz="4000" dirty="0" err="1">
                    <a:solidFill>
                      <a:schemeClr val="bg1"/>
                    </a:solidFill>
                    <a:latin typeface="Bradley Hand" pitchFamily="2" charset="77"/>
                  </a:rPr>
                  <a:t>st</a:t>
                </a:r>
                <a:r>
                  <a:rPr lang="en-US" sz="4000" dirty="0">
                    <a:solidFill>
                      <a:schemeClr val="bg1"/>
                    </a:solidFill>
                    <a:latin typeface="Bradley Hand" pitchFamily="2" charset="77"/>
                  </a:rPr>
                  <a:t> path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000" dirty="0">
                    <a:solidFill>
                      <a:schemeClr val="bg1"/>
                    </a:solidFill>
                    <a:latin typeface="Bradley Hand" pitchFamily="2" charset="77"/>
                  </a:rPr>
                  <a:t>The space taken by this data-structure is O(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Bradley Hand" pitchFamily="2" charset="77"/>
                  </a:rPr>
                  <a:t> per pair. So, the total space taken is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acc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4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4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Bradley Hand" pitchFamily="2" charset="77"/>
                  </a:rPr>
                  <a:t>.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000" dirty="0">
                    <a:solidFill>
                      <a:schemeClr val="bg1"/>
                    </a:solidFill>
                    <a:latin typeface="Bradley Hand" pitchFamily="2" charset="77"/>
                  </a:rPr>
                  <a:t>Similarly,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𝑠𝑡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 ⊖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Bradley Hand" pitchFamily="2" charset="77"/>
                  </a:rPr>
                  <a:t> denotes the length of the shortest path from s to t avoiding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smtClean="0">
                            <a:solidFill>
                              <a:schemeClr val="accent4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accent4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4000" i="1">
                            <a:solidFill>
                              <a:schemeClr val="accent4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Bradley Hand" pitchFamily="2" charset="77"/>
                  </a:rPr>
                  <a:t>-</a:t>
                </a:r>
                <a:r>
                  <a:rPr lang="en-US" sz="4000" dirty="0" err="1">
                    <a:solidFill>
                      <a:schemeClr val="bg1"/>
                    </a:solidFill>
                    <a:latin typeface="Bradley Hand" pitchFamily="2" charset="77"/>
                  </a:rPr>
                  <a:t>th</a:t>
                </a:r>
                <a:r>
                  <a:rPr lang="en-US" sz="4000" dirty="0">
                    <a:solidFill>
                      <a:schemeClr val="bg1"/>
                    </a:solidFill>
                    <a:latin typeface="Bradley Hand" pitchFamily="2" charset="77"/>
                  </a:rPr>
                  <a:t> edge from t on </a:t>
                </a:r>
                <a:r>
                  <a:rPr lang="en-US" sz="4000" dirty="0" err="1">
                    <a:solidFill>
                      <a:schemeClr val="bg1"/>
                    </a:solidFill>
                    <a:latin typeface="Bradley Hand" pitchFamily="2" charset="77"/>
                  </a:rPr>
                  <a:t>st</a:t>
                </a:r>
                <a:r>
                  <a:rPr lang="en-US" sz="4000" dirty="0">
                    <a:solidFill>
                      <a:schemeClr val="bg1"/>
                    </a:solidFill>
                    <a:latin typeface="Bradley Hand" pitchFamily="2" charset="77"/>
                  </a:rPr>
                  <a:t> path</a:t>
                </a:r>
                <a:endParaRPr lang="en-IN" sz="4000" dirty="0">
                  <a:solidFill>
                    <a:schemeClr val="bg1"/>
                  </a:solidFill>
                  <a:latin typeface="Bradley Hand" pitchFamily="2" charset="77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IN" sz="4000" dirty="0">
                  <a:solidFill>
                    <a:schemeClr val="bg1"/>
                  </a:solidFill>
                  <a:latin typeface="Bradley Hand" pitchFamily="2" charset="77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IN" sz="4000" dirty="0">
                  <a:solidFill>
                    <a:schemeClr val="bg1"/>
                  </a:solidFill>
                  <a:latin typeface="Bradley Hand" pitchFamily="2" charset="77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IN" sz="4000" dirty="0">
                  <a:solidFill>
                    <a:schemeClr val="bg1"/>
                  </a:solidFill>
                  <a:latin typeface="Bradley Hand" pitchFamily="2" charset="77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IN" sz="4000" dirty="0">
                  <a:solidFill>
                    <a:schemeClr val="bg1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2" name="!!box">
                <a:extLst>
                  <a:ext uri="{FF2B5EF4-FFF2-40B4-BE49-F238E27FC236}">
                    <a16:creationId xmlns:a16="http://schemas.microsoft.com/office/drawing/2014/main" id="{7F6BCF2A-156E-B817-B77A-D75BAA405B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8852" y="1712182"/>
                <a:ext cx="22720232" cy="8905661"/>
              </a:xfrm>
              <a:prstGeom prst="roundRect">
                <a:avLst>
                  <a:gd name="adj" fmla="val 5932"/>
                </a:avLst>
              </a:prstGeom>
              <a:blipFill>
                <a:blip r:embed="rId2"/>
                <a:stretch>
                  <a:fillRect/>
                </a:stretch>
              </a:blipFill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DFFDA132-85CD-11DE-86B8-574450F6481B}"/>
              </a:ext>
            </a:extLst>
          </p:cNvPr>
          <p:cNvSpPr/>
          <p:nvPr/>
        </p:nvSpPr>
        <p:spPr>
          <a:xfrm>
            <a:off x="1054169" y="558000"/>
            <a:ext cx="22275662" cy="1568511"/>
          </a:xfrm>
          <a:prstGeom prst="roundRect">
            <a:avLst>
              <a:gd name="adj" fmla="val 5932"/>
            </a:avLst>
          </a:prstGeom>
          <a:noFill/>
          <a:ln w="12700">
            <a:noFill/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8000" dirty="0">
                <a:solidFill>
                  <a:schemeClr val="bg1"/>
                </a:solidFill>
                <a:latin typeface="Bradley Hand" pitchFamily="2" charset="77"/>
              </a:rPr>
              <a:t>Data-Structures</a:t>
            </a:r>
            <a:endParaRPr lang="en-IN" sz="8000" dirty="0">
              <a:solidFill>
                <a:schemeClr val="bg1"/>
              </a:solidFill>
              <a:latin typeface="Bradley Hand" pitchFamily="2" charset="77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4AE0698-3906-3C02-28A7-1FCDFB7C6399}"/>
              </a:ext>
            </a:extLst>
          </p:cNvPr>
          <p:cNvCxnSpPr>
            <a:cxnSpLocks/>
          </p:cNvCxnSpPr>
          <p:nvPr/>
        </p:nvCxnSpPr>
        <p:spPr>
          <a:xfrm>
            <a:off x="1211884" y="9836764"/>
            <a:ext cx="21960231" cy="0"/>
          </a:xfrm>
          <a:prstGeom prst="line">
            <a:avLst/>
          </a:prstGeom>
          <a:noFill/>
          <a:ln w="1270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!!star1">
            <a:extLst>
              <a:ext uri="{FF2B5EF4-FFF2-40B4-BE49-F238E27FC236}">
                <a16:creationId xmlns:a16="http://schemas.microsoft.com/office/drawing/2014/main" id="{0B9036E1-7174-DD94-2D88-3233767049CA}"/>
              </a:ext>
            </a:extLst>
          </p:cNvPr>
          <p:cNvSpPr/>
          <p:nvPr/>
        </p:nvSpPr>
        <p:spPr>
          <a:xfrm>
            <a:off x="199810" y="9399763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s</a:t>
            </a:r>
          </a:p>
        </p:txBody>
      </p:sp>
      <p:sp>
        <p:nvSpPr>
          <p:cNvPr id="11" name="!!star2">
            <a:extLst>
              <a:ext uri="{FF2B5EF4-FFF2-40B4-BE49-F238E27FC236}">
                <a16:creationId xmlns:a16="http://schemas.microsoft.com/office/drawing/2014/main" id="{097F2350-A596-8288-A60C-15C893058477}"/>
              </a:ext>
            </a:extLst>
          </p:cNvPr>
          <p:cNvSpPr/>
          <p:nvPr/>
        </p:nvSpPr>
        <p:spPr>
          <a:xfrm>
            <a:off x="23311884" y="9400892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t</a:t>
            </a:r>
          </a:p>
        </p:txBody>
      </p:sp>
      <p:sp>
        <p:nvSpPr>
          <p:cNvPr id="12" name="!!c1">
            <a:extLst>
              <a:ext uri="{FF2B5EF4-FFF2-40B4-BE49-F238E27FC236}">
                <a16:creationId xmlns:a16="http://schemas.microsoft.com/office/drawing/2014/main" id="{98E5301E-47E1-CE2D-D817-684D9A4EA755}"/>
              </a:ext>
            </a:extLst>
          </p:cNvPr>
          <p:cNvSpPr/>
          <p:nvPr/>
        </p:nvSpPr>
        <p:spPr>
          <a:xfrm>
            <a:off x="1211884" y="9409766"/>
            <a:ext cx="914400" cy="853996"/>
          </a:xfrm>
          <a:prstGeom prst="mathMultiply">
            <a:avLst/>
          </a:prstGeom>
          <a:solidFill>
            <a:schemeClr val="accent6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" name="!!c2">
            <a:extLst>
              <a:ext uri="{FF2B5EF4-FFF2-40B4-BE49-F238E27FC236}">
                <a16:creationId xmlns:a16="http://schemas.microsoft.com/office/drawing/2014/main" id="{C8081986-8D00-7D45-F360-EB3F47294335}"/>
              </a:ext>
            </a:extLst>
          </p:cNvPr>
          <p:cNvSpPr/>
          <p:nvPr/>
        </p:nvSpPr>
        <p:spPr>
          <a:xfrm>
            <a:off x="2088719" y="9409766"/>
            <a:ext cx="914400" cy="853996"/>
          </a:xfrm>
          <a:prstGeom prst="mathMultiply">
            <a:avLst/>
          </a:prstGeom>
          <a:solidFill>
            <a:schemeClr val="accent6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!!c3">
            <a:extLst>
              <a:ext uri="{FF2B5EF4-FFF2-40B4-BE49-F238E27FC236}">
                <a16:creationId xmlns:a16="http://schemas.microsoft.com/office/drawing/2014/main" id="{AC7E5452-40F5-046B-8F44-6609A3D3D310}"/>
              </a:ext>
            </a:extLst>
          </p:cNvPr>
          <p:cNvSpPr/>
          <p:nvPr/>
        </p:nvSpPr>
        <p:spPr>
          <a:xfrm>
            <a:off x="4487711" y="9409766"/>
            <a:ext cx="914400" cy="853996"/>
          </a:xfrm>
          <a:prstGeom prst="mathMultiply">
            <a:avLst/>
          </a:prstGeom>
          <a:solidFill>
            <a:schemeClr val="accent6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!!c4">
            <a:extLst>
              <a:ext uri="{FF2B5EF4-FFF2-40B4-BE49-F238E27FC236}">
                <a16:creationId xmlns:a16="http://schemas.microsoft.com/office/drawing/2014/main" id="{4FBBDD9C-2431-B125-DA5D-30A2CBC90A0A}"/>
              </a:ext>
            </a:extLst>
          </p:cNvPr>
          <p:cNvSpPr/>
          <p:nvPr/>
        </p:nvSpPr>
        <p:spPr>
          <a:xfrm>
            <a:off x="9257286" y="9409766"/>
            <a:ext cx="914400" cy="853996"/>
          </a:xfrm>
          <a:prstGeom prst="mathMultiply">
            <a:avLst/>
          </a:prstGeom>
          <a:solidFill>
            <a:schemeClr val="accent6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!!r1">
                <a:extLst>
                  <a:ext uri="{FF2B5EF4-FFF2-40B4-BE49-F238E27FC236}">
                    <a16:creationId xmlns:a16="http://schemas.microsoft.com/office/drawing/2014/main" id="{09BED88A-9EC3-E000-9F91-8C0931602228}"/>
                  </a:ext>
                </a:extLst>
              </p:cNvPr>
              <p:cNvSpPr/>
              <p:nvPr/>
            </p:nvSpPr>
            <p:spPr>
              <a:xfrm>
                <a:off x="1325732" y="8816514"/>
                <a:ext cx="762987" cy="658336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200" b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ea typeface="Helvetica Neue Medium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</m:ctrlPr>
                      </m:sSupPr>
                      <m:e>
                        <m: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  <m:t>2</m:t>
                        </m:r>
                      </m:e>
                      <m:sup>
                        <m: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  <m:t>0</m:t>
                        </m:r>
                      </m:sup>
                    </m:sSup>
                  </m:oMath>
                </a14:m>
                <a:endParaRPr kumimoji="0" lang="en-US" sz="32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6" name="!!r1">
                <a:extLst>
                  <a:ext uri="{FF2B5EF4-FFF2-40B4-BE49-F238E27FC236}">
                    <a16:creationId xmlns:a16="http://schemas.microsoft.com/office/drawing/2014/main" id="{09BED88A-9EC3-E000-9F91-8C09316022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5732" y="8816514"/>
                <a:ext cx="762987" cy="658336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!!r2">
                <a:extLst>
                  <a:ext uri="{FF2B5EF4-FFF2-40B4-BE49-F238E27FC236}">
                    <a16:creationId xmlns:a16="http://schemas.microsoft.com/office/drawing/2014/main" id="{F754CC1F-B014-2F7B-DFFD-BDE2BFB03DB4}"/>
                  </a:ext>
                </a:extLst>
              </p:cNvPr>
              <p:cNvSpPr/>
              <p:nvPr/>
            </p:nvSpPr>
            <p:spPr>
              <a:xfrm>
                <a:off x="2240132" y="10376666"/>
                <a:ext cx="762987" cy="658336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200" b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ea typeface="Helvetica Neue Medium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</m:ctrlPr>
                      </m:sSupPr>
                      <m:e>
                        <m: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  <m:t>2</m:t>
                        </m:r>
                      </m:e>
                      <m:sup>
                        <m: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  <m:t>1</m:t>
                        </m:r>
                      </m:sup>
                    </m:sSup>
                  </m:oMath>
                </a14:m>
                <a:endParaRPr kumimoji="0" lang="en-US" sz="32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7" name="!!r2">
                <a:extLst>
                  <a:ext uri="{FF2B5EF4-FFF2-40B4-BE49-F238E27FC236}">
                    <a16:creationId xmlns:a16="http://schemas.microsoft.com/office/drawing/2014/main" id="{F754CC1F-B014-2F7B-DFFD-BDE2BFB03D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0132" y="10376666"/>
                <a:ext cx="762987" cy="658336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!!r3">
                <a:extLst>
                  <a:ext uri="{FF2B5EF4-FFF2-40B4-BE49-F238E27FC236}">
                    <a16:creationId xmlns:a16="http://schemas.microsoft.com/office/drawing/2014/main" id="{0503DD0C-2549-5266-8D46-27AEA935E054}"/>
                  </a:ext>
                </a:extLst>
              </p:cNvPr>
              <p:cNvSpPr/>
              <p:nvPr/>
            </p:nvSpPr>
            <p:spPr>
              <a:xfrm>
                <a:off x="4528522" y="8719093"/>
                <a:ext cx="762987" cy="658336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200" b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ea typeface="Helvetica Neue Medium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</m:ctrlPr>
                      </m:sSupPr>
                      <m:e>
                        <m: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  <m:t>2</m:t>
                        </m:r>
                      </m:e>
                      <m:sup>
                        <m: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32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8" name="!!r3">
                <a:extLst>
                  <a:ext uri="{FF2B5EF4-FFF2-40B4-BE49-F238E27FC236}">
                    <a16:creationId xmlns:a16="http://schemas.microsoft.com/office/drawing/2014/main" id="{0503DD0C-2549-5266-8D46-27AEA935E0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8522" y="8719093"/>
                <a:ext cx="762987" cy="658336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!!r4">
                <a:extLst>
                  <a:ext uri="{FF2B5EF4-FFF2-40B4-BE49-F238E27FC236}">
                    <a16:creationId xmlns:a16="http://schemas.microsoft.com/office/drawing/2014/main" id="{E0E454B3-44DC-0B81-31E3-968E4AF7BDBC}"/>
                  </a:ext>
                </a:extLst>
              </p:cNvPr>
              <p:cNvSpPr/>
              <p:nvPr/>
            </p:nvSpPr>
            <p:spPr>
              <a:xfrm>
                <a:off x="9332992" y="10263762"/>
                <a:ext cx="762987" cy="658336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200" b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ea typeface="Helvetica Neue Medium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</m:ctrlPr>
                      </m:sSupPr>
                      <m:e>
                        <m: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  <m:t>2</m:t>
                        </m:r>
                      </m:e>
                      <m:sup>
                        <m: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32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9" name="!!r4">
                <a:extLst>
                  <a:ext uri="{FF2B5EF4-FFF2-40B4-BE49-F238E27FC236}">
                    <a16:creationId xmlns:a16="http://schemas.microsoft.com/office/drawing/2014/main" id="{E0E454B3-44DC-0B81-31E3-968E4AF7BD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2992" y="10263762"/>
                <a:ext cx="762987" cy="658336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!!c4">
            <a:extLst>
              <a:ext uri="{FF2B5EF4-FFF2-40B4-BE49-F238E27FC236}">
                <a16:creationId xmlns:a16="http://schemas.microsoft.com/office/drawing/2014/main" id="{8A94C62A-53B1-C8EA-461D-B493279365DE}"/>
              </a:ext>
            </a:extLst>
          </p:cNvPr>
          <p:cNvSpPr/>
          <p:nvPr/>
        </p:nvSpPr>
        <p:spPr>
          <a:xfrm>
            <a:off x="20074235" y="9409766"/>
            <a:ext cx="914400" cy="853996"/>
          </a:xfrm>
          <a:prstGeom prst="mathMultiply">
            <a:avLst/>
          </a:prstGeom>
          <a:solidFill>
            <a:schemeClr val="accent6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!!r4">
                <a:extLst>
                  <a:ext uri="{FF2B5EF4-FFF2-40B4-BE49-F238E27FC236}">
                    <a16:creationId xmlns:a16="http://schemas.microsoft.com/office/drawing/2014/main" id="{5C9BEED4-9019-7926-6371-5AA43196E717}"/>
                  </a:ext>
                </a:extLst>
              </p:cNvPr>
              <p:cNvSpPr/>
              <p:nvPr/>
            </p:nvSpPr>
            <p:spPr>
              <a:xfrm>
                <a:off x="20149941" y="10263762"/>
                <a:ext cx="762987" cy="658336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200" b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ea typeface="Helvetica Neue Medium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</m:ctrlPr>
                      </m:sSupPr>
                      <m:e>
                        <m: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  <m:t>2</m:t>
                        </m:r>
                      </m:e>
                      <m:sup>
                        <m: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  <m:t>4</m:t>
                        </m:r>
                      </m:sup>
                    </m:sSup>
                  </m:oMath>
                </a14:m>
                <a:endParaRPr kumimoji="0" lang="en-US" sz="32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3" name="!!r4">
                <a:extLst>
                  <a:ext uri="{FF2B5EF4-FFF2-40B4-BE49-F238E27FC236}">
                    <a16:creationId xmlns:a16="http://schemas.microsoft.com/office/drawing/2014/main" id="{5C9BEED4-9019-7926-6371-5AA43196E7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49941" y="10263762"/>
                <a:ext cx="762987" cy="65833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FF18993-CB19-5392-2046-40586D4C1732}"/>
              </a:ext>
            </a:extLst>
          </p:cNvPr>
          <p:cNvCxnSpPr>
            <a:cxnSpLocks/>
          </p:cNvCxnSpPr>
          <p:nvPr/>
        </p:nvCxnSpPr>
        <p:spPr>
          <a:xfrm>
            <a:off x="1325732" y="11959762"/>
            <a:ext cx="21960231" cy="0"/>
          </a:xfrm>
          <a:prstGeom prst="line">
            <a:avLst/>
          </a:prstGeom>
          <a:noFill/>
          <a:ln w="1270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5" name="!!star1">
            <a:extLst>
              <a:ext uri="{FF2B5EF4-FFF2-40B4-BE49-F238E27FC236}">
                <a16:creationId xmlns:a16="http://schemas.microsoft.com/office/drawing/2014/main" id="{E997483C-D59C-3C06-467D-430ABDD7AC9C}"/>
              </a:ext>
            </a:extLst>
          </p:cNvPr>
          <p:cNvSpPr/>
          <p:nvPr/>
        </p:nvSpPr>
        <p:spPr>
          <a:xfrm>
            <a:off x="213415" y="11491320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s</a:t>
            </a:r>
          </a:p>
        </p:txBody>
      </p:sp>
      <p:sp>
        <p:nvSpPr>
          <p:cNvPr id="26" name="!!star2">
            <a:extLst>
              <a:ext uri="{FF2B5EF4-FFF2-40B4-BE49-F238E27FC236}">
                <a16:creationId xmlns:a16="http://schemas.microsoft.com/office/drawing/2014/main" id="{6F4B7F90-5EB8-B642-584D-262BAE895E95}"/>
              </a:ext>
            </a:extLst>
          </p:cNvPr>
          <p:cNvSpPr/>
          <p:nvPr/>
        </p:nvSpPr>
        <p:spPr>
          <a:xfrm>
            <a:off x="23316684" y="11500427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t</a:t>
            </a:r>
          </a:p>
        </p:txBody>
      </p:sp>
      <p:sp>
        <p:nvSpPr>
          <p:cNvPr id="27" name="!!c1">
            <a:extLst>
              <a:ext uri="{FF2B5EF4-FFF2-40B4-BE49-F238E27FC236}">
                <a16:creationId xmlns:a16="http://schemas.microsoft.com/office/drawing/2014/main" id="{0F119EA2-A47D-DA3C-2B96-558178EBF812}"/>
              </a:ext>
            </a:extLst>
          </p:cNvPr>
          <p:cNvSpPr/>
          <p:nvPr/>
        </p:nvSpPr>
        <p:spPr>
          <a:xfrm>
            <a:off x="22409128" y="11552887"/>
            <a:ext cx="914400" cy="853996"/>
          </a:xfrm>
          <a:prstGeom prst="mathMultiply">
            <a:avLst/>
          </a:prstGeom>
          <a:solidFill>
            <a:schemeClr val="accent4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8" name="!!c2">
            <a:extLst>
              <a:ext uri="{FF2B5EF4-FFF2-40B4-BE49-F238E27FC236}">
                <a16:creationId xmlns:a16="http://schemas.microsoft.com/office/drawing/2014/main" id="{9D6ABA6A-54AD-E9AB-467E-4D4455C4F44C}"/>
              </a:ext>
            </a:extLst>
          </p:cNvPr>
          <p:cNvSpPr/>
          <p:nvPr/>
        </p:nvSpPr>
        <p:spPr>
          <a:xfrm>
            <a:off x="21485309" y="11497875"/>
            <a:ext cx="914400" cy="853996"/>
          </a:xfrm>
          <a:prstGeom prst="mathMultiply">
            <a:avLst/>
          </a:prstGeom>
          <a:solidFill>
            <a:schemeClr val="accent4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9" name="!!c3">
            <a:extLst>
              <a:ext uri="{FF2B5EF4-FFF2-40B4-BE49-F238E27FC236}">
                <a16:creationId xmlns:a16="http://schemas.microsoft.com/office/drawing/2014/main" id="{6F86007B-3C42-86FE-119E-AFC6E2CDA141}"/>
              </a:ext>
            </a:extLst>
          </p:cNvPr>
          <p:cNvSpPr/>
          <p:nvPr/>
        </p:nvSpPr>
        <p:spPr>
          <a:xfrm>
            <a:off x="18298487" y="11534292"/>
            <a:ext cx="914400" cy="853996"/>
          </a:xfrm>
          <a:prstGeom prst="mathMultiply">
            <a:avLst/>
          </a:prstGeom>
          <a:solidFill>
            <a:schemeClr val="accent4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0" name="!!c4">
            <a:extLst>
              <a:ext uri="{FF2B5EF4-FFF2-40B4-BE49-F238E27FC236}">
                <a16:creationId xmlns:a16="http://schemas.microsoft.com/office/drawing/2014/main" id="{2CCDE112-FB45-B31F-F26C-866CF6374139}"/>
              </a:ext>
            </a:extLst>
          </p:cNvPr>
          <p:cNvSpPr/>
          <p:nvPr/>
        </p:nvSpPr>
        <p:spPr>
          <a:xfrm>
            <a:off x="12777842" y="11534292"/>
            <a:ext cx="914400" cy="853996"/>
          </a:xfrm>
          <a:prstGeom prst="mathMultiply">
            <a:avLst/>
          </a:prstGeom>
          <a:solidFill>
            <a:schemeClr val="accent4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!!r1">
                <a:extLst>
                  <a:ext uri="{FF2B5EF4-FFF2-40B4-BE49-F238E27FC236}">
                    <a16:creationId xmlns:a16="http://schemas.microsoft.com/office/drawing/2014/main" id="{A13269D9-8B85-47F8-8651-36CBF2339429}"/>
                  </a:ext>
                </a:extLst>
              </p:cNvPr>
              <p:cNvSpPr/>
              <p:nvPr/>
            </p:nvSpPr>
            <p:spPr>
              <a:xfrm>
                <a:off x="22522976" y="10959635"/>
                <a:ext cx="762987" cy="658336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200" b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ea typeface="Helvetica Neue Medium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</m:ctrlPr>
                      </m:sSupPr>
                      <m:e>
                        <m: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  <m:t>2</m:t>
                        </m:r>
                      </m:e>
                      <m:sup>
                        <m: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  <m:t>0</m:t>
                        </m:r>
                      </m:sup>
                    </m:sSup>
                  </m:oMath>
                </a14:m>
                <a:endParaRPr kumimoji="0" lang="en-US" sz="32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1" name="!!r1">
                <a:extLst>
                  <a:ext uri="{FF2B5EF4-FFF2-40B4-BE49-F238E27FC236}">
                    <a16:creationId xmlns:a16="http://schemas.microsoft.com/office/drawing/2014/main" id="{A13269D9-8B85-47F8-8651-36CBF23394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22976" y="10959635"/>
                <a:ext cx="762987" cy="65833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!!r2">
                <a:extLst>
                  <a:ext uri="{FF2B5EF4-FFF2-40B4-BE49-F238E27FC236}">
                    <a16:creationId xmlns:a16="http://schemas.microsoft.com/office/drawing/2014/main" id="{DCEFB233-A409-BD6B-FE1E-2A18B6368DF6}"/>
                  </a:ext>
                </a:extLst>
              </p:cNvPr>
              <p:cNvSpPr/>
              <p:nvPr/>
            </p:nvSpPr>
            <p:spPr>
              <a:xfrm>
                <a:off x="21636722" y="12464775"/>
                <a:ext cx="762987" cy="658336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200" b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ea typeface="Helvetica Neue Medium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</m:ctrlPr>
                      </m:sSupPr>
                      <m:e>
                        <m: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  <m:t>2</m:t>
                        </m:r>
                      </m:e>
                      <m:sup>
                        <m: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  <m:t>1</m:t>
                        </m:r>
                      </m:sup>
                    </m:sSup>
                  </m:oMath>
                </a14:m>
                <a:endParaRPr kumimoji="0" lang="en-US" sz="32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2" name="!!r2">
                <a:extLst>
                  <a:ext uri="{FF2B5EF4-FFF2-40B4-BE49-F238E27FC236}">
                    <a16:creationId xmlns:a16="http://schemas.microsoft.com/office/drawing/2014/main" id="{DCEFB233-A409-BD6B-FE1E-2A18B6368D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36722" y="12464775"/>
                <a:ext cx="762987" cy="65833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!!r3">
                <a:extLst>
                  <a:ext uri="{FF2B5EF4-FFF2-40B4-BE49-F238E27FC236}">
                    <a16:creationId xmlns:a16="http://schemas.microsoft.com/office/drawing/2014/main" id="{774190D0-9ABA-B2E0-95C3-BFC72D56D934}"/>
                  </a:ext>
                </a:extLst>
              </p:cNvPr>
              <p:cNvSpPr/>
              <p:nvPr/>
            </p:nvSpPr>
            <p:spPr>
              <a:xfrm>
                <a:off x="18339298" y="10843619"/>
                <a:ext cx="762987" cy="658336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200" b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ea typeface="Helvetica Neue Medium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</m:ctrlPr>
                      </m:sSupPr>
                      <m:e>
                        <m: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  <m:t>2</m:t>
                        </m:r>
                      </m:e>
                      <m:sup>
                        <m: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32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3" name="!!r3">
                <a:extLst>
                  <a:ext uri="{FF2B5EF4-FFF2-40B4-BE49-F238E27FC236}">
                    <a16:creationId xmlns:a16="http://schemas.microsoft.com/office/drawing/2014/main" id="{774190D0-9ABA-B2E0-95C3-BFC72D56D9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39298" y="10843619"/>
                <a:ext cx="762987" cy="65833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!!r4">
                <a:extLst>
                  <a:ext uri="{FF2B5EF4-FFF2-40B4-BE49-F238E27FC236}">
                    <a16:creationId xmlns:a16="http://schemas.microsoft.com/office/drawing/2014/main" id="{6EFEADA1-02BE-857A-2C83-1D35AE221A64}"/>
                  </a:ext>
                </a:extLst>
              </p:cNvPr>
              <p:cNvSpPr/>
              <p:nvPr/>
            </p:nvSpPr>
            <p:spPr>
              <a:xfrm>
                <a:off x="12853548" y="12388288"/>
                <a:ext cx="762987" cy="658336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200" b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ea typeface="Helvetica Neue Medium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</m:ctrlPr>
                      </m:sSupPr>
                      <m:e>
                        <m: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  <m:t>2</m:t>
                        </m:r>
                      </m:e>
                      <m:sup>
                        <m: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32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4" name="!!r4">
                <a:extLst>
                  <a:ext uri="{FF2B5EF4-FFF2-40B4-BE49-F238E27FC236}">
                    <a16:creationId xmlns:a16="http://schemas.microsoft.com/office/drawing/2014/main" id="{6EFEADA1-02BE-857A-2C83-1D35AE221A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53548" y="12388288"/>
                <a:ext cx="762987" cy="658336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!!c4">
            <a:extLst>
              <a:ext uri="{FF2B5EF4-FFF2-40B4-BE49-F238E27FC236}">
                <a16:creationId xmlns:a16="http://schemas.microsoft.com/office/drawing/2014/main" id="{80AC7957-9274-6267-01A8-E2FDE0153776}"/>
              </a:ext>
            </a:extLst>
          </p:cNvPr>
          <p:cNvSpPr/>
          <p:nvPr/>
        </p:nvSpPr>
        <p:spPr>
          <a:xfrm>
            <a:off x="3564949" y="11556009"/>
            <a:ext cx="914400" cy="853996"/>
          </a:xfrm>
          <a:prstGeom prst="mathMultiply">
            <a:avLst/>
          </a:prstGeom>
          <a:solidFill>
            <a:schemeClr val="accent4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!!r4">
                <a:extLst>
                  <a:ext uri="{FF2B5EF4-FFF2-40B4-BE49-F238E27FC236}">
                    <a16:creationId xmlns:a16="http://schemas.microsoft.com/office/drawing/2014/main" id="{1168D429-1937-4C30-1C10-E53FE7A92F50}"/>
                  </a:ext>
                </a:extLst>
              </p:cNvPr>
              <p:cNvSpPr/>
              <p:nvPr/>
            </p:nvSpPr>
            <p:spPr>
              <a:xfrm>
                <a:off x="3640655" y="12410005"/>
                <a:ext cx="762987" cy="658336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200" b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ea typeface="Helvetica Neue Medium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</m:ctrlPr>
                      </m:sSupPr>
                      <m:e>
                        <m: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  <m:t>2</m:t>
                        </m:r>
                      </m:e>
                      <m:sup>
                        <m: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  <m:t>4</m:t>
                        </m:r>
                      </m:sup>
                    </m:sSup>
                  </m:oMath>
                </a14:m>
                <a:endParaRPr kumimoji="0" lang="en-US" sz="32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6" name="!!r4">
                <a:extLst>
                  <a:ext uri="{FF2B5EF4-FFF2-40B4-BE49-F238E27FC236}">
                    <a16:creationId xmlns:a16="http://schemas.microsoft.com/office/drawing/2014/main" id="{1168D429-1937-4C30-1C10-E53FE7A92F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0655" y="12410005"/>
                <a:ext cx="762987" cy="658336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79683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DFFDA132-85CD-11DE-86B8-574450F6481B}"/>
              </a:ext>
            </a:extLst>
          </p:cNvPr>
          <p:cNvSpPr/>
          <p:nvPr/>
        </p:nvSpPr>
        <p:spPr>
          <a:xfrm>
            <a:off x="1054169" y="558000"/>
            <a:ext cx="22275662" cy="1568511"/>
          </a:xfrm>
          <a:prstGeom prst="roundRect">
            <a:avLst>
              <a:gd name="adj" fmla="val 5932"/>
            </a:avLst>
          </a:prstGeom>
          <a:noFill/>
          <a:ln w="12700">
            <a:noFill/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8000" dirty="0">
                <a:solidFill>
                  <a:schemeClr val="bg1"/>
                </a:solidFill>
                <a:latin typeface="Bradley Hand" pitchFamily="2" charset="77"/>
              </a:rPr>
              <a:t>Data-Structures</a:t>
            </a:r>
            <a:endParaRPr lang="en-IN" sz="8000" dirty="0">
              <a:solidFill>
                <a:schemeClr val="bg1"/>
              </a:solidFill>
              <a:latin typeface="Bradley Hand" pitchFamily="2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box">
                <a:extLst>
                  <a:ext uri="{FF2B5EF4-FFF2-40B4-BE49-F238E27FC236}">
                    <a16:creationId xmlns:a16="http://schemas.microsoft.com/office/drawing/2014/main" id="{B27E30CC-4D3B-62DD-D250-DC4E787C2ED6}"/>
                  </a:ext>
                </a:extLst>
              </p:cNvPr>
              <p:cNvSpPr/>
              <p:nvPr/>
            </p:nvSpPr>
            <p:spPr>
              <a:xfrm>
                <a:off x="1048852" y="1712182"/>
                <a:ext cx="22720232" cy="8905661"/>
              </a:xfrm>
              <a:prstGeom prst="roundRect">
                <a:avLst>
                  <a:gd name="adj" fmla="val 5932"/>
                </a:avLst>
              </a:prstGeom>
              <a:noFill/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numCol="1" anchor="ctr"/>
              <a:lstStyle/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000" dirty="0">
                    <a:solidFill>
                      <a:schemeClr val="bg1"/>
                    </a:solidFill>
                    <a:latin typeface="Bradley Hand" pitchFamily="2" charset="77"/>
                  </a:rPr>
                  <a:t>Store all pair shortest path – takes O(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Bradley Hand" pitchFamily="2" charset="77"/>
                  </a:rPr>
                  <a:t>) space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000" dirty="0">
                    <a:solidFill>
                      <a:schemeClr val="bg1"/>
                    </a:solidFill>
                    <a:latin typeface="Bradley Hand" pitchFamily="2" charset="77"/>
                  </a:rPr>
                  <a:t>Let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𝑠𝑡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Bradley Hand" pitchFamily="2" charset="77"/>
                  </a:rPr>
                  <a:t> denote the shortest path from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Bradley Hand" pitchFamily="2" charset="77"/>
                  </a:rPr>
                  <a:t> to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latin typeface="Bradley Hand" pitchFamily="2" charset="77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000" dirty="0">
                    <a:solidFill>
                      <a:schemeClr val="bg1"/>
                    </a:solidFill>
                    <a:latin typeface="Bradley Hand" pitchFamily="2" charset="77"/>
                  </a:rPr>
                  <a:t>For each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Bradley Hand" pitchFamily="2" charset="77"/>
                  </a:rPr>
                  <a:t>, store the shortest path from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Bradley Hand" pitchFamily="2" charset="77"/>
                  </a:rPr>
                  <a:t> to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Bradley Hand" pitchFamily="2" charset="77"/>
                  </a:rPr>
                  <a:t> avoiding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Bradley Hand" pitchFamily="2" charset="77"/>
                  </a:rPr>
                  <a:t>-</a:t>
                </a:r>
                <a:r>
                  <a:rPr lang="en-US" sz="4000" dirty="0" err="1">
                    <a:solidFill>
                      <a:schemeClr val="bg1"/>
                    </a:solidFill>
                    <a:latin typeface="Bradley Hand" pitchFamily="2" charset="77"/>
                  </a:rPr>
                  <a:t>th</a:t>
                </a:r>
                <a:r>
                  <a:rPr lang="en-US" sz="4000" dirty="0">
                    <a:solidFill>
                      <a:schemeClr val="bg1"/>
                    </a:solidFill>
                    <a:latin typeface="Bradley Hand" pitchFamily="2" charset="77"/>
                  </a:rPr>
                  <a:t> edge on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𝑠𝑡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Bradley Hand" pitchFamily="2" charset="77"/>
                  </a:rPr>
                  <a:t> path where </a:t>
                </a:r>
                <a14:m>
                  <m:oMath xmlns:m="http://schemas.openxmlformats.org/officeDocument/2006/math">
                    <m:r>
                      <a:rPr lang="en-US" sz="40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4000" b="0" i="1" smtClean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≤</m:t>
                    </m:r>
                    <m:func>
                      <m:func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⌊</m:t>
                        </m:r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𝑠𝑡</m:t>
                        </m:r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|⌋</m:t>
                        </m:r>
                      </m:e>
                    </m:func>
                  </m:oMath>
                </a14:m>
                <a:endParaRPr lang="en-US" sz="4000" dirty="0">
                  <a:solidFill>
                    <a:schemeClr val="bg1"/>
                  </a:solidFill>
                  <a:latin typeface="Bradley Hand" pitchFamily="2" charset="77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000" dirty="0">
                    <a:solidFill>
                      <a:schemeClr val="bg1"/>
                    </a:solidFill>
                    <a:latin typeface="Bradley Hand" pitchFamily="2" charset="77"/>
                  </a:rPr>
                  <a:t>Let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𝑠𝑡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 ⊕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Bradley Hand" pitchFamily="2" charset="77"/>
                  </a:rPr>
                  <a:t> denote the shortest path from s to t avoiding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Bradley Hand" pitchFamily="2" charset="77"/>
                  </a:rPr>
                  <a:t>-</a:t>
                </a:r>
                <a:r>
                  <a:rPr lang="en-US" sz="4000" dirty="0" err="1">
                    <a:solidFill>
                      <a:schemeClr val="bg1"/>
                    </a:solidFill>
                    <a:latin typeface="Bradley Hand" pitchFamily="2" charset="77"/>
                  </a:rPr>
                  <a:t>th</a:t>
                </a:r>
                <a:r>
                  <a:rPr lang="en-US" sz="4000" dirty="0">
                    <a:solidFill>
                      <a:schemeClr val="bg1"/>
                    </a:solidFill>
                    <a:latin typeface="Bradley Hand" pitchFamily="2" charset="77"/>
                  </a:rPr>
                  <a:t> edge from s on </a:t>
                </a:r>
                <a:r>
                  <a:rPr lang="en-US" sz="4000" dirty="0" err="1">
                    <a:solidFill>
                      <a:schemeClr val="bg1"/>
                    </a:solidFill>
                    <a:latin typeface="Bradley Hand" pitchFamily="2" charset="77"/>
                  </a:rPr>
                  <a:t>st</a:t>
                </a:r>
                <a:r>
                  <a:rPr lang="en-US" sz="4000" dirty="0">
                    <a:solidFill>
                      <a:schemeClr val="bg1"/>
                    </a:solidFill>
                    <a:latin typeface="Bradley Hand" pitchFamily="2" charset="77"/>
                  </a:rPr>
                  <a:t> path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000" dirty="0">
                    <a:solidFill>
                      <a:schemeClr val="bg1"/>
                    </a:solidFill>
                    <a:latin typeface="Bradley Hand" pitchFamily="2" charset="77"/>
                  </a:rPr>
                  <a:t>The space taken by this data-structure is O(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Bradley Hand" pitchFamily="2" charset="77"/>
                  </a:rPr>
                  <a:t> per pair. So, the total space taken is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acc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4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4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Bradley Hand" pitchFamily="2" charset="77"/>
                  </a:rPr>
                  <a:t>.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000" dirty="0">
                    <a:solidFill>
                      <a:schemeClr val="bg1"/>
                    </a:solidFill>
                    <a:latin typeface="Bradley Hand" pitchFamily="2" charset="77"/>
                  </a:rPr>
                  <a:t>Similarly,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𝑠𝑡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 ⊖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Bradley Hand" pitchFamily="2" charset="77"/>
                  </a:rPr>
                  <a:t> denotes the length of the shortest path from s to t avoiding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smtClean="0">
                            <a:solidFill>
                              <a:schemeClr val="accent4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accent4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4000" i="1">
                            <a:solidFill>
                              <a:schemeClr val="accent4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Bradley Hand" pitchFamily="2" charset="77"/>
                  </a:rPr>
                  <a:t>-</a:t>
                </a:r>
                <a:r>
                  <a:rPr lang="en-US" sz="4000" dirty="0" err="1">
                    <a:solidFill>
                      <a:schemeClr val="bg1"/>
                    </a:solidFill>
                    <a:latin typeface="Bradley Hand" pitchFamily="2" charset="77"/>
                  </a:rPr>
                  <a:t>th</a:t>
                </a:r>
                <a:r>
                  <a:rPr lang="en-US" sz="4000" dirty="0">
                    <a:solidFill>
                      <a:schemeClr val="bg1"/>
                    </a:solidFill>
                    <a:latin typeface="Bradley Hand" pitchFamily="2" charset="77"/>
                  </a:rPr>
                  <a:t> edge from t on </a:t>
                </a:r>
                <a:r>
                  <a:rPr lang="en-US" sz="4000" dirty="0" err="1">
                    <a:solidFill>
                      <a:schemeClr val="bg1"/>
                    </a:solidFill>
                    <a:latin typeface="Bradley Hand" pitchFamily="2" charset="77"/>
                  </a:rPr>
                  <a:t>st</a:t>
                </a:r>
                <a:r>
                  <a:rPr lang="en-US" sz="4000" dirty="0">
                    <a:solidFill>
                      <a:schemeClr val="bg1"/>
                    </a:solidFill>
                    <a:latin typeface="Bradley Hand" pitchFamily="2" charset="77"/>
                  </a:rPr>
                  <a:t> path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000" dirty="0">
                    <a:solidFill>
                      <a:schemeClr val="bg1"/>
                    </a:solidFill>
                    <a:latin typeface="Bradley Hand" pitchFamily="2" charset="77"/>
                  </a:rPr>
                  <a:t>For a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000" b="0" i="1" smtClean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000" b="0" i="1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Bradley Hand" pitchFamily="2" charset="77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𝑠𝑡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⋄[⊕</m:t>
                    </m:r>
                    <m:sSup>
                      <m:sSupPr>
                        <m:ctrlPr>
                          <a:rPr lang="en-US" sz="4000" b="0" i="1" dirty="0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dirty="0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4000" b="0" i="1" dirty="0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,⊖</m:t>
                    </m:r>
                    <m:sSup>
                      <m:sSupPr>
                        <m:ctrlPr>
                          <a:rPr lang="en-US" sz="4000" b="0" i="1" dirty="0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dirty="0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4000" b="0" i="1" dirty="0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p>
                    </m:sSup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Bradley Hand" pitchFamily="2" charset="77"/>
                  </a:rPr>
                  <a:t> denotes the shortest path from s to t avoiding the </a:t>
                </a:r>
                <a:r>
                  <a:rPr lang="en-US" sz="4000" dirty="0" err="1">
                    <a:solidFill>
                      <a:schemeClr val="bg1"/>
                    </a:solidFill>
                    <a:latin typeface="Bradley Hand" pitchFamily="2" charset="77"/>
                  </a:rPr>
                  <a:t>subpath</a:t>
                </a:r>
                <a:r>
                  <a:rPr lang="en-US" sz="4000" dirty="0">
                    <a:solidFill>
                      <a:schemeClr val="bg1"/>
                    </a:solidFill>
                    <a:latin typeface="Bradley Hand" pitchFamily="2" charset="77"/>
                  </a:rPr>
                  <a:t> starting from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  <a:latin typeface="Bradley Hand" pitchFamily="2" charset="77"/>
                  </a:rPr>
                  <a:t> </a:t>
                </a:r>
                <a:r>
                  <a:rPr lang="en-US" sz="4000" dirty="0">
                    <a:solidFill>
                      <a:schemeClr val="bg1"/>
                    </a:solidFill>
                    <a:latin typeface="Bradley Hand" pitchFamily="2" charset="77"/>
                  </a:rPr>
                  <a:t>edge from s and ending 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Bradley Hand" pitchFamily="2" charset="77"/>
                  </a:rPr>
                  <a:t> edge from t.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000" dirty="0">
                    <a:solidFill>
                      <a:schemeClr val="bg1"/>
                    </a:solidFill>
                    <a:latin typeface="Bradley Hand" pitchFamily="2" charset="77"/>
                  </a:rPr>
                  <a:t>For a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Bradley Hand" pitchFamily="2" charset="77"/>
                  </a:rPr>
                  <a:t> pair, the above data-structure takes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func>
                      <m:func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Bradley Hand" pitchFamily="2" charset="77"/>
                  </a:rPr>
                  <a:t> space. So, the total space taken is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acc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4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4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Bradley Hand" pitchFamily="2" charset="77"/>
                  </a:rPr>
                  <a:t>.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IN" sz="4000" dirty="0">
                  <a:solidFill>
                    <a:schemeClr val="bg1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5" name="!!box">
                <a:extLst>
                  <a:ext uri="{FF2B5EF4-FFF2-40B4-BE49-F238E27FC236}">
                    <a16:creationId xmlns:a16="http://schemas.microsoft.com/office/drawing/2014/main" id="{B27E30CC-4D3B-62DD-D250-DC4E787C2E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8852" y="1712182"/>
                <a:ext cx="22720232" cy="8905661"/>
              </a:xfrm>
              <a:prstGeom prst="roundRect">
                <a:avLst>
                  <a:gd name="adj" fmla="val 5932"/>
                </a:avLst>
              </a:prstGeom>
              <a:blipFill>
                <a:blip r:embed="rId2"/>
                <a:stretch>
                  <a:fillRect/>
                </a:stretch>
              </a:blipFill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4AE0698-3906-3C02-28A7-1FCDFB7C6399}"/>
              </a:ext>
            </a:extLst>
          </p:cNvPr>
          <p:cNvCxnSpPr>
            <a:cxnSpLocks/>
          </p:cNvCxnSpPr>
          <p:nvPr/>
        </p:nvCxnSpPr>
        <p:spPr>
          <a:xfrm>
            <a:off x="1211884" y="11959762"/>
            <a:ext cx="21960231" cy="0"/>
          </a:xfrm>
          <a:prstGeom prst="line">
            <a:avLst/>
          </a:prstGeom>
          <a:noFill/>
          <a:ln w="1270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!!star1">
            <a:extLst>
              <a:ext uri="{FF2B5EF4-FFF2-40B4-BE49-F238E27FC236}">
                <a16:creationId xmlns:a16="http://schemas.microsoft.com/office/drawing/2014/main" id="{0B9036E1-7174-DD94-2D88-3233767049CA}"/>
              </a:ext>
            </a:extLst>
          </p:cNvPr>
          <p:cNvSpPr/>
          <p:nvPr/>
        </p:nvSpPr>
        <p:spPr>
          <a:xfrm>
            <a:off x="199810" y="11522761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s</a:t>
            </a:r>
          </a:p>
        </p:txBody>
      </p:sp>
      <p:sp>
        <p:nvSpPr>
          <p:cNvPr id="11" name="!!star2">
            <a:extLst>
              <a:ext uri="{FF2B5EF4-FFF2-40B4-BE49-F238E27FC236}">
                <a16:creationId xmlns:a16="http://schemas.microsoft.com/office/drawing/2014/main" id="{097F2350-A596-8288-A60C-15C893058477}"/>
              </a:ext>
            </a:extLst>
          </p:cNvPr>
          <p:cNvSpPr/>
          <p:nvPr/>
        </p:nvSpPr>
        <p:spPr>
          <a:xfrm>
            <a:off x="23311884" y="11523890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t</a:t>
            </a:r>
          </a:p>
        </p:txBody>
      </p:sp>
      <p:sp>
        <p:nvSpPr>
          <p:cNvPr id="12" name="!!c1">
            <a:extLst>
              <a:ext uri="{FF2B5EF4-FFF2-40B4-BE49-F238E27FC236}">
                <a16:creationId xmlns:a16="http://schemas.microsoft.com/office/drawing/2014/main" id="{98E5301E-47E1-CE2D-D817-684D9A4EA755}"/>
              </a:ext>
            </a:extLst>
          </p:cNvPr>
          <p:cNvSpPr/>
          <p:nvPr/>
        </p:nvSpPr>
        <p:spPr>
          <a:xfrm>
            <a:off x="1211884" y="11532764"/>
            <a:ext cx="914400" cy="853996"/>
          </a:xfrm>
          <a:prstGeom prst="mathMultiply">
            <a:avLst/>
          </a:prstGeom>
          <a:solidFill>
            <a:schemeClr val="accent6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" name="!!c2">
            <a:extLst>
              <a:ext uri="{FF2B5EF4-FFF2-40B4-BE49-F238E27FC236}">
                <a16:creationId xmlns:a16="http://schemas.microsoft.com/office/drawing/2014/main" id="{C8081986-8D00-7D45-F360-EB3F47294335}"/>
              </a:ext>
            </a:extLst>
          </p:cNvPr>
          <p:cNvSpPr/>
          <p:nvPr/>
        </p:nvSpPr>
        <p:spPr>
          <a:xfrm>
            <a:off x="2088719" y="11532764"/>
            <a:ext cx="914400" cy="853996"/>
          </a:xfrm>
          <a:prstGeom prst="mathMultiply">
            <a:avLst/>
          </a:prstGeom>
          <a:solidFill>
            <a:schemeClr val="accent6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!!c3">
            <a:extLst>
              <a:ext uri="{FF2B5EF4-FFF2-40B4-BE49-F238E27FC236}">
                <a16:creationId xmlns:a16="http://schemas.microsoft.com/office/drawing/2014/main" id="{AC7E5452-40F5-046B-8F44-6609A3D3D310}"/>
              </a:ext>
            </a:extLst>
          </p:cNvPr>
          <p:cNvSpPr/>
          <p:nvPr/>
        </p:nvSpPr>
        <p:spPr>
          <a:xfrm>
            <a:off x="4487711" y="11532764"/>
            <a:ext cx="914400" cy="853996"/>
          </a:xfrm>
          <a:prstGeom prst="mathMultiply">
            <a:avLst/>
          </a:prstGeom>
          <a:solidFill>
            <a:schemeClr val="accent6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!!c4">
            <a:extLst>
              <a:ext uri="{FF2B5EF4-FFF2-40B4-BE49-F238E27FC236}">
                <a16:creationId xmlns:a16="http://schemas.microsoft.com/office/drawing/2014/main" id="{4FBBDD9C-2431-B125-DA5D-30A2CBC90A0A}"/>
              </a:ext>
            </a:extLst>
          </p:cNvPr>
          <p:cNvSpPr/>
          <p:nvPr/>
        </p:nvSpPr>
        <p:spPr>
          <a:xfrm>
            <a:off x="9257286" y="11532764"/>
            <a:ext cx="914400" cy="853996"/>
          </a:xfrm>
          <a:prstGeom prst="mathMultiply">
            <a:avLst/>
          </a:prstGeom>
          <a:solidFill>
            <a:schemeClr val="accent6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!!r1">
                <a:extLst>
                  <a:ext uri="{FF2B5EF4-FFF2-40B4-BE49-F238E27FC236}">
                    <a16:creationId xmlns:a16="http://schemas.microsoft.com/office/drawing/2014/main" id="{09BED88A-9EC3-E000-9F91-8C0931602228}"/>
                  </a:ext>
                </a:extLst>
              </p:cNvPr>
              <p:cNvSpPr/>
              <p:nvPr/>
            </p:nvSpPr>
            <p:spPr>
              <a:xfrm>
                <a:off x="1325732" y="10939512"/>
                <a:ext cx="762987" cy="658336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200" b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ea typeface="Helvetica Neue Medium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</m:ctrlPr>
                      </m:sSupPr>
                      <m:e>
                        <m: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  <m:t>2</m:t>
                        </m:r>
                      </m:e>
                      <m:sup>
                        <m: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  <m:t>0</m:t>
                        </m:r>
                      </m:sup>
                    </m:sSup>
                  </m:oMath>
                </a14:m>
                <a:endParaRPr kumimoji="0" lang="en-US" sz="32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6" name="!!r1">
                <a:extLst>
                  <a:ext uri="{FF2B5EF4-FFF2-40B4-BE49-F238E27FC236}">
                    <a16:creationId xmlns:a16="http://schemas.microsoft.com/office/drawing/2014/main" id="{09BED88A-9EC3-E000-9F91-8C09316022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5732" y="10939512"/>
                <a:ext cx="762987" cy="658336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!!r2">
                <a:extLst>
                  <a:ext uri="{FF2B5EF4-FFF2-40B4-BE49-F238E27FC236}">
                    <a16:creationId xmlns:a16="http://schemas.microsoft.com/office/drawing/2014/main" id="{F754CC1F-B014-2F7B-DFFD-BDE2BFB03DB4}"/>
                  </a:ext>
                </a:extLst>
              </p:cNvPr>
              <p:cNvSpPr/>
              <p:nvPr/>
            </p:nvSpPr>
            <p:spPr>
              <a:xfrm>
                <a:off x="2240132" y="12499664"/>
                <a:ext cx="762987" cy="658336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200" b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ea typeface="Helvetica Neue Medium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</m:ctrlPr>
                      </m:sSupPr>
                      <m:e>
                        <m: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  <m:t>2</m:t>
                        </m:r>
                      </m:e>
                      <m:sup>
                        <m: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  <m:t>1</m:t>
                        </m:r>
                      </m:sup>
                    </m:sSup>
                  </m:oMath>
                </a14:m>
                <a:endParaRPr kumimoji="0" lang="en-US" sz="32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7" name="!!r2">
                <a:extLst>
                  <a:ext uri="{FF2B5EF4-FFF2-40B4-BE49-F238E27FC236}">
                    <a16:creationId xmlns:a16="http://schemas.microsoft.com/office/drawing/2014/main" id="{F754CC1F-B014-2F7B-DFFD-BDE2BFB03D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0132" y="12499664"/>
                <a:ext cx="762987" cy="658336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!!r3">
                <a:extLst>
                  <a:ext uri="{FF2B5EF4-FFF2-40B4-BE49-F238E27FC236}">
                    <a16:creationId xmlns:a16="http://schemas.microsoft.com/office/drawing/2014/main" id="{0503DD0C-2549-5266-8D46-27AEA935E054}"/>
                  </a:ext>
                </a:extLst>
              </p:cNvPr>
              <p:cNvSpPr/>
              <p:nvPr/>
            </p:nvSpPr>
            <p:spPr>
              <a:xfrm>
                <a:off x="4528522" y="10842091"/>
                <a:ext cx="762987" cy="658336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200" b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ea typeface="Helvetica Neue Medium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</m:ctrlPr>
                      </m:sSupPr>
                      <m:e>
                        <m: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  <m:t>2</m:t>
                        </m:r>
                      </m:e>
                      <m:sup>
                        <m: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32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8" name="!!r3">
                <a:extLst>
                  <a:ext uri="{FF2B5EF4-FFF2-40B4-BE49-F238E27FC236}">
                    <a16:creationId xmlns:a16="http://schemas.microsoft.com/office/drawing/2014/main" id="{0503DD0C-2549-5266-8D46-27AEA935E0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8522" y="10842091"/>
                <a:ext cx="762987" cy="658336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!!r4">
                <a:extLst>
                  <a:ext uri="{FF2B5EF4-FFF2-40B4-BE49-F238E27FC236}">
                    <a16:creationId xmlns:a16="http://schemas.microsoft.com/office/drawing/2014/main" id="{E0E454B3-44DC-0B81-31E3-968E4AF7BDBC}"/>
                  </a:ext>
                </a:extLst>
              </p:cNvPr>
              <p:cNvSpPr/>
              <p:nvPr/>
            </p:nvSpPr>
            <p:spPr>
              <a:xfrm>
                <a:off x="9332992" y="12386760"/>
                <a:ext cx="762987" cy="658336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200" b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ea typeface="Helvetica Neue Medium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</m:ctrlPr>
                      </m:sSupPr>
                      <m:e>
                        <m: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  <m:t>2</m:t>
                        </m:r>
                      </m:e>
                      <m:sup>
                        <m: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32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9" name="!!r4">
                <a:extLst>
                  <a:ext uri="{FF2B5EF4-FFF2-40B4-BE49-F238E27FC236}">
                    <a16:creationId xmlns:a16="http://schemas.microsoft.com/office/drawing/2014/main" id="{E0E454B3-44DC-0B81-31E3-968E4AF7BD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2992" y="12386760"/>
                <a:ext cx="762987" cy="658336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!!c4">
            <a:extLst>
              <a:ext uri="{FF2B5EF4-FFF2-40B4-BE49-F238E27FC236}">
                <a16:creationId xmlns:a16="http://schemas.microsoft.com/office/drawing/2014/main" id="{8A94C62A-53B1-C8EA-461D-B493279365DE}"/>
              </a:ext>
            </a:extLst>
          </p:cNvPr>
          <p:cNvSpPr/>
          <p:nvPr/>
        </p:nvSpPr>
        <p:spPr>
          <a:xfrm>
            <a:off x="20074235" y="11532764"/>
            <a:ext cx="914400" cy="853996"/>
          </a:xfrm>
          <a:prstGeom prst="mathMultiply">
            <a:avLst/>
          </a:prstGeom>
          <a:solidFill>
            <a:schemeClr val="accent6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!!r4">
                <a:extLst>
                  <a:ext uri="{FF2B5EF4-FFF2-40B4-BE49-F238E27FC236}">
                    <a16:creationId xmlns:a16="http://schemas.microsoft.com/office/drawing/2014/main" id="{5C9BEED4-9019-7926-6371-5AA43196E717}"/>
                  </a:ext>
                </a:extLst>
              </p:cNvPr>
              <p:cNvSpPr/>
              <p:nvPr/>
            </p:nvSpPr>
            <p:spPr>
              <a:xfrm>
                <a:off x="20149941" y="12386760"/>
                <a:ext cx="762987" cy="658336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200" b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ea typeface="Helvetica Neue Medium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</m:ctrlPr>
                      </m:sSupPr>
                      <m:e>
                        <m: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  <m:t>2</m:t>
                        </m:r>
                      </m:e>
                      <m:sup>
                        <m: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  <m:t>4</m:t>
                        </m:r>
                      </m:sup>
                    </m:sSup>
                  </m:oMath>
                </a14:m>
                <a:endParaRPr kumimoji="0" lang="en-US" sz="32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3" name="!!r4">
                <a:extLst>
                  <a:ext uri="{FF2B5EF4-FFF2-40B4-BE49-F238E27FC236}">
                    <a16:creationId xmlns:a16="http://schemas.microsoft.com/office/drawing/2014/main" id="{5C9BEED4-9019-7926-6371-5AA43196E7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49941" y="12386760"/>
                <a:ext cx="762987" cy="65833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FF18993-CB19-5392-2046-40586D4C1732}"/>
              </a:ext>
            </a:extLst>
          </p:cNvPr>
          <p:cNvCxnSpPr>
            <a:cxnSpLocks/>
          </p:cNvCxnSpPr>
          <p:nvPr/>
        </p:nvCxnSpPr>
        <p:spPr>
          <a:xfrm>
            <a:off x="1325732" y="11959762"/>
            <a:ext cx="21960231" cy="0"/>
          </a:xfrm>
          <a:prstGeom prst="line">
            <a:avLst/>
          </a:prstGeom>
          <a:noFill/>
          <a:ln w="1270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5" name="!!star1">
            <a:extLst>
              <a:ext uri="{FF2B5EF4-FFF2-40B4-BE49-F238E27FC236}">
                <a16:creationId xmlns:a16="http://schemas.microsoft.com/office/drawing/2014/main" id="{E997483C-D59C-3C06-467D-430ABDD7AC9C}"/>
              </a:ext>
            </a:extLst>
          </p:cNvPr>
          <p:cNvSpPr/>
          <p:nvPr/>
        </p:nvSpPr>
        <p:spPr>
          <a:xfrm>
            <a:off x="213415" y="11491320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s</a:t>
            </a:r>
          </a:p>
        </p:txBody>
      </p:sp>
      <p:sp>
        <p:nvSpPr>
          <p:cNvPr id="26" name="!!star2">
            <a:extLst>
              <a:ext uri="{FF2B5EF4-FFF2-40B4-BE49-F238E27FC236}">
                <a16:creationId xmlns:a16="http://schemas.microsoft.com/office/drawing/2014/main" id="{6F4B7F90-5EB8-B642-584D-262BAE895E95}"/>
              </a:ext>
            </a:extLst>
          </p:cNvPr>
          <p:cNvSpPr/>
          <p:nvPr/>
        </p:nvSpPr>
        <p:spPr>
          <a:xfrm>
            <a:off x="23316684" y="11500427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t</a:t>
            </a:r>
          </a:p>
        </p:txBody>
      </p:sp>
      <p:sp>
        <p:nvSpPr>
          <p:cNvPr id="27" name="!!c1">
            <a:extLst>
              <a:ext uri="{FF2B5EF4-FFF2-40B4-BE49-F238E27FC236}">
                <a16:creationId xmlns:a16="http://schemas.microsoft.com/office/drawing/2014/main" id="{0F119EA2-A47D-DA3C-2B96-558178EBF812}"/>
              </a:ext>
            </a:extLst>
          </p:cNvPr>
          <p:cNvSpPr/>
          <p:nvPr/>
        </p:nvSpPr>
        <p:spPr>
          <a:xfrm>
            <a:off x="22409128" y="11552887"/>
            <a:ext cx="914400" cy="853996"/>
          </a:xfrm>
          <a:prstGeom prst="mathMultiply">
            <a:avLst/>
          </a:prstGeom>
          <a:solidFill>
            <a:schemeClr val="accent4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8" name="!!c2">
            <a:extLst>
              <a:ext uri="{FF2B5EF4-FFF2-40B4-BE49-F238E27FC236}">
                <a16:creationId xmlns:a16="http://schemas.microsoft.com/office/drawing/2014/main" id="{9D6ABA6A-54AD-E9AB-467E-4D4455C4F44C}"/>
              </a:ext>
            </a:extLst>
          </p:cNvPr>
          <p:cNvSpPr/>
          <p:nvPr/>
        </p:nvSpPr>
        <p:spPr>
          <a:xfrm>
            <a:off x="21485309" y="11497875"/>
            <a:ext cx="914400" cy="853996"/>
          </a:xfrm>
          <a:prstGeom prst="mathMultiply">
            <a:avLst/>
          </a:prstGeom>
          <a:solidFill>
            <a:schemeClr val="accent4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9" name="!!c3">
            <a:extLst>
              <a:ext uri="{FF2B5EF4-FFF2-40B4-BE49-F238E27FC236}">
                <a16:creationId xmlns:a16="http://schemas.microsoft.com/office/drawing/2014/main" id="{6F86007B-3C42-86FE-119E-AFC6E2CDA141}"/>
              </a:ext>
            </a:extLst>
          </p:cNvPr>
          <p:cNvSpPr/>
          <p:nvPr/>
        </p:nvSpPr>
        <p:spPr>
          <a:xfrm>
            <a:off x="18298487" y="11534292"/>
            <a:ext cx="914400" cy="853996"/>
          </a:xfrm>
          <a:prstGeom prst="mathMultiply">
            <a:avLst/>
          </a:prstGeom>
          <a:solidFill>
            <a:schemeClr val="accent4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0" name="!!c4">
            <a:extLst>
              <a:ext uri="{FF2B5EF4-FFF2-40B4-BE49-F238E27FC236}">
                <a16:creationId xmlns:a16="http://schemas.microsoft.com/office/drawing/2014/main" id="{2CCDE112-FB45-B31F-F26C-866CF6374139}"/>
              </a:ext>
            </a:extLst>
          </p:cNvPr>
          <p:cNvSpPr/>
          <p:nvPr/>
        </p:nvSpPr>
        <p:spPr>
          <a:xfrm>
            <a:off x="12777842" y="11534292"/>
            <a:ext cx="914400" cy="853996"/>
          </a:xfrm>
          <a:prstGeom prst="mathMultiply">
            <a:avLst/>
          </a:prstGeom>
          <a:solidFill>
            <a:schemeClr val="accent4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!!r1">
                <a:extLst>
                  <a:ext uri="{FF2B5EF4-FFF2-40B4-BE49-F238E27FC236}">
                    <a16:creationId xmlns:a16="http://schemas.microsoft.com/office/drawing/2014/main" id="{A13269D9-8B85-47F8-8651-36CBF2339429}"/>
                  </a:ext>
                </a:extLst>
              </p:cNvPr>
              <p:cNvSpPr/>
              <p:nvPr/>
            </p:nvSpPr>
            <p:spPr>
              <a:xfrm>
                <a:off x="22522976" y="10959635"/>
                <a:ext cx="762987" cy="658336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200" b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ea typeface="Helvetica Neue Medium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</m:ctrlPr>
                      </m:sSupPr>
                      <m:e>
                        <m: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  <m:t>2</m:t>
                        </m:r>
                      </m:e>
                      <m:sup>
                        <m: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  <m:t>0</m:t>
                        </m:r>
                      </m:sup>
                    </m:sSup>
                  </m:oMath>
                </a14:m>
                <a:endParaRPr kumimoji="0" lang="en-US" sz="32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1" name="!!r1">
                <a:extLst>
                  <a:ext uri="{FF2B5EF4-FFF2-40B4-BE49-F238E27FC236}">
                    <a16:creationId xmlns:a16="http://schemas.microsoft.com/office/drawing/2014/main" id="{A13269D9-8B85-47F8-8651-36CBF23394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22976" y="10959635"/>
                <a:ext cx="762987" cy="65833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!!r2">
                <a:extLst>
                  <a:ext uri="{FF2B5EF4-FFF2-40B4-BE49-F238E27FC236}">
                    <a16:creationId xmlns:a16="http://schemas.microsoft.com/office/drawing/2014/main" id="{DCEFB233-A409-BD6B-FE1E-2A18B6368DF6}"/>
                  </a:ext>
                </a:extLst>
              </p:cNvPr>
              <p:cNvSpPr/>
              <p:nvPr/>
            </p:nvSpPr>
            <p:spPr>
              <a:xfrm>
                <a:off x="21636722" y="12464775"/>
                <a:ext cx="762987" cy="658336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200" b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ea typeface="Helvetica Neue Medium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</m:ctrlPr>
                      </m:sSupPr>
                      <m:e>
                        <m: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  <m:t>2</m:t>
                        </m:r>
                      </m:e>
                      <m:sup>
                        <m: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  <m:t>1</m:t>
                        </m:r>
                      </m:sup>
                    </m:sSup>
                  </m:oMath>
                </a14:m>
                <a:endParaRPr kumimoji="0" lang="en-US" sz="32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2" name="!!r2">
                <a:extLst>
                  <a:ext uri="{FF2B5EF4-FFF2-40B4-BE49-F238E27FC236}">
                    <a16:creationId xmlns:a16="http://schemas.microsoft.com/office/drawing/2014/main" id="{DCEFB233-A409-BD6B-FE1E-2A18B6368D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36722" y="12464775"/>
                <a:ext cx="762987" cy="65833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!!r3">
                <a:extLst>
                  <a:ext uri="{FF2B5EF4-FFF2-40B4-BE49-F238E27FC236}">
                    <a16:creationId xmlns:a16="http://schemas.microsoft.com/office/drawing/2014/main" id="{774190D0-9ABA-B2E0-95C3-BFC72D56D934}"/>
                  </a:ext>
                </a:extLst>
              </p:cNvPr>
              <p:cNvSpPr/>
              <p:nvPr/>
            </p:nvSpPr>
            <p:spPr>
              <a:xfrm>
                <a:off x="18339298" y="10843619"/>
                <a:ext cx="762987" cy="658336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200" b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ea typeface="Helvetica Neue Medium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</m:ctrlPr>
                      </m:sSupPr>
                      <m:e>
                        <m: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  <m:t>2</m:t>
                        </m:r>
                      </m:e>
                      <m:sup>
                        <m: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32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3" name="!!r3">
                <a:extLst>
                  <a:ext uri="{FF2B5EF4-FFF2-40B4-BE49-F238E27FC236}">
                    <a16:creationId xmlns:a16="http://schemas.microsoft.com/office/drawing/2014/main" id="{774190D0-9ABA-B2E0-95C3-BFC72D56D9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39298" y="10843619"/>
                <a:ext cx="762987" cy="65833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!!r4">
                <a:extLst>
                  <a:ext uri="{FF2B5EF4-FFF2-40B4-BE49-F238E27FC236}">
                    <a16:creationId xmlns:a16="http://schemas.microsoft.com/office/drawing/2014/main" id="{6EFEADA1-02BE-857A-2C83-1D35AE221A64}"/>
                  </a:ext>
                </a:extLst>
              </p:cNvPr>
              <p:cNvSpPr/>
              <p:nvPr/>
            </p:nvSpPr>
            <p:spPr>
              <a:xfrm>
                <a:off x="12853548" y="12388288"/>
                <a:ext cx="762987" cy="658336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200" b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ea typeface="Helvetica Neue Medium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</m:ctrlPr>
                      </m:sSupPr>
                      <m:e>
                        <m: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  <m:t>2</m:t>
                        </m:r>
                      </m:e>
                      <m:sup>
                        <m: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32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4" name="!!r4">
                <a:extLst>
                  <a:ext uri="{FF2B5EF4-FFF2-40B4-BE49-F238E27FC236}">
                    <a16:creationId xmlns:a16="http://schemas.microsoft.com/office/drawing/2014/main" id="{6EFEADA1-02BE-857A-2C83-1D35AE221A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53548" y="12388288"/>
                <a:ext cx="762987" cy="658336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!!c4">
            <a:extLst>
              <a:ext uri="{FF2B5EF4-FFF2-40B4-BE49-F238E27FC236}">
                <a16:creationId xmlns:a16="http://schemas.microsoft.com/office/drawing/2014/main" id="{80AC7957-9274-6267-01A8-E2FDE0153776}"/>
              </a:ext>
            </a:extLst>
          </p:cNvPr>
          <p:cNvSpPr/>
          <p:nvPr/>
        </p:nvSpPr>
        <p:spPr>
          <a:xfrm>
            <a:off x="3564949" y="11556009"/>
            <a:ext cx="914400" cy="853996"/>
          </a:xfrm>
          <a:prstGeom prst="mathMultiply">
            <a:avLst/>
          </a:prstGeom>
          <a:solidFill>
            <a:schemeClr val="accent4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!!r4">
                <a:extLst>
                  <a:ext uri="{FF2B5EF4-FFF2-40B4-BE49-F238E27FC236}">
                    <a16:creationId xmlns:a16="http://schemas.microsoft.com/office/drawing/2014/main" id="{1168D429-1937-4C30-1C10-E53FE7A92F50}"/>
                  </a:ext>
                </a:extLst>
              </p:cNvPr>
              <p:cNvSpPr/>
              <p:nvPr/>
            </p:nvSpPr>
            <p:spPr>
              <a:xfrm>
                <a:off x="3640655" y="12410005"/>
                <a:ext cx="762987" cy="658336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200" b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ea typeface="Helvetica Neue Medium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</m:ctrlPr>
                      </m:sSupPr>
                      <m:e>
                        <m: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  <m:t>2</m:t>
                        </m:r>
                      </m:e>
                      <m:sup>
                        <m: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  <m:t>4</m:t>
                        </m:r>
                      </m:sup>
                    </m:sSup>
                  </m:oMath>
                </a14:m>
                <a:endParaRPr kumimoji="0" lang="en-US" sz="32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6" name="!!r4">
                <a:extLst>
                  <a:ext uri="{FF2B5EF4-FFF2-40B4-BE49-F238E27FC236}">
                    <a16:creationId xmlns:a16="http://schemas.microsoft.com/office/drawing/2014/main" id="{1168D429-1937-4C30-1C10-E53FE7A92F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0655" y="12410005"/>
                <a:ext cx="762987" cy="658336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Freeform 42">
            <a:extLst>
              <a:ext uri="{FF2B5EF4-FFF2-40B4-BE49-F238E27FC236}">
                <a16:creationId xmlns:a16="http://schemas.microsoft.com/office/drawing/2014/main" id="{7F8E8A47-1CD1-017B-E17B-FF573BA49186}"/>
              </a:ext>
            </a:extLst>
          </p:cNvPr>
          <p:cNvSpPr/>
          <p:nvPr/>
        </p:nvSpPr>
        <p:spPr>
          <a:xfrm>
            <a:off x="7728856" y="9933718"/>
            <a:ext cx="12314657" cy="2026040"/>
          </a:xfrm>
          <a:custGeom>
            <a:avLst/>
            <a:gdLst>
              <a:gd name="connsiteX0" fmla="*/ 0 w 12314657"/>
              <a:gd name="connsiteY0" fmla="*/ 2026040 h 2026040"/>
              <a:gd name="connsiteX1" fmla="*/ 104185 w 12314657"/>
              <a:gd name="connsiteY1" fmla="*/ 1920202 h 2026040"/>
              <a:gd name="connsiteX2" fmla="*/ 145858 w 12314657"/>
              <a:gd name="connsiteY2" fmla="*/ 1859723 h 2026040"/>
              <a:gd name="connsiteX3" fmla="*/ 208369 w 12314657"/>
              <a:gd name="connsiteY3" fmla="*/ 1799244 h 2026040"/>
              <a:gd name="connsiteX4" fmla="*/ 250044 w 12314657"/>
              <a:gd name="connsiteY4" fmla="*/ 1753885 h 2026040"/>
              <a:gd name="connsiteX5" fmla="*/ 312555 w 12314657"/>
              <a:gd name="connsiteY5" fmla="*/ 1678287 h 2026040"/>
              <a:gd name="connsiteX6" fmla="*/ 437576 w 12314657"/>
              <a:gd name="connsiteY6" fmla="*/ 1557329 h 2026040"/>
              <a:gd name="connsiteX7" fmla="*/ 541762 w 12314657"/>
              <a:gd name="connsiteY7" fmla="*/ 1451491 h 2026040"/>
              <a:gd name="connsiteX8" fmla="*/ 645946 w 12314657"/>
              <a:gd name="connsiteY8" fmla="*/ 1375892 h 2026040"/>
              <a:gd name="connsiteX9" fmla="*/ 750131 w 12314657"/>
              <a:gd name="connsiteY9" fmla="*/ 1285174 h 2026040"/>
              <a:gd name="connsiteX10" fmla="*/ 812642 w 12314657"/>
              <a:gd name="connsiteY10" fmla="*/ 1254935 h 2026040"/>
              <a:gd name="connsiteX11" fmla="*/ 854315 w 12314657"/>
              <a:gd name="connsiteY11" fmla="*/ 1224695 h 2026040"/>
              <a:gd name="connsiteX12" fmla="*/ 916828 w 12314657"/>
              <a:gd name="connsiteY12" fmla="*/ 1194456 h 2026040"/>
              <a:gd name="connsiteX13" fmla="*/ 1083522 w 12314657"/>
              <a:gd name="connsiteY13" fmla="*/ 1103737 h 2026040"/>
              <a:gd name="connsiteX14" fmla="*/ 1250219 w 12314657"/>
              <a:gd name="connsiteY14" fmla="*/ 1013020 h 2026040"/>
              <a:gd name="connsiteX15" fmla="*/ 1312729 w 12314657"/>
              <a:gd name="connsiteY15" fmla="*/ 997899 h 2026040"/>
              <a:gd name="connsiteX16" fmla="*/ 1375240 w 12314657"/>
              <a:gd name="connsiteY16" fmla="*/ 967661 h 2026040"/>
              <a:gd name="connsiteX17" fmla="*/ 1437751 w 12314657"/>
              <a:gd name="connsiteY17" fmla="*/ 952541 h 2026040"/>
              <a:gd name="connsiteX18" fmla="*/ 1625285 w 12314657"/>
              <a:gd name="connsiteY18" fmla="*/ 876943 h 2026040"/>
              <a:gd name="connsiteX19" fmla="*/ 1729469 w 12314657"/>
              <a:gd name="connsiteY19" fmla="*/ 846703 h 2026040"/>
              <a:gd name="connsiteX20" fmla="*/ 1812817 w 12314657"/>
              <a:gd name="connsiteY20" fmla="*/ 801344 h 2026040"/>
              <a:gd name="connsiteX21" fmla="*/ 2021186 w 12314657"/>
              <a:gd name="connsiteY21" fmla="*/ 740865 h 2026040"/>
              <a:gd name="connsiteX22" fmla="*/ 2104535 w 12314657"/>
              <a:gd name="connsiteY22" fmla="*/ 710626 h 2026040"/>
              <a:gd name="connsiteX23" fmla="*/ 2208720 w 12314657"/>
              <a:gd name="connsiteY23" fmla="*/ 695506 h 2026040"/>
              <a:gd name="connsiteX24" fmla="*/ 2500438 w 12314657"/>
              <a:gd name="connsiteY24" fmla="*/ 650147 h 2026040"/>
              <a:gd name="connsiteX25" fmla="*/ 2729645 w 12314657"/>
              <a:gd name="connsiteY25" fmla="*/ 635027 h 2026040"/>
              <a:gd name="connsiteX26" fmla="*/ 2854667 w 12314657"/>
              <a:gd name="connsiteY26" fmla="*/ 589668 h 2026040"/>
              <a:gd name="connsiteX27" fmla="*/ 3021363 w 12314657"/>
              <a:gd name="connsiteY27" fmla="*/ 529189 h 2026040"/>
              <a:gd name="connsiteX28" fmla="*/ 3104711 w 12314657"/>
              <a:gd name="connsiteY28" fmla="*/ 498950 h 2026040"/>
              <a:gd name="connsiteX29" fmla="*/ 3292243 w 12314657"/>
              <a:gd name="connsiteY29" fmla="*/ 423351 h 2026040"/>
              <a:gd name="connsiteX30" fmla="*/ 3604798 w 12314657"/>
              <a:gd name="connsiteY30" fmla="*/ 362872 h 2026040"/>
              <a:gd name="connsiteX31" fmla="*/ 4188234 w 12314657"/>
              <a:gd name="connsiteY31" fmla="*/ 257034 h 2026040"/>
              <a:gd name="connsiteX32" fmla="*/ 4500787 w 12314657"/>
              <a:gd name="connsiteY32" fmla="*/ 241915 h 2026040"/>
              <a:gd name="connsiteX33" fmla="*/ 4980039 w 12314657"/>
              <a:gd name="connsiteY33" fmla="*/ 241915 h 2026040"/>
              <a:gd name="connsiteX34" fmla="*/ 5105060 w 12314657"/>
              <a:gd name="connsiteY34" fmla="*/ 211675 h 2026040"/>
              <a:gd name="connsiteX35" fmla="*/ 5209246 w 12314657"/>
              <a:gd name="connsiteY35" fmla="*/ 181436 h 2026040"/>
              <a:gd name="connsiteX36" fmla="*/ 5292594 w 12314657"/>
              <a:gd name="connsiteY36" fmla="*/ 151196 h 2026040"/>
              <a:gd name="connsiteX37" fmla="*/ 5667658 w 12314657"/>
              <a:gd name="connsiteY37" fmla="*/ 75599 h 2026040"/>
              <a:gd name="connsiteX38" fmla="*/ 6251094 w 12314657"/>
              <a:gd name="connsiteY38" fmla="*/ 0 h 2026040"/>
              <a:gd name="connsiteX39" fmla="*/ 7584662 w 12314657"/>
              <a:gd name="connsiteY39" fmla="*/ 30240 h 2026040"/>
              <a:gd name="connsiteX40" fmla="*/ 7688847 w 12314657"/>
              <a:gd name="connsiteY40" fmla="*/ 60478 h 2026040"/>
              <a:gd name="connsiteX41" fmla="*/ 7918054 w 12314657"/>
              <a:gd name="connsiteY41" fmla="*/ 105837 h 2026040"/>
              <a:gd name="connsiteX42" fmla="*/ 8084749 w 12314657"/>
              <a:gd name="connsiteY42" fmla="*/ 166316 h 2026040"/>
              <a:gd name="connsiteX43" fmla="*/ 8230608 w 12314657"/>
              <a:gd name="connsiteY43" fmla="*/ 211675 h 2026040"/>
              <a:gd name="connsiteX44" fmla="*/ 8293118 w 12314657"/>
              <a:gd name="connsiteY44" fmla="*/ 226795 h 2026040"/>
              <a:gd name="connsiteX45" fmla="*/ 8355631 w 12314657"/>
              <a:gd name="connsiteY45" fmla="*/ 257034 h 2026040"/>
              <a:gd name="connsiteX46" fmla="*/ 8418142 w 12314657"/>
              <a:gd name="connsiteY46" fmla="*/ 272154 h 2026040"/>
              <a:gd name="connsiteX47" fmla="*/ 8480652 w 12314657"/>
              <a:gd name="connsiteY47" fmla="*/ 302394 h 2026040"/>
              <a:gd name="connsiteX48" fmla="*/ 9043250 w 12314657"/>
              <a:gd name="connsiteY48" fmla="*/ 362872 h 2026040"/>
              <a:gd name="connsiteX49" fmla="*/ 9814220 w 12314657"/>
              <a:gd name="connsiteY49" fmla="*/ 529189 h 2026040"/>
              <a:gd name="connsiteX50" fmla="*/ 10335143 w 12314657"/>
              <a:gd name="connsiteY50" fmla="*/ 680386 h 2026040"/>
              <a:gd name="connsiteX51" fmla="*/ 10501839 w 12314657"/>
              <a:gd name="connsiteY51" fmla="*/ 725746 h 2026040"/>
              <a:gd name="connsiteX52" fmla="*/ 10647698 w 12314657"/>
              <a:gd name="connsiteY52" fmla="*/ 771105 h 2026040"/>
              <a:gd name="connsiteX53" fmla="*/ 10793557 w 12314657"/>
              <a:gd name="connsiteY53" fmla="*/ 831584 h 2026040"/>
              <a:gd name="connsiteX54" fmla="*/ 10939416 w 12314657"/>
              <a:gd name="connsiteY54" fmla="*/ 861823 h 2026040"/>
              <a:gd name="connsiteX55" fmla="*/ 11022764 w 12314657"/>
              <a:gd name="connsiteY55" fmla="*/ 876943 h 2026040"/>
              <a:gd name="connsiteX56" fmla="*/ 11189460 w 12314657"/>
              <a:gd name="connsiteY56" fmla="*/ 937422 h 2026040"/>
              <a:gd name="connsiteX57" fmla="*/ 11356155 w 12314657"/>
              <a:gd name="connsiteY57" fmla="*/ 1028140 h 2026040"/>
              <a:gd name="connsiteX58" fmla="*/ 11418668 w 12314657"/>
              <a:gd name="connsiteY58" fmla="*/ 1073498 h 2026040"/>
              <a:gd name="connsiteX59" fmla="*/ 11502014 w 12314657"/>
              <a:gd name="connsiteY59" fmla="*/ 1103737 h 2026040"/>
              <a:gd name="connsiteX60" fmla="*/ 11564526 w 12314657"/>
              <a:gd name="connsiteY60" fmla="*/ 1164216 h 2026040"/>
              <a:gd name="connsiteX61" fmla="*/ 11647873 w 12314657"/>
              <a:gd name="connsiteY61" fmla="*/ 1209575 h 2026040"/>
              <a:gd name="connsiteX62" fmla="*/ 11731221 w 12314657"/>
              <a:gd name="connsiteY62" fmla="*/ 1300294 h 2026040"/>
              <a:gd name="connsiteX63" fmla="*/ 11772896 w 12314657"/>
              <a:gd name="connsiteY63" fmla="*/ 1330533 h 2026040"/>
              <a:gd name="connsiteX64" fmla="*/ 11835407 w 12314657"/>
              <a:gd name="connsiteY64" fmla="*/ 1481730 h 2026040"/>
              <a:gd name="connsiteX65" fmla="*/ 11960428 w 12314657"/>
              <a:gd name="connsiteY65" fmla="*/ 1602688 h 2026040"/>
              <a:gd name="connsiteX66" fmla="*/ 12002103 w 12314657"/>
              <a:gd name="connsiteY66" fmla="*/ 1648047 h 2026040"/>
              <a:gd name="connsiteX67" fmla="*/ 12085449 w 12314657"/>
              <a:gd name="connsiteY67" fmla="*/ 1723646 h 2026040"/>
              <a:gd name="connsiteX68" fmla="*/ 12210473 w 12314657"/>
              <a:gd name="connsiteY68" fmla="*/ 1829484 h 2026040"/>
              <a:gd name="connsiteX69" fmla="*/ 12231308 w 12314657"/>
              <a:gd name="connsiteY69" fmla="*/ 1874843 h 2026040"/>
              <a:gd name="connsiteX70" fmla="*/ 12272983 w 12314657"/>
              <a:gd name="connsiteY70" fmla="*/ 1920202 h 2026040"/>
              <a:gd name="connsiteX71" fmla="*/ 12314657 w 12314657"/>
              <a:gd name="connsiteY71" fmla="*/ 2010919 h 2026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2314657" h="2026040" extrusionOk="0">
                <a:moveTo>
                  <a:pt x="0" y="2026040"/>
                </a:moveTo>
                <a:cubicBezTo>
                  <a:pt x="28490" y="1986912"/>
                  <a:pt x="67465" y="1958521"/>
                  <a:pt x="104185" y="1920202"/>
                </a:cubicBezTo>
                <a:cubicBezTo>
                  <a:pt x="123298" y="1901700"/>
                  <a:pt x="124789" y="1878983"/>
                  <a:pt x="145858" y="1859723"/>
                </a:cubicBezTo>
                <a:cubicBezTo>
                  <a:pt x="161965" y="1840600"/>
                  <a:pt x="187889" y="1821380"/>
                  <a:pt x="208369" y="1799244"/>
                </a:cubicBezTo>
                <a:cubicBezTo>
                  <a:pt x="220403" y="1783078"/>
                  <a:pt x="237336" y="1769564"/>
                  <a:pt x="250044" y="1753885"/>
                </a:cubicBezTo>
                <a:cubicBezTo>
                  <a:pt x="272717" y="1729107"/>
                  <a:pt x="291415" y="1698514"/>
                  <a:pt x="312555" y="1678287"/>
                </a:cubicBezTo>
                <a:cubicBezTo>
                  <a:pt x="349487" y="1636450"/>
                  <a:pt x="394416" y="1603624"/>
                  <a:pt x="437576" y="1557329"/>
                </a:cubicBezTo>
                <a:cubicBezTo>
                  <a:pt x="466727" y="1517929"/>
                  <a:pt x="505470" y="1482170"/>
                  <a:pt x="541762" y="1451491"/>
                </a:cubicBezTo>
                <a:cubicBezTo>
                  <a:pt x="581315" y="1428731"/>
                  <a:pt x="619565" y="1405751"/>
                  <a:pt x="645946" y="1375892"/>
                </a:cubicBezTo>
                <a:cubicBezTo>
                  <a:pt x="685252" y="1331024"/>
                  <a:pt x="691469" y="1322781"/>
                  <a:pt x="750131" y="1285174"/>
                </a:cubicBezTo>
                <a:cubicBezTo>
                  <a:pt x="769861" y="1274272"/>
                  <a:pt x="793158" y="1267021"/>
                  <a:pt x="812642" y="1254935"/>
                </a:cubicBezTo>
                <a:cubicBezTo>
                  <a:pt x="829590" y="1248508"/>
                  <a:pt x="840403" y="1235349"/>
                  <a:pt x="854315" y="1224695"/>
                </a:cubicBezTo>
                <a:cubicBezTo>
                  <a:pt x="874945" y="1212402"/>
                  <a:pt x="898110" y="1205814"/>
                  <a:pt x="916828" y="1194456"/>
                </a:cubicBezTo>
                <a:cubicBezTo>
                  <a:pt x="1051076" y="1103055"/>
                  <a:pt x="954769" y="1128084"/>
                  <a:pt x="1083522" y="1103737"/>
                </a:cubicBezTo>
                <a:cubicBezTo>
                  <a:pt x="1127473" y="1067535"/>
                  <a:pt x="1176562" y="1024044"/>
                  <a:pt x="1250219" y="1013020"/>
                </a:cubicBezTo>
                <a:cubicBezTo>
                  <a:pt x="1271345" y="1004069"/>
                  <a:pt x="1291764" y="1005798"/>
                  <a:pt x="1312729" y="997899"/>
                </a:cubicBezTo>
                <a:cubicBezTo>
                  <a:pt x="1334272" y="991305"/>
                  <a:pt x="1355023" y="977408"/>
                  <a:pt x="1375240" y="967661"/>
                </a:cubicBezTo>
                <a:cubicBezTo>
                  <a:pt x="1394806" y="962414"/>
                  <a:pt x="1420950" y="957982"/>
                  <a:pt x="1437751" y="952541"/>
                </a:cubicBezTo>
                <a:cubicBezTo>
                  <a:pt x="1645974" y="879689"/>
                  <a:pt x="1428238" y="936070"/>
                  <a:pt x="1625285" y="876943"/>
                </a:cubicBezTo>
                <a:cubicBezTo>
                  <a:pt x="1660133" y="867246"/>
                  <a:pt x="1692340" y="862222"/>
                  <a:pt x="1729469" y="846703"/>
                </a:cubicBezTo>
                <a:cubicBezTo>
                  <a:pt x="1760255" y="832017"/>
                  <a:pt x="1777673" y="812383"/>
                  <a:pt x="1812817" y="801344"/>
                </a:cubicBezTo>
                <a:cubicBezTo>
                  <a:pt x="1882107" y="779118"/>
                  <a:pt x="1951870" y="772409"/>
                  <a:pt x="2021186" y="740865"/>
                </a:cubicBezTo>
                <a:cubicBezTo>
                  <a:pt x="2048801" y="731121"/>
                  <a:pt x="2071594" y="713147"/>
                  <a:pt x="2104535" y="710626"/>
                </a:cubicBezTo>
                <a:cubicBezTo>
                  <a:pt x="2142028" y="703719"/>
                  <a:pt x="2174078" y="699646"/>
                  <a:pt x="2208720" y="695506"/>
                </a:cubicBezTo>
                <a:cubicBezTo>
                  <a:pt x="2317304" y="680975"/>
                  <a:pt x="2374873" y="659347"/>
                  <a:pt x="2500438" y="650147"/>
                </a:cubicBezTo>
                <a:cubicBezTo>
                  <a:pt x="2599713" y="658829"/>
                  <a:pt x="2615667" y="646734"/>
                  <a:pt x="2729645" y="635027"/>
                </a:cubicBezTo>
                <a:cubicBezTo>
                  <a:pt x="2860609" y="601209"/>
                  <a:pt x="2731411" y="633502"/>
                  <a:pt x="2854667" y="589668"/>
                </a:cubicBezTo>
                <a:cubicBezTo>
                  <a:pt x="2900790" y="564856"/>
                  <a:pt x="2973806" y="541473"/>
                  <a:pt x="3021363" y="529189"/>
                </a:cubicBezTo>
                <a:cubicBezTo>
                  <a:pt x="3044076" y="521951"/>
                  <a:pt x="3078965" y="513705"/>
                  <a:pt x="3104711" y="498950"/>
                </a:cubicBezTo>
                <a:cubicBezTo>
                  <a:pt x="3169507" y="473297"/>
                  <a:pt x="3224856" y="449030"/>
                  <a:pt x="3292243" y="423351"/>
                </a:cubicBezTo>
                <a:cubicBezTo>
                  <a:pt x="3506435" y="362002"/>
                  <a:pt x="3443961" y="384863"/>
                  <a:pt x="3604798" y="362872"/>
                </a:cubicBezTo>
                <a:cubicBezTo>
                  <a:pt x="3798655" y="326261"/>
                  <a:pt x="4013769" y="289388"/>
                  <a:pt x="4188234" y="257034"/>
                </a:cubicBezTo>
                <a:cubicBezTo>
                  <a:pt x="4234587" y="244361"/>
                  <a:pt x="4385738" y="265989"/>
                  <a:pt x="4500787" y="241915"/>
                </a:cubicBezTo>
                <a:cubicBezTo>
                  <a:pt x="5007295" y="258782"/>
                  <a:pt x="4151710" y="238979"/>
                  <a:pt x="4980039" y="241915"/>
                </a:cubicBezTo>
                <a:cubicBezTo>
                  <a:pt x="5023122" y="241261"/>
                  <a:pt x="5070772" y="224971"/>
                  <a:pt x="5105060" y="211675"/>
                </a:cubicBezTo>
                <a:cubicBezTo>
                  <a:pt x="5143103" y="198057"/>
                  <a:pt x="5171819" y="186658"/>
                  <a:pt x="5209246" y="181436"/>
                </a:cubicBezTo>
                <a:cubicBezTo>
                  <a:pt x="5233990" y="173974"/>
                  <a:pt x="5263220" y="161425"/>
                  <a:pt x="5292594" y="151196"/>
                </a:cubicBezTo>
                <a:cubicBezTo>
                  <a:pt x="5412112" y="117924"/>
                  <a:pt x="5544613" y="83064"/>
                  <a:pt x="5667658" y="75599"/>
                </a:cubicBezTo>
                <a:cubicBezTo>
                  <a:pt x="6074998" y="56270"/>
                  <a:pt x="5898780" y="66369"/>
                  <a:pt x="6251094" y="0"/>
                </a:cubicBezTo>
                <a:cubicBezTo>
                  <a:pt x="6637652" y="31287"/>
                  <a:pt x="7139321" y="-34695"/>
                  <a:pt x="7584662" y="30240"/>
                </a:cubicBezTo>
                <a:cubicBezTo>
                  <a:pt x="7622461" y="27186"/>
                  <a:pt x="7654302" y="48967"/>
                  <a:pt x="7688847" y="60478"/>
                </a:cubicBezTo>
                <a:cubicBezTo>
                  <a:pt x="7761843" y="77820"/>
                  <a:pt x="7847112" y="80729"/>
                  <a:pt x="7918054" y="105837"/>
                </a:cubicBezTo>
                <a:cubicBezTo>
                  <a:pt x="7977887" y="120210"/>
                  <a:pt x="8038675" y="146460"/>
                  <a:pt x="8084749" y="166316"/>
                </a:cubicBezTo>
                <a:cubicBezTo>
                  <a:pt x="8133380" y="179849"/>
                  <a:pt x="8183364" y="190396"/>
                  <a:pt x="8230608" y="211675"/>
                </a:cubicBezTo>
                <a:cubicBezTo>
                  <a:pt x="8250798" y="218604"/>
                  <a:pt x="8272965" y="219123"/>
                  <a:pt x="8293118" y="226795"/>
                </a:cubicBezTo>
                <a:cubicBezTo>
                  <a:pt x="8317417" y="236451"/>
                  <a:pt x="8331229" y="249467"/>
                  <a:pt x="8355631" y="257034"/>
                </a:cubicBezTo>
                <a:cubicBezTo>
                  <a:pt x="8373279" y="264862"/>
                  <a:pt x="8398415" y="260915"/>
                  <a:pt x="8418142" y="272154"/>
                </a:cubicBezTo>
                <a:cubicBezTo>
                  <a:pt x="8438919" y="280883"/>
                  <a:pt x="8455972" y="300702"/>
                  <a:pt x="8480652" y="302394"/>
                </a:cubicBezTo>
                <a:cubicBezTo>
                  <a:pt x="8644754" y="310269"/>
                  <a:pt x="8881886" y="340860"/>
                  <a:pt x="9043250" y="362872"/>
                </a:cubicBezTo>
                <a:cubicBezTo>
                  <a:pt x="9220108" y="386046"/>
                  <a:pt x="9731287" y="504593"/>
                  <a:pt x="9814220" y="529189"/>
                </a:cubicBezTo>
                <a:cubicBezTo>
                  <a:pt x="10326389" y="682635"/>
                  <a:pt x="9968349" y="508877"/>
                  <a:pt x="10335143" y="680386"/>
                </a:cubicBezTo>
                <a:cubicBezTo>
                  <a:pt x="10388310" y="698773"/>
                  <a:pt x="10443693" y="718216"/>
                  <a:pt x="10501839" y="725746"/>
                </a:cubicBezTo>
                <a:cubicBezTo>
                  <a:pt x="10637693" y="793368"/>
                  <a:pt x="10440575" y="740974"/>
                  <a:pt x="10647698" y="771105"/>
                </a:cubicBezTo>
                <a:cubicBezTo>
                  <a:pt x="10690184" y="793983"/>
                  <a:pt x="10735165" y="810135"/>
                  <a:pt x="10793557" y="831584"/>
                </a:cubicBezTo>
                <a:cubicBezTo>
                  <a:pt x="10843922" y="838679"/>
                  <a:pt x="10893442" y="849245"/>
                  <a:pt x="10939416" y="861823"/>
                </a:cubicBezTo>
                <a:cubicBezTo>
                  <a:pt x="10970329" y="865028"/>
                  <a:pt x="10999750" y="866058"/>
                  <a:pt x="11022764" y="876943"/>
                </a:cubicBezTo>
                <a:cubicBezTo>
                  <a:pt x="11080447" y="896195"/>
                  <a:pt x="11147770" y="902877"/>
                  <a:pt x="11189460" y="937422"/>
                </a:cubicBezTo>
                <a:cubicBezTo>
                  <a:pt x="11255202" y="968287"/>
                  <a:pt x="11306615" y="987215"/>
                  <a:pt x="11356155" y="1028140"/>
                </a:cubicBezTo>
                <a:cubicBezTo>
                  <a:pt x="11376380" y="1043327"/>
                  <a:pt x="11396495" y="1063271"/>
                  <a:pt x="11418668" y="1073498"/>
                </a:cubicBezTo>
                <a:cubicBezTo>
                  <a:pt x="11442233" y="1090768"/>
                  <a:pt x="11477201" y="1092615"/>
                  <a:pt x="11502014" y="1103737"/>
                </a:cubicBezTo>
                <a:cubicBezTo>
                  <a:pt x="11524934" y="1118898"/>
                  <a:pt x="11542962" y="1147718"/>
                  <a:pt x="11564526" y="1164216"/>
                </a:cubicBezTo>
                <a:cubicBezTo>
                  <a:pt x="11589890" y="1180768"/>
                  <a:pt x="11625962" y="1190354"/>
                  <a:pt x="11647873" y="1209575"/>
                </a:cubicBezTo>
                <a:cubicBezTo>
                  <a:pt x="11687952" y="1237956"/>
                  <a:pt x="11696188" y="1279520"/>
                  <a:pt x="11731221" y="1300294"/>
                </a:cubicBezTo>
                <a:cubicBezTo>
                  <a:pt x="11740245" y="1302856"/>
                  <a:pt x="11766780" y="1323593"/>
                  <a:pt x="11772896" y="1330533"/>
                </a:cubicBezTo>
                <a:cubicBezTo>
                  <a:pt x="11782324" y="1357267"/>
                  <a:pt x="11820894" y="1467713"/>
                  <a:pt x="11835407" y="1481730"/>
                </a:cubicBezTo>
                <a:cubicBezTo>
                  <a:pt x="11913940" y="1540571"/>
                  <a:pt x="11874090" y="1499935"/>
                  <a:pt x="11960428" y="1602688"/>
                </a:cubicBezTo>
                <a:cubicBezTo>
                  <a:pt x="11976061" y="1616021"/>
                  <a:pt x="11985590" y="1632400"/>
                  <a:pt x="12002103" y="1648047"/>
                </a:cubicBezTo>
                <a:cubicBezTo>
                  <a:pt x="12176173" y="1765566"/>
                  <a:pt x="11955844" y="1565741"/>
                  <a:pt x="12085449" y="1723646"/>
                </a:cubicBezTo>
                <a:cubicBezTo>
                  <a:pt x="12256284" y="1858750"/>
                  <a:pt x="12116963" y="1712450"/>
                  <a:pt x="12210473" y="1829484"/>
                </a:cubicBezTo>
                <a:cubicBezTo>
                  <a:pt x="12217125" y="1843960"/>
                  <a:pt x="12221624" y="1861633"/>
                  <a:pt x="12231308" y="1874843"/>
                </a:cubicBezTo>
                <a:cubicBezTo>
                  <a:pt x="12239524" y="1890382"/>
                  <a:pt x="12262693" y="1900359"/>
                  <a:pt x="12272983" y="1920202"/>
                </a:cubicBezTo>
                <a:cubicBezTo>
                  <a:pt x="12290825" y="1949329"/>
                  <a:pt x="12314657" y="2010919"/>
                  <a:pt x="12314657" y="2010919"/>
                </a:cubicBezTo>
              </a:path>
            </a:pathLst>
          </a:custGeom>
          <a:noFill/>
          <a:ln w="127000" cap="rnd">
            <a:solidFill>
              <a:schemeClr val="accent2">
                <a:lumMod val="40000"/>
                <a:lumOff val="60000"/>
              </a:schemeClr>
            </a:solidFill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433457"/>
                      <a:gd name="connsiteY0" fmla="*/ 1458686 h 1458686"/>
                      <a:gd name="connsiteX1" fmla="*/ 54429 w 6433457"/>
                      <a:gd name="connsiteY1" fmla="*/ 1382486 h 1458686"/>
                      <a:gd name="connsiteX2" fmla="*/ 76200 w 6433457"/>
                      <a:gd name="connsiteY2" fmla="*/ 1338943 h 1458686"/>
                      <a:gd name="connsiteX3" fmla="*/ 108857 w 6433457"/>
                      <a:gd name="connsiteY3" fmla="*/ 1295400 h 1458686"/>
                      <a:gd name="connsiteX4" fmla="*/ 130629 w 6433457"/>
                      <a:gd name="connsiteY4" fmla="*/ 1262743 h 1458686"/>
                      <a:gd name="connsiteX5" fmla="*/ 163286 w 6433457"/>
                      <a:gd name="connsiteY5" fmla="*/ 1208315 h 1458686"/>
                      <a:gd name="connsiteX6" fmla="*/ 228600 w 6433457"/>
                      <a:gd name="connsiteY6" fmla="*/ 1121229 h 1458686"/>
                      <a:gd name="connsiteX7" fmla="*/ 283029 w 6433457"/>
                      <a:gd name="connsiteY7" fmla="*/ 1045029 h 1458686"/>
                      <a:gd name="connsiteX8" fmla="*/ 337457 w 6433457"/>
                      <a:gd name="connsiteY8" fmla="*/ 990600 h 1458686"/>
                      <a:gd name="connsiteX9" fmla="*/ 391886 w 6433457"/>
                      <a:gd name="connsiteY9" fmla="*/ 925286 h 1458686"/>
                      <a:gd name="connsiteX10" fmla="*/ 424543 w 6433457"/>
                      <a:gd name="connsiteY10" fmla="*/ 903515 h 1458686"/>
                      <a:gd name="connsiteX11" fmla="*/ 446314 w 6433457"/>
                      <a:gd name="connsiteY11" fmla="*/ 881743 h 1458686"/>
                      <a:gd name="connsiteX12" fmla="*/ 478972 w 6433457"/>
                      <a:gd name="connsiteY12" fmla="*/ 859972 h 1458686"/>
                      <a:gd name="connsiteX13" fmla="*/ 566057 w 6433457"/>
                      <a:gd name="connsiteY13" fmla="*/ 794657 h 1458686"/>
                      <a:gd name="connsiteX14" fmla="*/ 653143 w 6433457"/>
                      <a:gd name="connsiteY14" fmla="*/ 729343 h 1458686"/>
                      <a:gd name="connsiteX15" fmla="*/ 685800 w 6433457"/>
                      <a:gd name="connsiteY15" fmla="*/ 718457 h 1458686"/>
                      <a:gd name="connsiteX16" fmla="*/ 718457 w 6433457"/>
                      <a:gd name="connsiteY16" fmla="*/ 696686 h 1458686"/>
                      <a:gd name="connsiteX17" fmla="*/ 751114 w 6433457"/>
                      <a:gd name="connsiteY17" fmla="*/ 685800 h 1458686"/>
                      <a:gd name="connsiteX18" fmla="*/ 849086 w 6433457"/>
                      <a:gd name="connsiteY18" fmla="*/ 631372 h 1458686"/>
                      <a:gd name="connsiteX19" fmla="*/ 903514 w 6433457"/>
                      <a:gd name="connsiteY19" fmla="*/ 609600 h 1458686"/>
                      <a:gd name="connsiteX20" fmla="*/ 947057 w 6433457"/>
                      <a:gd name="connsiteY20" fmla="*/ 576943 h 1458686"/>
                      <a:gd name="connsiteX21" fmla="*/ 1055914 w 6433457"/>
                      <a:gd name="connsiteY21" fmla="*/ 533400 h 1458686"/>
                      <a:gd name="connsiteX22" fmla="*/ 1099457 w 6433457"/>
                      <a:gd name="connsiteY22" fmla="*/ 511629 h 1458686"/>
                      <a:gd name="connsiteX23" fmla="*/ 1153886 w 6433457"/>
                      <a:gd name="connsiteY23" fmla="*/ 500743 h 1458686"/>
                      <a:gd name="connsiteX24" fmla="*/ 1306286 w 6433457"/>
                      <a:gd name="connsiteY24" fmla="*/ 468086 h 1458686"/>
                      <a:gd name="connsiteX25" fmla="*/ 1426029 w 6433457"/>
                      <a:gd name="connsiteY25" fmla="*/ 457200 h 1458686"/>
                      <a:gd name="connsiteX26" fmla="*/ 1491343 w 6433457"/>
                      <a:gd name="connsiteY26" fmla="*/ 424543 h 1458686"/>
                      <a:gd name="connsiteX27" fmla="*/ 1578429 w 6433457"/>
                      <a:gd name="connsiteY27" fmla="*/ 381000 h 1458686"/>
                      <a:gd name="connsiteX28" fmla="*/ 1621972 w 6433457"/>
                      <a:gd name="connsiteY28" fmla="*/ 359229 h 1458686"/>
                      <a:gd name="connsiteX29" fmla="*/ 1719943 w 6433457"/>
                      <a:gd name="connsiteY29" fmla="*/ 304800 h 1458686"/>
                      <a:gd name="connsiteX30" fmla="*/ 1883229 w 6433457"/>
                      <a:gd name="connsiteY30" fmla="*/ 261257 h 1458686"/>
                      <a:gd name="connsiteX31" fmla="*/ 2188029 w 6433457"/>
                      <a:gd name="connsiteY31" fmla="*/ 185057 h 1458686"/>
                      <a:gd name="connsiteX32" fmla="*/ 2351314 w 6433457"/>
                      <a:gd name="connsiteY32" fmla="*/ 174172 h 1458686"/>
                      <a:gd name="connsiteX33" fmla="*/ 2601686 w 6433457"/>
                      <a:gd name="connsiteY33" fmla="*/ 174172 h 1458686"/>
                      <a:gd name="connsiteX34" fmla="*/ 2667000 w 6433457"/>
                      <a:gd name="connsiteY34" fmla="*/ 152400 h 1458686"/>
                      <a:gd name="connsiteX35" fmla="*/ 2721429 w 6433457"/>
                      <a:gd name="connsiteY35" fmla="*/ 130629 h 1458686"/>
                      <a:gd name="connsiteX36" fmla="*/ 2764972 w 6433457"/>
                      <a:gd name="connsiteY36" fmla="*/ 108857 h 1458686"/>
                      <a:gd name="connsiteX37" fmla="*/ 2960914 w 6433457"/>
                      <a:gd name="connsiteY37" fmla="*/ 54429 h 1458686"/>
                      <a:gd name="connsiteX38" fmla="*/ 3265714 w 6433457"/>
                      <a:gd name="connsiteY38" fmla="*/ 0 h 1458686"/>
                      <a:gd name="connsiteX39" fmla="*/ 3962400 w 6433457"/>
                      <a:gd name="connsiteY39" fmla="*/ 21772 h 1458686"/>
                      <a:gd name="connsiteX40" fmla="*/ 4016829 w 6433457"/>
                      <a:gd name="connsiteY40" fmla="*/ 43543 h 1458686"/>
                      <a:gd name="connsiteX41" fmla="*/ 4136572 w 6433457"/>
                      <a:gd name="connsiteY41" fmla="*/ 76200 h 1458686"/>
                      <a:gd name="connsiteX42" fmla="*/ 4223657 w 6433457"/>
                      <a:gd name="connsiteY42" fmla="*/ 119743 h 1458686"/>
                      <a:gd name="connsiteX43" fmla="*/ 4299857 w 6433457"/>
                      <a:gd name="connsiteY43" fmla="*/ 152400 h 1458686"/>
                      <a:gd name="connsiteX44" fmla="*/ 4332514 w 6433457"/>
                      <a:gd name="connsiteY44" fmla="*/ 163286 h 1458686"/>
                      <a:gd name="connsiteX45" fmla="*/ 4365172 w 6433457"/>
                      <a:gd name="connsiteY45" fmla="*/ 185057 h 1458686"/>
                      <a:gd name="connsiteX46" fmla="*/ 4397829 w 6433457"/>
                      <a:gd name="connsiteY46" fmla="*/ 195943 h 1458686"/>
                      <a:gd name="connsiteX47" fmla="*/ 4430486 w 6433457"/>
                      <a:gd name="connsiteY47" fmla="*/ 217715 h 1458686"/>
                      <a:gd name="connsiteX48" fmla="*/ 4724400 w 6433457"/>
                      <a:gd name="connsiteY48" fmla="*/ 261257 h 1458686"/>
                      <a:gd name="connsiteX49" fmla="*/ 5127172 w 6433457"/>
                      <a:gd name="connsiteY49" fmla="*/ 381000 h 1458686"/>
                      <a:gd name="connsiteX50" fmla="*/ 5399314 w 6433457"/>
                      <a:gd name="connsiteY50" fmla="*/ 489857 h 1458686"/>
                      <a:gd name="connsiteX51" fmla="*/ 5486400 w 6433457"/>
                      <a:gd name="connsiteY51" fmla="*/ 522515 h 1458686"/>
                      <a:gd name="connsiteX52" fmla="*/ 5562600 w 6433457"/>
                      <a:gd name="connsiteY52" fmla="*/ 555172 h 1458686"/>
                      <a:gd name="connsiteX53" fmla="*/ 5638800 w 6433457"/>
                      <a:gd name="connsiteY53" fmla="*/ 598715 h 1458686"/>
                      <a:gd name="connsiteX54" fmla="*/ 5715000 w 6433457"/>
                      <a:gd name="connsiteY54" fmla="*/ 620486 h 1458686"/>
                      <a:gd name="connsiteX55" fmla="*/ 5758543 w 6433457"/>
                      <a:gd name="connsiteY55" fmla="*/ 631372 h 1458686"/>
                      <a:gd name="connsiteX56" fmla="*/ 5845629 w 6433457"/>
                      <a:gd name="connsiteY56" fmla="*/ 674915 h 1458686"/>
                      <a:gd name="connsiteX57" fmla="*/ 5932714 w 6433457"/>
                      <a:gd name="connsiteY57" fmla="*/ 740229 h 1458686"/>
                      <a:gd name="connsiteX58" fmla="*/ 5965372 w 6433457"/>
                      <a:gd name="connsiteY58" fmla="*/ 772886 h 1458686"/>
                      <a:gd name="connsiteX59" fmla="*/ 6008914 w 6433457"/>
                      <a:gd name="connsiteY59" fmla="*/ 794657 h 1458686"/>
                      <a:gd name="connsiteX60" fmla="*/ 6041572 w 6433457"/>
                      <a:gd name="connsiteY60" fmla="*/ 838200 h 1458686"/>
                      <a:gd name="connsiteX61" fmla="*/ 6085114 w 6433457"/>
                      <a:gd name="connsiteY61" fmla="*/ 870857 h 1458686"/>
                      <a:gd name="connsiteX62" fmla="*/ 6128657 w 6433457"/>
                      <a:gd name="connsiteY62" fmla="*/ 936172 h 1458686"/>
                      <a:gd name="connsiteX63" fmla="*/ 6150429 w 6433457"/>
                      <a:gd name="connsiteY63" fmla="*/ 957943 h 1458686"/>
                      <a:gd name="connsiteX64" fmla="*/ 6183086 w 6433457"/>
                      <a:gd name="connsiteY64" fmla="*/ 1066800 h 1458686"/>
                      <a:gd name="connsiteX65" fmla="*/ 6248400 w 6433457"/>
                      <a:gd name="connsiteY65" fmla="*/ 1153886 h 1458686"/>
                      <a:gd name="connsiteX66" fmla="*/ 6270172 w 6433457"/>
                      <a:gd name="connsiteY66" fmla="*/ 1186543 h 1458686"/>
                      <a:gd name="connsiteX67" fmla="*/ 6313714 w 6433457"/>
                      <a:gd name="connsiteY67" fmla="*/ 1240972 h 1458686"/>
                      <a:gd name="connsiteX68" fmla="*/ 6379029 w 6433457"/>
                      <a:gd name="connsiteY68" fmla="*/ 1317172 h 1458686"/>
                      <a:gd name="connsiteX69" fmla="*/ 6389914 w 6433457"/>
                      <a:gd name="connsiteY69" fmla="*/ 1349829 h 1458686"/>
                      <a:gd name="connsiteX70" fmla="*/ 6411686 w 6433457"/>
                      <a:gd name="connsiteY70" fmla="*/ 1382486 h 1458686"/>
                      <a:gd name="connsiteX71" fmla="*/ 6433457 w 6433457"/>
                      <a:gd name="connsiteY71" fmla="*/ 1447800 h 14586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</a:cxnLst>
                    <a:rect l="l" t="t" r="r" b="b"/>
                    <a:pathLst>
                      <a:path w="6433457" h="1458686">
                        <a:moveTo>
                          <a:pt x="0" y="1458686"/>
                        </a:moveTo>
                        <a:cubicBezTo>
                          <a:pt x="18143" y="1433286"/>
                          <a:pt x="37671" y="1408820"/>
                          <a:pt x="54429" y="1382486"/>
                        </a:cubicBezTo>
                        <a:cubicBezTo>
                          <a:pt x="63141" y="1368796"/>
                          <a:pt x="67600" y="1352704"/>
                          <a:pt x="76200" y="1338943"/>
                        </a:cubicBezTo>
                        <a:cubicBezTo>
                          <a:pt x="85816" y="1323558"/>
                          <a:pt x="98312" y="1310163"/>
                          <a:pt x="108857" y="1295400"/>
                        </a:cubicBezTo>
                        <a:cubicBezTo>
                          <a:pt x="116461" y="1284754"/>
                          <a:pt x="123695" y="1273837"/>
                          <a:pt x="130629" y="1262743"/>
                        </a:cubicBezTo>
                        <a:cubicBezTo>
                          <a:pt x="141843" y="1244801"/>
                          <a:pt x="151243" y="1225711"/>
                          <a:pt x="163286" y="1208315"/>
                        </a:cubicBezTo>
                        <a:cubicBezTo>
                          <a:pt x="183940" y="1178481"/>
                          <a:pt x="208472" y="1151420"/>
                          <a:pt x="228600" y="1121229"/>
                        </a:cubicBezTo>
                        <a:cubicBezTo>
                          <a:pt x="244206" y="1097821"/>
                          <a:pt x="265029" y="1065279"/>
                          <a:pt x="283029" y="1045029"/>
                        </a:cubicBezTo>
                        <a:cubicBezTo>
                          <a:pt x="300075" y="1025852"/>
                          <a:pt x="323224" y="1011948"/>
                          <a:pt x="337457" y="990600"/>
                        </a:cubicBezTo>
                        <a:cubicBezTo>
                          <a:pt x="358864" y="958491"/>
                          <a:pt x="360456" y="951478"/>
                          <a:pt x="391886" y="925286"/>
                        </a:cubicBezTo>
                        <a:cubicBezTo>
                          <a:pt x="401937" y="916911"/>
                          <a:pt x="414327" y="911688"/>
                          <a:pt x="424543" y="903515"/>
                        </a:cubicBezTo>
                        <a:cubicBezTo>
                          <a:pt x="432557" y="897104"/>
                          <a:pt x="438300" y="888154"/>
                          <a:pt x="446314" y="881743"/>
                        </a:cubicBezTo>
                        <a:cubicBezTo>
                          <a:pt x="456530" y="873570"/>
                          <a:pt x="469126" y="868587"/>
                          <a:pt x="478972" y="859972"/>
                        </a:cubicBezTo>
                        <a:cubicBezTo>
                          <a:pt x="555949" y="792617"/>
                          <a:pt x="502603" y="815809"/>
                          <a:pt x="566057" y="794657"/>
                        </a:cubicBezTo>
                        <a:cubicBezTo>
                          <a:pt x="591847" y="768869"/>
                          <a:pt x="616219" y="741651"/>
                          <a:pt x="653143" y="729343"/>
                        </a:cubicBezTo>
                        <a:cubicBezTo>
                          <a:pt x="664029" y="725714"/>
                          <a:pt x="675537" y="723589"/>
                          <a:pt x="685800" y="718457"/>
                        </a:cubicBezTo>
                        <a:cubicBezTo>
                          <a:pt x="697502" y="712606"/>
                          <a:pt x="706755" y="702537"/>
                          <a:pt x="718457" y="696686"/>
                        </a:cubicBezTo>
                        <a:cubicBezTo>
                          <a:pt x="728720" y="691554"/>
                          <a:pt x="740851" y="690932"/>
                          <a:pt x="751114" y="685800"/>
                        </a:cubicBezTo>
                        <a:cubicBezTo>
                          <a:pt x="861044" y="630835"/>
                          <a:pt x="754723" y="673311"/>
                          <a:pt x="849086" y="631372"/>
                        </a:cubicBezTo>
                        <a:cubicBezTo>
                          <a:pt x="866942" y="623436"/>
                          <a:pt x="886433" y="619090"/>
                          <a:pt x="903514" y="609600"/>
                        </a:cubicBezTo>
                        <a:cubicBezTo>
                          <a:pt x="919374" y="600789"/>
                          <a:pt x="930830" y="585057"/>
                          <a:pt x="947057" y="576943"/>
                        </a:cubicBezTo>
                        <a:cubicBezTo>
                          <a:pt x="982012" y="559465"/>
                          <a:pt x="1020959" y="550877"/>
                          <a:pt x="1055914" y="533400"/>
                        </a:cubicBezTo>
                        <a:cubicBezTo>
                          <a:pt x="1070428" y="526143"/>
                          <a:pt x="1084062" y="516761"/>
                          <a:pt x="1099457" y="511629"/>
                        </a:cubicBezTo>
                        <a:cubicBezTo>
                          <a:pt x="1117010" y="505778"/>
                          <a:pt x="1135824" y="504757"/>
                          <a:pt x="1153886" y="500743"/>
                        </a:cubicBezTo>
                        <a:cubicBezTo>
                          <a:pt x="1208646" y="488574"/>
                          <a:pt x="1243808" y="473766"/>
                          <a:pt x="1306286" y="468086"/>
                        </a:cubicBezTo>
                        <a:lnTo>
                          <a:pt x="1426029" y="457200"/>
                        </a:lnTo>
                        <a:cubicBezTo>
                          <a:pt x="1492249" y="435128"/>
                          <a:pt x="1425022" y="460718"/>
                          <a:pt x="1491343" y="424543"/>
                        </a:cubicBezTo>
                        <a:cubicBezTo>
                          <a:pt x="1519835" y="409002"/>
                          <a:pt x="1549400" y="395514"/>
                          <a:pt x="1578429" y="381000"/>
                        </a:cubicBezTo>
                        <a:cubicBezTo>
                          <a:pt x="1592943" y="373743"/>
                          <a:pt x="1607787" y="367110"/>
                          <a:pt x="1621972" y="359229"/>
                        </a:cubicBezTo>
                        <a:cubicBezTo>
                          <a:pt x="1654629" y="341086"/>
                          <a:pt x="1685512" y="319297"/>
                          <a:pt x="1719943" y="304800"/>
                        </a:cubicBezTo>
                        <a:cubicBezTo>
                          <a:pt x="1828233" y="259204"/>
                          <a:pt x="1800585" y="283295"/>
                          <a:pt x="1883229" y="261257"/>
                        </a:cubicBezTo>
                        <a:cubicBezTo>
                          <a:pt x="1982418" y="234807"/>
                          <a:pt x="2085365" y="191901"/>
                          <a:pt x="2188029" y="185057"/>
                        </a:cubicBezTo>
                        <a:lnTo>
                          <a:pt x="2351314" y="174172"/>
                        </a:lnTo>
                        <a:cubicBezTo>
                          <a:pt x="2582765" y="141107"/>
                          <a:pt x="2180484" y="193318"/>
                          <a:pt x="2601686" y="174172"/>
                        </a:cubicBezTo>
                        <a:cubicBezTo>
                          <a:pt x="2624611" y="173130"/>
                          <a:pt x="2645692" y="160923"/>
                          <a:pt x="2667000" y="152400"/>
                        </a:cubicBezTo>
                        <a:cubicBezTo>
                          <a:pt x="2685143" y="145143"/>
                          <a:pt x="2703573" y="138565"/>
                          <a:pt x="2721429" y="130629"/>
                        </a:cubicBezTo>
                        <a:cubicBezTo>
                          <a:pt x="2736258" y="124038"/>
                          <a:pt x="2749508" y="113777"/>
                          <a:pt x="2764972" y="108857"/>
                        </a:cubicBezTo>
                        <a:cubicBezTo>
                          <a:pt x="2829568" y="88304"/>
                          <a:pt x="2893808" y="64016"/>
                          <a:pt x="2960914" y="54429"/>
                        </a:cubicBezTo>
                        <a:cubicBezTo>
                          <a:pt x="3164745" y="25310"/>
                          <a:pt x="3063137" y="43409"/>
                          <a:pt x="3265714" y="0"/>
                        </a:cubicBezTo>
                        <a:cubicBezTo>
                          <a:pt x="3497943" y="7257"/>
                          <a:pt x="3730447" y="8325"/>
                          <a:pt x="3962400" y="21772"/>
                        </a:cubicBezTo>
                        <a:cubicBezTo>
                          <a:pt x="3981908" y="22903"/>
                          <a:pt x="3998178" y="37715"/>
                          <a:pt x="4016829" y="43543"/>
                        </a:cubicBezTo>
                        <a:cubicBezTo>
                          <a:pt x="4056318" y="55883"/>
                          <a:pt x="4097751" y="61897"/>
                          <a:pt x="4136572" y="76200"/>
                        </a:cubicBezTo>
                        <a:cubicBezTo>
                          <a:pt x="4167026" y="87420"/>
                          <a:pt x="4194247" y="106018"/>
                          <a:pt x="4223657" y="119743"/>
                        </a:cubicBezTo>
                        <a:cubicBezTo>
                          <a:pt x="4248699" y="131429"/>
                          <a:pt x="4274199" y="142137"/>
                          <a:pt x="4299857" y="152400"/>
                        </a:cubicBezTo>
                        <a:cubicBezTo>
                          <a:pt x="4310511" y="156662"/>
                          <a:pt x="4322251" y="158154"/>
                          <a:pt x="4332514" y="163286"/>
                        </a:cubicBezTo>
                        <a:cubicBezTo>
                          <a:pt x="4344216" y="169137"/>
                          <a:pt x="4353470" y="179206"/>
                          <a:pt x="4365172" y="185057"/>
                        </a:cubicBezTo>
                        <a:cubicBezTo>
                          <a:pt x="4375435" y="190189"/>
                          <a:pt x="4387566" y="190811"/>
                          <a:pt x="4397829" y="195943"/>
                        </a:cubicBezTo>
                        <a:cubicBezTo>
                          <a:pt x="4409531" y="201794"/>
                          <a:pt x="4417657" y="215149"/>
                          <a:pt x="4430486" y="217715"/>
                        </a:cubicBezTo>
                        <a:cubicBezTo>
                          <a:pt x="4527603" y="237138"/>
                          <a:pt x="4626917" y="243760"/>
                          <a:pt x="4724400" y="261257"/>
                        </a:cubicBezTo>
                        <a:cubicBezTo>
                          <a:pt x="4818895" y="278218"/>
                          <a:pt x="5085044" y="362569"/>
                          <a:pt x="5127172" y="381000"/>
                        </a:cubicBezTo>
                        <a:cubicBezTo>
                          <a:pt x="5400381" y="500529"/>
                          <a:pt x="5204557" y="421119"/>
                          <a:pt x="5399314" y="489857"/>
                        </a:cubicBezTo>
                        <a:cubicBezTo>
                          <a:pt x="5428549" y="500175"/>
                          <a:pt x="5458176" y="509686"/>
                          <a:pt x="5486400" y="522515"/>
                        </a:cubicBezTo>
                        <a:cubicBezTo>
                          <a:pt x="5578279" y="564278"/>
                          <a:pt x="5452876" y="527740"/>
                          <a:pt x="5562600" y="555172"/>
                        </a:cubicBezTo>
                        <a:cubicBezTo>
                          <a:pt x="5588714" y="572581"/>
                          <a:pt x="5608418" y="587667"/>
                          <a:pt x="5638800" y="598715"/>
                        </a:cubicBezTo>
                        <a:cubicBezTo>
                          <a:pt x="5663626" y="607743"/>
                          <a:pt x="5689514" y="613535"/>
                          <a:pt x="5715000" y="620486"/>
                        </a:cubicBezTo>
                        <a:cubicBezTo>
                          <a:pt x="5729434" y="624422"/>
                          <a:pt x="5744733" y="625618"/>
                          <a:pt x="5758543" y="631372"/>
                        </a:cubicBezTo>
                        <a:cubicBezTo>
                          <a:pt x="5788501" y="643855"/>
                          <a:pt x="5819665" y="655442"/>
                          <a:pt x="5845629" y="674915"/>
                        </a:cubicBezTo>
                        <a:cubicBezTo>
                          <a:pt x="5874657" y="696686"/>
                          <a:pt x="5907056" y="714572"/>
                          <a:pt x="5932714" y="740229"/>
                        </a:cubicBezTo>
                        <a:cubicBezTo>
                          <a:pt x="5943600" y="751115"/>
                          <a:pt x="5952845" y="763938"/>
                          <a:pt x="5965372" y="772886"/>
                        </a:cubicBezTo>
                        <a:cubicBezTo>
                          <a:pt x="5978577" y="782318"/>
                          <a:pt x="5994400" y="787400"/>
                          <a:pt x="6008914" y="794657"/>
                        </a:cubicBezTo>
                        <a:cubicBezTo>
                          <a:pt x="6019800" y="809171"/>
                          <a:pt x="6028743" y="825371"/>
                          <a:pt x="6041572" y="838200"/>
                        </a:cubicBezTo>
                        <a:cubicBezTo>
                          <a:pt x="6054401" y="851029"/>
                          <a:pt x="6073061" y="857297"/>
                          <a:pt x="6085114" y="870857"/>
                        </a:cubicBezTo>
                        <a:cubicBezTo>
                          <a:pt x="6102498" y="890414"/>
                          <a:pt x="6110154" y="917670"/>
                          <a:pt x="6128657" y="936172"/>
                        </a:cubicBezTo>
                        <a:lnTo>
                          <a:pt x="6150429" y="957943"/>
                        </a:lnTo>
                        <a:cubicBezTo>
                          <a:pt x="6155363" y="977679"/>
                          <a:pt x="6174249" y="1057963"/>
                          <a:pt x="6183086" y="1066800"/>
                        </a:cubicBezTo>
                        <a:cubicBezTo>
                          <a:pt x="6223359" y="1107075"/>
                          <a:pt x="6199163" y="1080031"/>
                          <a:pt x="6248400" y="1153886"/>
                        </a:cubicBezTo>
                        <a:cubicBezTo>
                          <a:pt x="6255657" y="1164772"/>
                          <a:pt x="6260921" y="1177292"/>
                          <a:pt x="6270172" y="1186543"/>
                        </a:cubicBezTo>
                        <a:cubicBezTo>
                          <a:pt x="6344296" y="1260671"/>
                          <a:pt x="6231306" y="1144829"/>
                          <a:pt x="6313714" y="1240972"/>
                        </a:cubicBezTo>
                        <a:cubicBezTo>
                          <a:pt x="6392910" y="1333368"/>
                          <a:pt x="6329043" y="1242195"/>
                          <a:pt x="6379029" y="1317172"/>
                        </a:cubicBezTo>
                        <a:cubicBezTo>
                          <a:pt x="6382657" y="1328058"/>
                          <a:pt x="6384782" y="1339566"/>
                          <a:pt x="6389914" y="1349829"/>
                        </a:cubicBezTo>
                        <a:cubicBezTo>
                          <a:pt x="6395765" y="1361531"/>
                          <a:pt x="6406372" y="1370531"/>
                          <a:pt x="6411686" y="1382486"/>
                        </a:cubicBezTo>
                        <a:cubicBezTo>
                          <a:pt x="6421007" y="1403457"/>
                          <a:pt x="6433457" y="1447800"/>
                          <a:pt x="6433457" y="144780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8E6E8F0A-9A07-651C-6F29-82C8B68BF5C0}"/>
                  </a:ext>
                </a:extLst>
              </p:cNvPr>
              <p:cNvSpPr txBox="1"/>
              <p:nvPr/>
            </p:nvSpPr>
            <p:spPr>
              <a:xfrm>
                <a:off x="12760306" y="10240213"/>
                <a:ext cx="3569823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𝑠𝑡</m:t>
                      </m:r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⋄{⊕</m:t>
                      </m:r>
                      <m:sSup>
                        <m:sSup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6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p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6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2</m:t>
                          </m:r>
                        </m:e>
                        <m:sup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6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4</m:t>
                          </m:r>
                        </m:sup>
                      </m:sSup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,⊖</m:t>
                      </m:r>
                      <m:sSup>
                        <m:sSup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4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p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4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2</m:t>
                          </m:r>
                        </m:e>
                        <m:sup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4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2</m:t>
                          </m:r>
                        </m:sup>
                      </m:sSup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}</m:t>
                      </m:r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8E6E8F0A-9A07-651C-6F29-82C8B68BF5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60306" y="10240213"/>
                <a:ext cx="3569823" cy="601190"/>
              </a:xfrm>
              <a:prstGeom prst="rect">
                <a:avLst/>
              </a:prstGeom>
              <a:blipFill>
                <a:blip r:embed="rId13"/>
                <a:stretch>
                  <a:fillRect r="-2482" b="-2708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26181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DFFDA132-85CD-11DE-86B8-574450F6481B}"/>
              </a:ext>
            </a:extLst>
          </p:cNvPr>
          <p:cNvSpPr/>
          <p:nvPr/>
        </p:nvSpPr>
        <p:spPr>
          <a:xfrm>
            <a:off x="17820406" y="-16711"/>
            <a:ext cx="7632631" cy="1568511"/>
          </a:xfrm>
          <a:prstGeom prst="roundRect">
            <a:avLst>
              <a:gd name="adj" fmla="val 5932"/>
            </a:avLst>
          </a:prstGeom>
          <a:noFill/>
          <a:ln w="12700">
            <a:noFill/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  <a:latin typeface="Bradley Hand" pitchFamily="2" charset="77"/>
              </a:rPr>
              <a:t>Data-Structures</a:t>
            </a:r>
            <a:endParaRPr lang="en-IN" dirty="0">
              <a:solidFill>
                <a:schemeClr val="bg1"/>
              </a:solidFill>
              <a:latin typeface="Bradley Hand" pitchFamily="2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box">
                <a:extLst>
                  <a:ext uri="{FF2B5EF4-FFF2-40B4-BE49-F238E27FC236}">
                    <a16:creationId xmlns:a16="http://schemas.microsoft.com/office/drawing/2014/main" id="{B27E30CC-4D3B-62DD-D250-DC4E787C2ED6}"/>
                  </a:ext>
                </a:extLst>
              </p:cNvPr>
              <p:cNvSpPr/>
              <p:nvPr/>
            </p:nvSpPr>
            <p:spPr>
              <a:xfrm>
                <a:off x="19726183" y="753001"/>
                <a:ext cx="4767748" cy="2732818"/>
              </a:xfrm>
              <a:prstGeom prst="roundRect">
                <a:avLst>
                  <a:gd name="adj" fmla="val 5932"/>
                </a:avLst>
              </a:prstGeom>
              <a:noFill/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numCol="1" anchor="ctr"/>
              <a:lstStyle/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𝑠𝑡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 ⊕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</m:oMath>
                </a14:m>
                <a:endParaRPr lang="en-US" sz="4000" dirty="0">
                  <a:solidFill>
                    <a:schemeClr val="bg1"/>
                  </a:solidFill>
                  <a:latin typeface="Bradley Hand" pitchFamily="2" charset="77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𝑠𝑡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 ⊖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</m:oMath>
                </a14:m>
                <a:endParaRPr lang="en-US" sz="4000" dirty="0">
                  <a:solidFill>
                    <a:schemeClr val="bg1"/>
                  </a:solidFill>
                  <a:latin typeface="Bradley Hand" pitchFamily="2" charset="77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𝑠𝑡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⋄[⊕</m:t>
                    </m:r>
                    <m:sSup>
                      <m:sSupPr>
                        <m:ctrlPr>
                          <a:rPr lang="en-US" sz="4000" b="0" i="1" dirty="0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dirty="0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4000" b="0" i="1" dirty="0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,⊖</m:t>
                    </m:r>
                    <m:sSup>
                      <m:sSupPr>
                        <m:ctrlPr>
                          <a:rPr lang="en-US" sz="4000" b="0" i="1" dirty="0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dirty="0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4000" b="0" i="1" dirty="0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p>
                    </m:sSup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IN" sz="4000" dirty="0">
                  <a:solidFill>
                    <a:schemeClr val="bg1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5" name="!!box">
                <a:extLst>
                  <a:ext uri="{FF2B5EF4-FFF2-40B4-BE49-F238E27FC236}">
                    <a16:creationId xmlns:a16="http://schemas.microsoft.com/office/drawing/2014/main" id="{B27E30CC-4D3B-62DD-D250-DC4E787C2E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3" y="753001"/>
                <a:ext cx="4767748" cy="2732818"/>
              </a:xfrm>
              <a:prstGeom prst="roundRect">
                <a:avLst>
                  <a:gd name="adj" fmla="val 5932"/>
                </a:avLst>
              </a:prstGeom>
              <a:blipFill>
                <a:blip r:embed="rId2"/>
                <a:stretch>
                  <a:fillRect/>
                </a:stretch>
              </a:blipFill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004D6A1-1E95-16BC-C39D-CDD12B5F6A2B}"/>
              </a:ext>
            </a:extLst>
          </p:cNvPr>
          <p:cNvCxnSpPr>
            <a:cxnSpLocks/>
          </p:cNvCxnSpPr>
          <p:nvPr/>
        </p:nvCxnSpPr>
        <p:spPr>
          <a:xfrm>
            <a:off x="1211884" y="11239474"/>
            <a:ext cx="21960231" cy="0"/>
          </a:xfrm>
          <a:prstGeom prst="line">
            <a:avLst/>
          </a:prstGeom>
          <a:noFill/>
          <a:ln w="1270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" name="!!star1">
            <a:extLst>
              <a:ext uri="{FF2B5EF4-FFF2-40B4-BE49-F238E27FC236}">
                <a16:creationId xmlns:a16="http://schemas.microsoft.com/office/drawing/2014/main" id="{C3815284-D089-14F0-C5C0-5C098462A16A}"/>
              </a:ext>
            </a:extLst>
          </p:cNvPr>
          <p:cNvSpPr/>
          <p:nvPr/>
        </p:nvSpPr>
        <p:spPr>
          <a:xfrm>
            <a:off x="99567" y="10771032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s</a:t>
            </a:r>
          </a:p>
        </p:txBody>
      </p:sp>
      <p:sp>
        <p:nvSpPr>
          <p:cNvPr id="6" name="!!star2">
            <a:extLst>
              <a:ext uri="{FF2B5EF4-FFF2-40B4-BE49-F238E27FC236}">
                <a16:creationId xmlns:a16="http://schemas.microsoft.com/office/drawing/2014/main" id="{2F4DAAAE-F722-CCA3-B6BE-1A0ADBC3BCC1}"/>
              </a:ext>
            </a:extLst>
          </p:cNvPr>
          <p:cNvSpPr/>
          <p:nvPr/>
        </p:nvSpPr>
        <p:spPr>
          <a:xfrm>
            <a:off x="23202836" y="10780139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t</a:t>
            </a:r>
          </a:p>
        </p:txBody>
      </p:sp>
      <p:sp>
        <p:nvSpPr>
          <p:cNvPr id="7" name="!!c10">
            <a:extLst>
              <a:ext uri="{FF2B5EF4-FFF2-40B4-BE49-F238E27FC236}">
                <a16:creationId xmlns:a16="http://schemas.microsoft.com/office/drawing/2014/main" id="{EA1E80ED-53E5-5D44-AE7B-77C4A2030FE9}"/>
              </a:ext>
            </a:extLst>
          </p:cNvPr>
          <p:cNvSpPr/>
          <p:nvPr/>
        </p:nvSpPr>
        <p:spPr>
          <a:xfrm>
            <a:off x="11734799" y="10780139"/>
            <a:ext cx="914400" cy="853996"/>
          </a:xfrm>
          <a:prstGeom prst="mathMultiply">
            <a:avLst/>
          </a:prstGeom>
          <a:solidFill>
            <a:schemeClr val="accent5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!!r10">
                <a:extLst>
                  <a:ext uri="{FF2B5EF4-FFF2-40B4-BE49-F238E27FC236}">
                    <a16:creationId xmlns:a16="http://schemas.microsoft.com/office/drawing/2014/main" id="{A13F76F5-57A5-165C-B442-8B8B5C6504BF}"/>
                  </a:ext>
                </a:extLst>
              </p:cNvPr>
              <p:cNvSpPr/>
              <p:nvPr/>
            </p:nvSpPr>
            <p:spPr>
              <a:xfrm>
                <a:off x="11900473" y="11698810"/>
                <a:ext cx="583052" cy="658336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</m:t>
                      </m:r>
                      <m:r>
                        <a:rPr lang="en-US" sz="32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𝑒</m:t>
                      </m:r>
                    </m:oMath>
                  </m:oMathPara>
                </a14:m>
                <a:endParaRPr lang="en-US" sz="3200" dirty="0">
                  <a:solidFill>
                    <a:schemeClr val="accent5">
                      <a:lumMod val="75000"/>
                    </a:scheme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8" name="!!r10">
                <a:extLst>
                  <a:ext uri="{FF2B5EF4-FFF2-40B4-BE49-F238E27FC236}">
                    <a16:creationId xmlns:a16="http://schemas.microsoft.com/office/drawing/2014/main" id="{A13F76F5-57A5-165C-B442-8B8B5C6504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00473" y="11698810"/>
                <a:ext cx="583052" cy="658336"/>
              </a:xfrm>
              <a:prstGeom prst="roundRect">
                <a:avLst/>
              </a:prstGeom>
              <a:blipFill>
                <a:blip r:embed="rId3"/>
                <a:stretch>
                  <a:fillRect l="-18750" b="-19231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Candy: A problem on leetcode">
            <a:extLst>
              <a:ext uri="{FF2B5EF4-FFF2-40B4-BE49-F238E27FC236}">
                <a16:creationId xmlns:a16="http://schemas.microsoft.com/office/drawing/2014/main" id="{CB92F235-B4CA-0093-95A3-D8208112BAE0}"/>
              </a:ext>
            </a:extLst>
          </p:cNvPr>
          <p:cNvSpPr/>
          <p:nvPr/>
        </p:nvSpPr>
        <p:spPr>
          <a:xfrm>
            <a:off x="701749" y="412386"/>
            <a:ext cx="18526051" cy="1139414"/>
          </a:xfrm>
          <a:prstGeom prst="roundRect">
            <a:avLst>
              <a:gd name="adj" fmla="val 1661"/>
            </a:avLst>
          </a:prstGeom>
          <a:noFill/>
          <a:ln w="12700">
            <a:noFill/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5700" dirty="0">
                <a:solidFill>
                  <a:schemeClr val="accent5">
                    <a:lumMod val="60000"/>
                    <a:lumOff val="40000"/>
                  </a:schemeClr>
                </a:solidFill>
                <a:latin typeface="Bradley Hand" pitchFamily="2" charset="77"/>
              </a:rPr>
              <a:t>How to handle Query(</a:t>
            </a:r>
            <a:r>
              <a:rPr lang="en-US" sz="570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Bradley Hand" pitchFamily="2" charset="77"/>
              </a:rPr>
              <a:t>s,t,e</a:t>
            </a:r>
            <a:r>
              <a:rPr lang="en-US" sz="5700" dirty="0">
                <a:solidFill>
                  <a:schemeClr val="accent5">
                    <a:lumMod val="60000"/>
                    <a:lumOff val="40000"/>
                  </a:schemeClr>
                </a:solidFill>
                <a:latin typeface="Bradley Hand" pitchFamily="2" charset="77"/>
              </a:rPr>
              <a:t>) using these data-structures? </a:t>
            </a:r>
          </a:p>
        </p:txBody>
      </p:sp>
      <p:sp>
        <p:nvSpPr>
          <p:cNvPr id="21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DBF8EFD0-47C7-FEF2-ACCD-7A8EDBF943CE}"/>
              </a:ext>
            </a:extLst>
          </p:cNvPr>
          <p:cNvSpPr/>
          <p:nvPr/>
        </p:nvSpPr>
        <p:spPr>
          <a:xfrm>
            <a:off x="670615" y="1535052"/>
            <a:ext cx="18093522" cy="2401945"/>
          </a:xfrm>
          <a:prstGeom prst="roundRect">
            <a:avLst>
              <a:gd name="adj" fmla="val 5932"/>
            </a:avLst>
          </a:prstGeom>
          <a:noFill/>
          <a:ln w="12700">
            <a:noFill/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anchor="ctr"/>
          <a:lstStyle/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IN" sz="4000" dirty="0">
                <a:solidFill>
                  <a:schemeClr val="bg1"/>
                </a:solidFill>
                <a:latin typeface="Bradley Hand" pitchFamily="2" charset="77"/>
              </a:rPr>
              <a:t>Find the farthest vertex on es path that is a power of 2. Let this vertex be u.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IN" sz="4000" dirty="0">
                <a:solidFill>
                  <a:schemeClr val="bg1"/>
                </a:solidFill>
                <a:latin typeface="Bradley Hand" pitchFamily="2" charset="77"/>
              </a:rPr>
              <a:t>Similarly let v be the farthest vertex on et path that is a power of 2.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21923D24-B32A-BDD5-F395-63BDAAA5E888}"/>
              </a:ext>
            </a:extLst>
          </p:cNvPr>
          <p:cNvSpPr/>
          <p:nvPr/>
        </p:nvSpPr>
        <p:spPr>
          <a:xfrm>
            <a:off x="4534352" y="11010878"/>
            <a:ext cx="457200" cy="457192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DF0BF62C-34BB-47FE-A0AD-1D7051F839AE}"/>
              </a:ext>
            </a:extLst>
          </p:cNvPr>
          <p:cNvSpPr/>
          <p:nvPr/>
        </p:nvSpPr>
        <p:spPr>
          <a:xfrm>
            <a:off x="19621952" y="11010878"/>
            <a:ext cx="457200" cy="457192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9" name="!!star1">
            <a:extLst>
              <a:ext uri="{FF2B5EF4-FFF2-40B4-BE49-F238E27FC236}">
                <a16:creationId xmlns:a16="http://schemas.microsoft.com/office/drawing/2014/main" id="{AF59CC4E-B6F4-2E1E-856E-A73F053EDA43}"/>
              </a:ext>
            </a:extLst>
          </p:cNvPr>
          <p:cNvSpPr/>
          <p:nvPr/>
        </p:nvSpPr>
        <p:spPr>
          <a:xfrm>
            <a:off x="4305752" y="11736019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u</a:t>
            </a:r>
          </a:p>
        </p:txBody>
      </p:sp>
      <p:sp>
        <p:nvSpPr>
          <p:cNvPr id="40" name="!!star1">
            <a:extLst>
              <a:ext uri="{FF2B5EF4-FFF2-40B4-BE49-F238E27FC236}">
                <a16:creationId xmlns:a16="http://schemas.microsoft.com/office/drawing/2014/main" id="{70595955-68B5-BF23-ED7C-9A7C0747291E}"/>
              </a:ext>
            </a:extLst>
          </p:cNvPr>
          <p:cNvSpPr/>
          <p:nvPr/>
        </p:nvSpPr>
        <p:spPr>
          <a:xfrm>
            <a:off x="19393352" y="11824345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v</a:t>
            </a:r>
          </a:p>
        </p:txBody>
      </p:sp>
      <p:sp>
        <p:nvSpPr>
          <p:cNvPr id="41" name="Left Brace 40">
            <a:extLst>
              <a:ext uri="{FF2B5EF4-FFF2-40B4-BE49-F238E27FC236}">
                <a16:creationId xmlns:a16="http://schemas.microsoft.com/office/drawing/2014/main" id="{531CD1B0-2282-8751-F75A-D6608B08DB21}"/>
              </a:ext>
            </a:extLst>
          </p:cNvPr>
          <p:cNvSpPr/>
          <p:nvPr/>
        </p:nvSpPr>
        <p:spPr>
          <a:xfrm rot="16200000">
            <a:off x="15566622" y="9423543"/>
            <a:ext cx="1011868" cy="7469243"/>
          </a:xfrm>
          <a:prstGeom prst="leftBrace">
            <a:avLst/>
          </a:prstGeom>
          <a:noFill/>
          <a:ln w="1270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!!r1">
                <a:extLst>
                  <a:ext uri="{FF2B5EF4-FFF2-40B4-BE49-F238E27FC236}">
                    <a16:creationId xmlns:a16="http://schemas.microsoft.com/office/drawing/2014/main" id="{C4F41319-0711-9D1C-10B8-F8419BD6420A}"/>
                  </a:ext>
                </a:extLst>
              </p:cNvPr>
              <p:cNvSpPr/>
              <p:nvPr/>
            </p:nvSpPr>
            <p:spPr>
              <a:xfrm>
                <a:off x="8114166" y="12302963"/>
                <a:ext cx="762987" cy="676072"/>
              </a:xfrm>
              <a:prstGeom prst="round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200" b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ea typeface="Helvetica Neue Medium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</m:ctrlPr>
                      </m:sSupPr>
                      <m:e>
                        <m: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  <m:t>2</m:t>
                        </m:r>
                      </m:e>
                      <m:sup>
                        <m: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  <m:t>𝑖</m:t>
                        </m:r>
                      </m:sup>
                    </m:sSup>
                  </m:oMath>
                </a14:m>
                <a:endParaRPr kumimoji="0" lang="en-US" sz="32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2" name="!!r1">
                <a:extLst>
                  <a:ext uri="{FF2B5EF4-FFF2-40B4-BE49-F238E27FC236}">
                    <a16:creationId xmlns:a16="http://schemas.microsoft.com/office/drawing/2014/main" id="{C4F41319-0711-9D1C-10B8-F8419BD642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4166" y="12302963"/>
                <a:ext cx="762987" cy="676072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Left Brace 44">
            <a:extLst>
              <a:ext uri="{FF2B5EF4-FFF2-40B4-BE49-F238E27FC236}">
                <a16:creationId xmlns:a16="http://schemas.microsoft.com/office/drawing/2014/main" id="{272771B9-BF50-5616-4887-15F76D64D7AF}"/>
              </a:ext>
            </a:extLst>
          </p:cNvPr>
          <p:cNvSpPr/>
          <p:nvPr/>
        </p:nvSpPr>
        <p:spPr>
          <a:xfrm rot="16200000">
            <a:off x="7999964" y="9402074"/>
            <a:ext cx="991392" cy="7469244"/>
          </a:xfrm>
          <a:prstGeom prst="leftBrace">
            <a:avLst/>
          </a:prstGeom>
          <a:noFill/>
          <a:ln w="1270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!!r1">
                <a:extLst>
                  <a:ext uri="{FF2B5EF4-FFF2-40B4-BE49-F238E27FC236}">
                    <a16:creationId xmlns:a16="http://schemas.microsoft.com/office/drawing/2014/main" id="{12C793B1-72AC-3C7F-467C-8365C0F1A61E}"/>
                  </a:ext>
                </a:extLst>
              </p:cNvPr>
              <p:cNvSpPr/>
              <p:nvPr/>
            </p:nvSpPr>
            <p:spPr>
              <a:xfrm>
                <a:off x="15691062" y="12323041"/>
                <a:ext cx="762987" cy="676072"/>
              </a:xfrm>
              <a:prstGeom prst="round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200" b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ea typeface="Helvetica Neue Medium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</m:ctrlPr>
                      </m:sSupPr>
                      <m:e>
                        <m: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  <m:t>2</m:t>
                        </m:r>
                      </m:e>
                      <m:sup>
                        <m: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  <m:t>𝑗</m:t>
                        </m:r>
                      </m:sup>
                    </m:sSup>
                  </m:oMath>
                </a14:m>
                <a:endParaRPr kumimoji="0" lang="en-US" sz="32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6" name="!!r1">
                <a:extLst>
                  <a:ext uri="{FF2B5EF4-FFF2-40B4-BE49-F238E27FC236}">
                    <a16:creationId xmlns:a16="http://schemas.microsoft.com/office/drawing/2014/main" id="{12C793B1-72AC-3C7F-467C-8365C0F1A6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91062" y="12323041"/>
                <a:ext cx="762987" cy="676072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Freeform 47">
            <a:extLst>
              <a:ext uri="{FF2B5EF4-FFF2-40B4-BE49-F238E27FC236}">
                <a16:creationId xmlns:a16="http://schemas.microsoft.com/office/drawing/2014/main" id="{72297E11-D7D0-306D-C93D-FB8AFA79EEF5}"/>
              </a:ext>
            </a:extLst>
          </p:cNvPr>
          <p:cNvSpPr/>
          <p:nvPr/>
        </p:nvSpPr>
        <p:spPr>
          <a:xfrm>
            <a:off x="5611360" y="9172437"/>
            <a:ext cx="15318240" cy="2026040"/>
          </a:xfrm>
          <a:custGeom>
            <a:avLst/>
            <a:gdLst>
              <a:gd name="connsiteX0" fmla="*/ 0 w 15318240"/>
              <a:gd name="connsiteY0" fmla="*/ 2026040 h 2026040"/>
              <a:gd name="connsiteX1" fmla="*/ 129596 w 15318240"/>
              <a:gd name="connsiteY1" fmla="*/ 1920202 h 2026040"/>
              <a:gd name="connsiteX2" fmla="*/ 181434 w 15318240"/>
              <a:gd name="connsiteY2" fmla="*/ 1859723 h 2026040"/>
              <a:gd name="connsiteX3" fmla="*/ 259191 w 15318240"/>
              <a:gd name="connsiteY3" fmla="*/ 1799244 h 2026040"/>
              <a:gd name="connsiteX4" fmla="*/ 311031 w 15318240"/>
              <a:gd name="connsiteY4" fmla="*/ 1753885 h 2026040"/>
              <a:gd name="connsiteX5" fmla="*/ 388788 w 15318240"/>
              <a:gd name="connsiteY5" fmla="*/ 1678287 h 2026040"/>
              <a:gd name="connsiteX6" fmla="*/ 544302 w 15318240"/>
              <a:gd name="connsiteY6" fmla="*/ 1557329 h 2026040"/>
              <a:gd name="connsiteX7" fmla="*/ 673899 w 15318240"/>
              <a:gd name="connsiteY7" fmla="*/ 1451491 h 2026040"/>
              <a:gd name="connsiteX8" fmla="*/ 803494 w 15318240"/>
              <a:gd name="connsiteY8" fmla="*/ 1375892 h 2026040"/>
              <a:gd name="connsiteX9" fmla="*/ 933091 w 15318240"/>
              <a:gd name="connsiteY9" fmla="*/ 1285174 h 2026040"/>
              <a:gd name="connsiteX10" fmla="*/ 1010848 w 15318240"/>
              <a:gd name="connsiteY10" fmla="*/ 1254935 h 2026040"/>
              <a:gd name="connsiteX11" fmla="*/ 1062686 w 15318240"/>
              <a:gd name="connsiteY11" fmla="*/ 1224695 h 2026040"/>
              <a:gd name="connsiteX12" fmla="*/ 1140445 w 15318240"/>
              <a:gd name="connsiteY12" fmla="*/ 1194456 h 2026040"/>
              <a:gd name="connsiteX13" fmla="*/ 1347797 w 15318240"/>
              <a:gd name="connsiteY13" fmla="*/ 1103737 h 2026040"/>
              <a:gd name="connsiteX14" fmla="*/ 1555151 w 15318240"/>
              <a:gd name="connsiteY14" fmla="*/ 1013020 h 2026040"/>
              <a:gd name="connsiteX15" fmla="*/ 1632908 w 15318240"/>
              <a:gd name="connsiteY15" fmla="*/ 997899 h 2026040"/>
              <a:gd name="connsiteX16" fmla="*/ 1710666 w 15318240"/>
              <a:gd name="connsiteY16" fmla="*/ 967661 h 2026040"/>
              <a:gd name="connsiteX17" fmla="*/ 1788423 w 15318240"/>
              <a:gd name="connsiteY17" fmla="*/ 952541 h 2026040"/>
              <a:gd name="connsiteX18" fmla="*/ 2021697 w 15318240"/>
              <a:gd name="connsiteY18" fmla="*/ 876943 h 2026040"/>
              <a:gd name="connsiteX19" fmla="*/ 2151291 w 15318240"/>
              <a:gd name="connsiteY19" fmla="*/ 846703 h 2026040"/>
              <a:gd name="connsiteX20" fmla="*/ 2254969 w 15318240"/>
              <a:gd name="connsiteY20" fmla="*/ 801344 h 2026040"/>
              <a:gd name="connsiteX21" fmla="*/ 2514160 w 15318240"/>
              <a:gd name="connsiteY21" fmla="*/ 740865 h 2026040"/>
              <a:gd name="connsiteX22" fmla="*/ 2617837 w 15318240"/>
              <a:gd name="connsiteY22" fmla="*/ 710626 h 2026040"/>
              <a:gd name="connsiteX23" fmla="*/ 2747434 w 15318240"/>
              <a:gd name="connsiteY23" fmla="*/ 695506 h 2026040"/>
              <a:gd name="connsiteX24" fmla="*/ 3110303 w 15318240"/>
              <a:gd name="connsiteY24" fmla="*/ 650147 h 2026040"/>
              <a:gd name="connsiteX25" fmla="*/ 3395414 w 15318240"/>
              <a:gd name="connsiteY25" fmla="*/ 635027 h 2026040"/>
              <a:gd name="connsiteX26" fmla="*/ 3550929 w 15318240"/>
              <a:gd name="connsiteY26" fmla="*/ 589668 h 2026040"/>
              <a:gd name="connsiteX27" fmla="*/ 3758283 w 15318240"/>
              <a:gd name="connsiteY27" fmla="*/ 529189 h 2026040"/>
              <a:gd name="connsiteX28" fmla="*/ 3861960 w 15318240"/>
              <a:gd name="connsiteY28" fmla="*/ 498950 h 2026040"/>
              <a:gd name="connsiteX29" fmla="*/ 4095232 w 15318240"/>
              <a:gd name="connsiteY29" fmla="*/ 423351 h 2026040"/>
              <a:gd name="connsiteX30" fmla="*/ 4484020 w 15318240"/>
              <a:gd name="connsiteY30" fmla="*/ 362872 h 2026040"/>
              <a:gd name="connsiteX31" fmla="*/ 5209757 w 15318240"/>
              <a:gd name="connsiteY31" fmla="*/ 257034 h 2026040"/>
              <a:gd name="connsiteX32" fmla="*/ 5598544 w 15318240"/>
              <a:gd name="connsiteY32" fmla="*/ 241915 h 2026040"/>
              <a:gd name="connsiteX33" fmla="*/ 6194686 w 15318240"/>
              <a:gd name="connsiteY33" fmla="*/ 241915 h 2026040"/>
              <a:gd name="connsiteX34" fmla="*/ 6350201 w 15318240"/>
              <a:gd name="connsiteY34" fmla="*/ 211675 h 2026040"/>
              <a:gd name="connsiteX35" fmla="*/ 6479798 w 15318240"/>
              <a:gd name="connsiteY35" fmla="*/ 181436 h 2026040"/>
              <a:gd name="connsiteX36" fmla="*/ 6583475 w 15318240"/>
              <a:gd name="connsiteY36" fmla="*/ 151196 h 2026040"/>
              <a:gd name="connsiteX37" fmla="*/ 7050018 w 15318240"/>
              <a:gd name="connsiteY37" fmla="*/ 75599 h 2026040"/>
              <a:gd name="connsiteX38" fmla="*/ 7775755 w 15318240"/>
              <a:gd name="connsiteY38" fmla="*/ 0 h 2026040"/>
              <a:gd name="connsiteX39" fmla="*/ 9434584 w 15318240"/>
              <a:gd name="connsiteY39" fmla="*/ 30240 h 2026040"/>
              <a:gd name="connsiteX40" fmla="*/ 9564181 w 15318240"/>
              <a:gd name="connsiteY40" fmla="*/ 60478 h 2026040"/>
              <a:gd name="connsiteX41" fmla="*/ 9849292 w 15318240"/>
              <a:gd name="connsiteY41" fmla="*/ 105837 h 2026040"/>
              <a:gd name="connsiteX42" fmla="*/ 10056644 w 15318240"/>
              <a:gd name="connsiteY42" fmla="*/ 166316 h 2026040"/>
              <a:gd name="connsiteX43" fmla="*/ 10238079 w 15318240"/>
              <a:gd name="connsiteY43" fmla="*/ 211675 h 2026040"/>
              <a:gd name="connsiteX44" fmla="*/ 10315836 w 15318240"/>
              <a:gd name="connsiteY44" fmla="*/ 226795 h 2026040"/>
              <a:gd name="connsiteX45" fmla="*/ 10393595 w 15318240"/>
              <a:gd name="connsiteY45" fmla="*/ 257034 h 2026040"/>
              <a:gd name="connsiteX46" fmla="*/ 10471353 w 15318240"/>
              <a:gd name="connsiteY46" fmla="*/ 272154 h 2026040"/>
              <a:gd name="connsiteX47" fmla="*/ 10549110 w 15318240"/>
              <a:gd name="connsiteY47" fmla="*/ 302394 h 2026040"/>
              <a:gd name="connsiteX48" fmla="*/ 11248927 w 15318240"/>
              <a:gd name="connsiteY48" fmla="*/ 362872 h 2026040"/>
              <a:gd name="connsiteX49" fmla="*/ 12207939 w 15318240"/>
              <a:gd name="connsiteY49" fmla="*/ 529189 h 2026040"/>
              <a:gd name="connsiteX50" fmla="*/ 12855916 w 15318240"/>
              <a:gd name="connsiteY50" fmla="*/ 680386 h 2026040"/>
              <a:gd name="connsiteX51" fmla="*/ 13063270 w 15318240"/>
              <a:gd name="connsiteY51" fmla="*/ 725746 h 2026040"/>
              <a:gd name="connsiteX52" fmla="*/ 13244705 w 15318240"/>
              <a:gd name="connsiteY52" fmla="*/ 771105 h 2026040"/>
              <a:gd name="connsiteX53" fmla="*/ 13426139 w 15318240"/>
              <a:gd name="connsiteY53" fmla="*/ 831584 h 2026040"/>
              <a:gd name="connsiteX54" fmla="*/ 13607573 w 15318240"/>
              <a:gd name="connsiteY54" fmla="*/ 861823 h 2026040"/>
              <a:gd name="connsiteX55" fmla="*/ 13711250 w 15318240"/>
              <a:gd name="connsiteY55" fmla="*/ 876943 h 2026040"/>
              <a:gd name="connsiteX56" fmla="*/ 13918605 w 15318240"/>
              <a:gd name="connsiteY56" fmla="*/ 937422 h 2026040"/>
              <a:gd name="connsiteX57" fmla="*/ 14125956 w 15318240"/>
              <a:gd name="connsiteY57" fmla="*/ 1028140 h 2026040"/>
              <a:gd name="connsiteX58" fmla="*/ 14203716 w 15318240"/>
              <a:gd name="connsiteY58" fmla="*/ 1073498 h 2026040"/>
              <a:gd name="connsiteX59" fmla="*/ 14307391 w 15318240"/>
              <a:gd name="connsiteY59" fmla="*/ 1103737 h 2026040"/>
              <a:gd name="connsiteX60" fmla="*/ 14385150 w 15318240"/>
              <a:gd name="connsiteY60" fmla="*/ 1164216 h 2026040"/>
              <a:gd name="connsiteX61" fmla="*/ 14488825 w 15318240"/>
              <a:gd name="connsiteY61" fmla="*/ 1209575 h 2026040"/>
              <a:gd name="connsiteX62" fmla="*/ 14592502 w 15318240"/>
              <a:gd name="connsiteY62" fmla="*/ 1300294 h 2026040"/>
              <a:gd name="connsiteX63" fmla="*/ 14644342 w 15318240"/>
              <a:gd name="connsiteY63" fmla="*/ 1330533 h 2026040"/>
              <a:gd name="connsiteX64" fmla="*/ 14722099 w 15318240"/>
              <a:gd name="connsiteY64" fmla="*/ 1481730 h 2026040"/>
              <a:gd name="connsiteX65" fmla="*/ 14877614 w 15318240"/>
              <a:gd name="connsiteY65" fmla="*/ 1602688 h 2026040"/>
              <a:gd name="connsiteX66" fmla="*/ 14929453 w 15318240"/>
              <a:gd name="connsiteY66" fmla="*/ 1648047 h 2026040"/>
              <a:gd name="connsiteX67" fmla="*/ 15033128 w 15318240"/>
              <a:gd name="connsiteY67" fmla="*/ 1723646 h 2026040"/>
              <a:gd name="connsiteX68" fmla="*/ 15188645 w 15318240"/>
              <a:gd name="connsiteY68" fmla="*/ 1829484 h 2026040"/>
              <a:gd name="connsiteX69" fmla="*/ 15214562 w 15318240"/>
              <a:gd name="connsiteY69" fmla="*/ 1874843 h 2026040"/>
              <a:gd name="connsiteX70" fmla="*/ 15266402 w 15318240"/>
              <a:gd name="connsiteY70" fmla="*/ 1920202 h 2026040"/>
              <a:gd name="connsiteX71" fmla="*/ 15318239 w 15318240"/>
              <a:gd name="connsiteY71" fmla="*/ 2010919 h 2026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5318240" h="2026040" extrusionOk="0">
                <a:moveTo>
                  <a:pt x="0" y="2026040"/>
                </a:moveTo>
                <a:cubicBezTo>
                  <a:pt x="36078" y="1986368"/>
                  <a:pt x="84610" y="1958686"/>
                  <a:pt x="129596" y="1920202"/>
                </a:cubicBezTo>
                <a:cubicBezTo>
                  <a:pt x="151117" y="1901351"/>
                  <a:pt x="159843" y="1878871"/>
                  <a:pt x="181434" y="1859723"/>
                </a:cubicBezTo>
                <a:cubicBezTo>
                  <a:pt x="201044" y="1841563"/>
                  <a:pt x="233497" y="1822986"/>
                  <a:pt x="259191" y="1799244"/>
                </a:cubicBezTo>
                <a:cubicBezTo>
                  <a:pt x="276170" y="1783841"/>
                  <a:pt x="295466" y="1769745"/>
                  <a:pt x="311031" y="1753885"/>
                </a:cubicBezTo>
                <a:cubicBezTo>
                  <a:pt x="338356" y="1729038"/>
                  <a:pt x="362550" y="1697433"/>
                  <a:pt x="388788" y="1678287"/>
                </a:cubicBezTo>
                <a:cubicBezTo>
                  <a:pt x="425493" y="1634939"/>
                  <a:pt x="489260" y="1605963"/>
                  <a:pt x="544302" y="1557329"/>
                </a:cubicBezTo>
                <a:cubicBezTo>
                  <a:pt x="580889" y="1519364"/>
                  <a:pt x="629709" y="1481469"/>
                  <a:pt x="673899" y="1451491"/>
                </a:cubicBezTo>
                <a:cubicBezTo>
                  <a:pt x="719519" y="1427673"/>
                  <a:pt x="771895" y="1406094"/>
                  <a:pt x="803494" y="1375892"/>
                </a:cubicBezTo>
                <a:cubicBezTo>
                  <a:pt x="853730" y="1331175"/>
                  <a:pt x="859504" y="1322575"/>
                  <a:pt x="933091" y="1285174"/>
                </a:cubicBezTo>
                <a:cubicBezTo>
                  <a:pt x="959306" y="1276941"/>
                  <a:pt x="986683" y="1267933"/>
                  <a:pt x="1010848" y="1254935"/>
                </a:cubicBezTo>
                <a:cubicBezTo>
                  <a:pt x="1030320" y="1246632"/>
                  <a:pt x="1045572" y="1236011"/>
                  <a:pt x="1062686" y="1224695"/>
                </a:cubicBezTo>
                <a:cubicBezTo>
                  <a:pt x="1090246" y="1210510"/>
                  <a:pt x="1117589" y="1203663"/>
                  <a:pt x="1140445" y="1194456"/>
                </a:cubicBezTo>
                <a:cubicBezTo>
                  <a:pt x="1308257" y="1103445"/>
                  <a:pt x="1176000" y="1118826"/>
                  <a:pt x="1347797" y="1103737"/>
                </a:cubicBezTo>
                <a:cubicBezTo>
                  <a:pt x="1407475" y="1067796"/>
                  <a:pt x="1463328" y="1022152"/>
                  <a:pt x="1555151" y="1013020"/>
                </a:cubicBezTo>
                <a:cubicBezTo>
                  <a:pt x="1581316" y="1004670"/>
                  <a:pt x="1604344" y="1007438"/>
                  <a:pt x="1632908" y="997899"/>
                </a:cubicBezTo>
                <a:cubicBezTo>
                  <a:pt x="1658494" y="993844"/>
                  <a:pt x="1684838" y="977299"/>
                  <a:pt x="1710666" y="967661"/>
                </a:cubicBezTo>
                <a:cubicBezTo>
                  <a:pt x="1735006" y="962819"/>
                  <a:pt x="1767622" y="957512"/>
                  <a:pt x="1788423" y="952541"/>
                </a:cubicBezTo>
                <a:cubicBezTo>
                  <a:pt x="2027800" y="911709"/>
                  <a:pt x="1770566" y="936604"/>
                  <a:pt x="2021697" y="876943"/>
                </a:cubicBezTo>
                <a:cubicBezTo>
                  <a:pt x="2066243" y="869940"/>
                  <a:pt x="2103375" y="863705"/>
                  <a:pt x="2151291" y="846703"/>
                </a:cubicBezTo>
                <a:cubicBezTo>
                  <a:pt x="2190182" y="828021"/>
                  <a:pt x="2214367" y="812503"/>
                  <a:pt x="2254969" y="801344"/>
                </a:cubicBezTo>
                <a:cubicBezTo>
                  <a:pt x="2346447" y="784171"/>
                  <a:pt x="2429790" y="768585"/>
                  <a:pt x="2514160" y="740865"/>
                </a:cubicBezTo>
                <a:cubicBezTo>
                  <a:pt x="2547433" y="733364"/>
                  <a:pt x="2577209" y="712484"/>
                  <a:pt x="2617837" y="710626"/>
                </a:cubicBezTo>
                <a:cubicBezTo>
                  <a:pt x="2667353" y="704919"/>
                  <a:pt x="2704301" y="698446"/>
                  <a:pt x="2747434" y="695506"/>
                </a:cubicBezTo>
                <a:cubicBezTo>
                  <a:pt x="2889800" y="686152"/>
                  <a:pt x="2954139" y="659660"/>
                  <a:pt x="3110303" y="650147"/>
                </a:cubicBezTo>
                <a:cubicBezTo>
                  <a:pt x="3189459" y="648189"/>
                  <a:pt x="3275291" y="651880"/>
                  <a:pt x="3395414" y="635027"/>
                </a:cubicBezTo>
                <a:cubicBezTo>
                  <a:pt x="3571761" y="590343"/>
                  <a:pt x="3408602" y="612854"/>
                  <a:pt x="3550929" y="589668"/>
                </a:cubicBezTo>
                <a:cubicBezTo>
                  <a:pt x="3617699" y="567672"/>
                  <a:pt x="3692127" y="546435"/>
                  <a:pt x="3758283" y="529189"/>
                </a:cubicBezTo>
                <a:cubicBezTo>
                  <a:pt x="3788251" y="521683"/>
                  <a:pt x="3828627" y="511094"/>
                  <a:pt x="3861960" y="498950"/>
                </a:cubicBezTo>
                <a:cubicBezTo>
                  <a:pt x="3952597" y="471194"/>
                  <a:pt x="4011171" y="451268"/>
                  <a:pt x="4095232" y="423351"/>
                </a:cubicBezTo>
                <a:cubicBezTo>
                  <a:pt x="4366985" y="364011"/>
                  <a:pt x="4285571" y="388035"/>
                  <a:pt x="4484020" y="362872"/>
                </a:cubicBezTo>
                <a:cubicBezTo>
                  <a:pt x="4738777" y="326725"/>
                  <a:pt x="4995152" y="297459"/>
                  <a:pt x="5209757" y="257034"/>
                </a:cubicBezTo>
                <a:cubicBezTo>
                  <a:pt x="5262097" y="268273"/>
                  <a:pt x="5538111" y="265253"/>
                  <a:pt x="5598544" y="241915"/>
                </a:cubicBezTo>
                <a:cubicBezTo>
                  <a:pt x="6258863" y="304045"/>
                  <a:pt x="5128590" y="183989"/>
                  <a:pt x="6194686" y="241915"/>
                </a:cubicBezTo>
                <a:cubicBezTo>
                  <a:pt x="6247013" y="242710"/>
                  <a:pt x="6304224" y="224581"/>
                  <a:pt x="6350201" y="211675"/>
                </a:cubicBezTo>
                <a:cubicBezTo>
                  <a:pt x="6394057" y="200894"/>
                  <a:pt x="6434076" y="186732"/>
                  <a:pt x="6479798" y="181436"/>
                </a:cubicBezTo>
                <a:cubicBezTo>
                  <a:pt x="6510505" y="174420"/>
                  <a:pt x="6547087" y="164530"/>
                  <a:pt x="6583475" y="151196"/>
                </a:cubicBezTo>
                <a:cubicBezTo>
                  <a:pt x="6734316" y="119258"/>
                  <a:pt x="6899317" y="79089"/>
                  <a:pt x="7050018" y="75599"/>
                </a:cubicBezTo>
                <a:cubicBezTo>
                  <a:pt x="7561740" y="67605"/>
                  <a:pt x="7312495" y="63563"/>
                  <a:pt x="7775755" y="0"/>
                </a:cubicBezTo>
                <a:cubicBezTo>
                  <a:pt x="8281798" y="27239"/>
                  <a:pt x="8881706" y="-8782"/>
                  <a:pt x="9434584" y="30240"/>
                </a:cubicBezTo>
                <a:cubicBezTo>
                  <a:pt x="9481888" y="23170"/>
                  <a:pt x="9521903" y="46085"/>
                  <a:pt x="9564181" y="60478"/>
                </a:cubicBezTo>
                <a:cubicBezTo>
                  <a:pt x="9649384" y="78307"/>
                  <a:pt x="9762848" y="76647"/>
                  <a:pt x="9849292" y="105837"/>
                </a:cubicBezTo>
                <a:cubicBezTo>
                  <a:pt x="9924210" y="119528"/>
                  <a:pt x="9997602" y="146401"/>
                  <a:pt x="10056644" y="166316"/>
                </a:cubicBezTo>
                <a:cubicBezTo>
                  <a:pt x="10117222" y="178863"/>
                  <a:pt x="10179559" y="187756"/>
                  <a:pt x="10238079" y="211675"/>
                </a:cubicBezTo>
                <a:cubicBezTo>
                  <a:pt x="10262756" y="221023"/>
                  <a:pt x="10288540" y="216603"/>
                  <a:pt x="10315836" y="226795"/>
                </a:cubicBezTo>
                <a:cubicBezTo>
                  <a:pt x="10346871" y="237476"/>
                  <a:pt x="10364701" y="249196"/>
                  <a:pt x="10393595" y="257034"/>
                </a:cubicBezTo>
                <a:cubicBezTo>
                  <a:pt x="10414442" y="265421"/>
                  <a:pt x="10446900" y="264206"/>
                  <a:pt x="10471353" y="272154"/>
                </a:cubicBezTo>
                <a:cubicBezTo>
                  <a:pt x="10495732" y="281573"/>
                  <a:pt x="10518505" y="299720"/>
                  <a:pt x="10549110" y="302394"/>
                </a:cubicBezTo>
                <a:cubicBezTo>
                  <a:pt x="10765484" y="316345"/>
                  <a:pt x="11036376" y="340345"/>
                  <a:pt x="11248927" y="362872"/>
                </a:cubicBezTo>
                <a:cubicBezTo>
                  <a:pt x="11457271" y="384839"/>
                  <a:pt x="12097451" y="508048"/>
                  <a:pt x="12207939" y="529189"/>
                </a:cubicBezTo>
                <a:cubicBezTo>
                  <a:pt x="12844801" y="679303"/>
                  <a:pt x="12396913" y="525133"/>
                  <a:pt x="12855916" y="680386"/>
                </a:cubicBezTo>
                <a:cubicBezTo>
                  <a:pt x="12921685" y="700296"/>
                  <a:pt x="12995445" y="709482"/>
                  <a:pt x="13063270" y="725746"/>
                </a:cubicBezTo>
                <a:cubicBezTo>
                  <a:pt x="13233302" y="795462"/>
                  <a:pt x="12988926" y="748025"/>
                  <a:pt x="13244705" y="771105"/>
                </a:cubicBezTo>
                <a:cubicBezTo>
                  <a:pt x="13300068" y="794102"/>
                  <a:pt x="13353733" y="814522"/>
                  <a:pt x="13426139" y="831584"/>
                </a:cubicBezTo>
                <a:cubicBezTo>
                  <a:pt x="13488669" y="837578"/>
                  <a:pt x="13548869" y="850111"/>
                  <a:pt x="13607573" y="861823"/>
                </a:cubicBezTo>
                <a:cubicBezTo>
                  <a:pt x="13644874" y="865270"/>
                  <a:pt x="13680208" y="867396"/>
                  <a:pt x="13711250" y="876943"/>
                </a:cubicBezTo>
                <a:cubicBezTo>
                  <a:pt x="13784576" y="905546"/>
                  <a:pt x="13857675" y="909541"/>
                  <a:pt x="13918605" y="937422"/>
                </a:cubicBezTo>
                <a:cubicBezTo>
                  <a:pt x="13995395" y="968133"/>
                  <a:pt x="14064382" y="986526"/>
                  <a:pt x="14125956" y="1028140"/>
                </a:cubicBezTo>
                <a:cubicBezTo>
                  <a:pt x="14146759" y="1043822"/>
                  <a:pt x="14176087" y="1063749"/>
                  <a:pt x="14203716" y="1073498"/>
                </a:cubicBezTo>
                <a:cubicBezTo>
                  <a:pt x="14233575" y="1090455"/>
                  <a:pt x="14275441" y="1092742"/>
                  <a:pt x="14307391" y="1103737"/>
                </a:cubicBezTo>
                <a:cubicBezTo>
                  <a:pt x="14333740" y="1122866"/>
                  <a:pt x="14356035" y="1147028"/>
                  <a:pt x="14385150" y="1164216"/>
                </a:cubicBezTo>
                <a:cubicBezTo>
                  <a:pt x="14419329" y="1176334"/>
                  <a:pt x="14464812" y="1189179"/>
                  <a:pt x="14488825" y="1209575"/>
                </a:cubicBezTo>
                <a:cubicBezTo>
                  <a:pt x="14536589" y="1237879"/>
                  <a:pt x="14548567" y="1276144"/>
                  <a:pt x="14592502" y="1300294"/>
                </a:cubicBezTo>
                <a:cubicBezTo>
                  <a:pt x="14602393" y="1309699"/>
                  <a:pt x="14632306" y="1328226"/>
                  <a:pt x="14644342" y="1330533"/>
                </a:cubicBezTo>
                <a:cubicBezTo>
                  <a:pt x="14656057" y="1356538"/>
                  <a:pt x="14703307" y="1467824"/>
                  <a:pt x="14722099" y="1481730"/>
                </a:cubicBezTo>
                <a:cubicBezTo>
                  <a:pt x="14822008" y="1545741"/>
                  <a:pt x="14763203" y="1500045"/>
                  <a:pt x="14877614" y="1602688"/>
                </a:cubicBezTo>
                <a:cubicBezTo>
                  <a:pt x="14896381" y="1616282"/>
                  <a:pt x="14908925" y="1631690"/>
                  <a:pt x="14929453" y="1648047"/>
                </a:cubicBezTo>
                <a:cubicBezTo>
                  <a:pt x="15112517" y="1753980"/>
                  <a:pt x="14846527" y="1581781"/>
                  <a:pt x="15033128" y="1723646"/>
                </a:cubicBezTo>
                <a:cubicBezTo>
                  <a:pt x="15230346" y="1855023"/>
                  <a:pt x="15071240" y="1715765"/>
                  <a:pt x="15188645" y="1829484"/>
                </a:cubicBezTo>
                <a:cubicBezTo>
                  <a:pt x="15196906" y="1843772"/>
                  <a:pt x="15202728" y="1863478"/>
                  <a:pt x="15214562" y="1874843"/>
                </a:cubicBezTo>
                <a:cubicBezTo>
                  <a:pt x="15227832" y="1890938"/>
                  <a:pt x="15253604" y="1899647"/>
                  <a:pt x="15266402" y="1920202"/>
                </a:cubicBezTo>
                <a:cubicBezTo>
                  <a:pt x="15288596" y="1949329"/>
                  <a:pt x="15318239" y="2010919"/>
                  <a:pt x="15318239" y="2010919"/>
                </a:cubicBezTo>
              </a:path>
            </a:pathLst>
          </a:custGeom>
          <a:noFill/>
          <a:ln w="127000" cap="rnd">
            <a:solidFill>
              <a:schemeClr val="accent2">
                <a:lumMod val="40000"/>
                <a:lumOff val="60000"/>
              </a:schemeClr>
            </a:solidFill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433457"/>
                      <a:gd name="connsiteY0" fmla="*/ 1458686 h 1458686"/>
                      <a:gd name="connsiteX1" fmla="*/ 54429 w 6433457"/>
                      <a:gd name="connsiteY1" fmla="*/ 1382486 h 1458686"/>
                      <a:gd name="connsiteX2" fmla="*/ 76200 w 6433457"/>
                      <a:gd name="connsiteY2" fmla="*/ 1338943 h 1458686"/>
                      <a:gd name="connsiteX3" fmla="*/ 108857 w 6433457"/>
                      <a:gd name="connsiteY3" fmla="*/ 1295400 h 1458686"/>
                      <a:gd name="connsiteX4" fmla="*/ 130629 w 6433457"/>
                      <a:gd name="connsiteY4" fmla="*/ 1262743 h 1458686"/>
                      <a:gd name="connsiteX5" fmla="*/ 163286 w 6433457"/>
                      <a:gd name="connsiteY5" fmla="*/ 1208315 h 1458686"/>
                      <a:gd name="connsiteX6" fmla="*/ 228600 w 6433457"/>
                      <a:gd name="connsiteY6" fmla="*/ 1121229 h 1458686"/>
                      <a:gd name="connsiteX7" fmla="*/ 283029 w 6433457"/>
                      <a:gd name="connsiteY7" fmla="*/ 1045029 h 1458686"/>
                      <a:gd name="connsiteX8" fmla="*/ 337457 w 6433457"/>
                      <a:gd name="connsiteY8" fmla="*/ 990600 h 1458686"/>
                      <a:gd name="connsiteX9" fmla="*/ 391886 w 6433457"/>
                      <a:gd name="connsiteY9" fmla="*/ 925286 h 1458686"/>
                      <a:gd name="connsiteX10" fmla="*/ 424543 w 6433457"/>
                      <a:gd name="connsiteY10" fmla="*/ 903515 h 1458686"/>
                      <a:gd name="connsiteX11" fmla="*/ 446314 w 6433457"/>
                      <a:gd name="connsiteY11" fmla="*/ 881743 h 1458686"/>
                      <a:gd name="connsiteX12" fmla="*/ 478972 w 6433457"/>
                      <a:gd name="connsiteY12" fmla="*/ 859972 h 1458686"/>
                      <a:gd name="connsiteX13" fmla="*/ 566057 w 6433457"/>
                      <a:gd name="connsiteY13" fmla="*/ 794657 h 1458686"/>
                      <a:gd name="connsiteX14" fmla="*/ 653143 w 6433457"/>
                      <a:gd name="connsiteY14" fmla="*/ 729343 h 1458686"/>
                      <a:gd name="connsiteX15" fmla="*/ 685800 w 6433457"/>
                      <a:gd name="connsiteY15" fmla="*/ 718457 h 1458686"/>
                      <a:gd name="connsiteX16" fmla="*/ 718457 w 6433457"/>
                      <a:gd name="connsiteY16" fmla="*/ 696686 h 1458686"/>
                      <a:gd name="connsiteX17" fmla="*/ 751114 w 6433457"/>
                      <a:gd name="connsiteY17" fmla="*/ 685800 h 1458686"/>
                      <a:gd name="connsiteX18" fmla="*/ 849086 w 6433457"/>
                      <a:gd name="connsiteY18" fmla="*/ 631372 h 1458686"/>
                      <a:gd name="connsiteX19" fmla="*/ 903514 w 6433457"/>
                      <a:gd name="connsiteY19" fmla="*/ 609600 h 1458686"/>
                      <a:gd name="connsiteX20" fmla="*/ 947057 w 6433457"/>
                      <a:gd name="connsiteY20" fmla="*/ 576943 h 1458686"/>
                      <a:gd name="connsiteX21" fmla="*/ 1055914 w 6433457"/>
                      <a:gd name="connsiteY21" fmla="*/ 533400 h 1458686"/>
                      <a:gd name="connsiteX22" fmla="*/ 1099457 w 6433457"/>
                      <a:gd name="connsiteY22" fmla="*/ 511629 h 1458686"/>
                      <a:gd name="connsiteX23" fmla="*/ 1153886 w 6433457"/>
                      <a:gd name="connsiteY23" fmla="*/ 500743 h 1458686"/>
                      <a:gd name="connsiteX24" fmla="*/ 1306286 w 6433457"/>
                      <a:gd name="connsiteY24" fmla="*/ 468086 h 1458686"/>
                      <a:gd name="connsiteX25" fmla="*/ 1426029 w 6433457"/>
                      <a:gd name="connsiteY25" fmla="*/ 457200 h 1458686"/>
                      <a:gd name="connsiteX26" fmla="*/ 1491343 w 6433457"/>
                      <a:gd name="connsiteY26" fmla="*/ 424543 h 1458686"/>
                      <a:gd name="connsiteX27" fmla="*/ 1578429 w 6433457"/>
                      <a:gd name="connsiteY27" fmla="*/ 381000 h 1458686"/>
                      <a:gd name="connsiteX28" fmla="*/ 1621972 w 6433457"/>
                      <a:gd name="connsiteY28" fmla="*/ 359229 h 1458686"/>
                      <a:gd name="connsiteX29" fmla="*/ 1719943 w 6433457"/>
                      <a:gd name="connsiteY29" fmla="*/ 304800 h 1458686"/>
                      <a:gd name="connsiteX30" fmla="*/ 1883229 w 6433457"/>
                      <a:gd name="connsiteY30" fmla="*/ 261257 h 1458686"/>
                      <a:gd name="connsiteX31" fmla="*/ 2188029 w 6433457"/>
                      <a:gd name="connsiteY31" fmla="*/ 185057 h 1458686"/>
                      <a:gd name="connsiteX32" fmla="*/ 2351314 w 6433457"/>
                      <a:gd name="connsiteY32" fmla="*/ 174172 h 1458686"/>
                      <a:gd name="connsiteX33" fmla="*/ 2601686 w 6433457"/>
                      <a:gd name="connsiteY33" fmla="*/ 174172 h 1458686"/>
                      <a:gd name="connsiteX34" fmla="*/ 2667000 w 6433457"/>
                      <a:gd name="connsiteY34" fmla="*/ 152400 h 1458686"/>
                      <a:gd name="connsiteX35" fmla="*/ 2721429 w 6433457"/>
                      <a:gd name="connsiteY35" fmla="*/ 130629 h 1458686"/>
                      <a:gd name="connsiteX36" fmla="*/ 2764972 w 6433457"/>
                      <a:gd name="connsiteY36" fmla="*/ 108857 h 1458686"/>
                      <a:gd name="connsiteX37" fmla="*/ 2960914 w 6433457"/>
                      <a:gd name="connsiteY37" fmla="*/ 54429 h 1458686"/>
                      <a:gd name="connsiteX38" fmla="*/ 3265714 w 6433457"/>
                      <a:gd name="connsiteY38" fmla="*/ 0 h 1458686"/>
                      <a:gd name="connsiteX39" fmla="*/ 3962400 w 6433457"/>
                      <a:gd name="connsiteY39" fmla="*/ 21772 h 1458686"/>
                      <a:gd name="connsiteX40" fmla="*/ 4016829 w 6433457"/>
                      <a:gd name="connsiteY40" fmla="*/ 43543 h 1458686"/>
                      <a:gd name="connsiteX41" fmla="*/ 4136572 w 6433457"/>
                      <a:gd name="connsiteY41" fmla="*/ 76200 h 1458686"/>
                      <a:gd name="connsiteX42" fmla="*/ 4223657 w 6433457"/>
                      <a:gd name="connsiteY42" fmla="*/ 119743 h 1458686"/>
                      <a:gd name="connsiteX43" fmla="*/ 4299857 w 6433457"/>
                      <a:gd name="connsiteY43" fmla="*/ 152400 h 1458686"/>
                      <a:gd name="connsiteX44" fmla="*/ 4332514 w 6433457"/>
                      <a:gd name="connsiteY44" fmla="*/ 163286 h 1458686"/>
                      <a:gd name="connsiteX45" fmla="*/ 4365172 w 6433457"/>
                      <a:gd name="connsiteY45" fmla="*/ 185057 h 1458686"/>
                      <a:gd name="connsiteX46" fmla="*/ 4397829 w 6433457"/>
                      <a:gd name="connsiteY46" fmla="*/ 195943 h 1458686"/>
                      <a:gd name="connsiteX47" fmla="*/ 4430486 w 6433457"/>
                      <a:gd name="connsiteY47" fmla="*/ 217715 h 1458686"/>
                      <a:gd name="connsiteX48" fmla="*/ 4724400 w 6433457"/>
                      <a:gd name="connsiteY48" fmla="*/ 261257 h 1458686"/>
                      <a:gd name="connsiteX49" fmla="*/ 5127172 w 6433457"/>
                      <a:gd name="connsiteY49" fmla="*/ 381000 h 1458686"/>
                      <a:gd name="connsiteX50" fmla="*/ 5399314 w 6433457"/>
                      <a:gd name="connsiteY50" fmla="*/ 489857 h 1458686"/>
                      <a:gd name="connsiteX51" fmla="*/ 5486400 w 6433457"/>
                      <a:gd name="connsiteY51" fmla="*/ 522515 h 1458686"/>
                      <a:gd name="connsiteX52" fmla="*/ 5562600 w 6433457"/>
                      <a:gd name="connsiteY52" fmla="*/ 555172 h 1458686"/>
                      <a:gd name="connsiteX53" fmla="*/ 5638800 w 6433457"/>
                      <a:gd name="connsiteY53" fmla="*/ 598715 h 1458686"/>
                      <a:gd name="connsiteX54" fmla="*/ 5715000 w 6433457"/>
                      <a:gd name="connsiteY54" fmla="*/ 620486 h 1458686"/>
                      <a:gd name="connsiteX55" fmla="*/ 5758543 w 6433457"/>
                      <a:gd name="connsiteY55" fmla="*/ 631372 h 1458686"/>
                      <a:gd name="connsiteX56" fmla="*/ 5845629 w 6433457"/>
                      <a:gd name="connsiteY56" fmla="*/ 674915 h 1458686"/>
                      <a:gd name="connsiteX57" fmla="*/ 5932714 w 6433457"/>
                      <a:gd name="connsiteY57" fmla="*/ 740229 h 1458686"/>
                      <a:gd name="connsiteX58" fmla="*/ 5965372 w 6433457"/>
                      <a:gd name="connsiteY58" fmla="*/ 772886 h 1458686"/>
                      <a:gd name="connsiteX59" fmla="*/ 6008914 w 6433457"/>
                      <a:gd name="connsiteY59" fmla="*/ 794657 h 1458686"/>
                      <a:gd name="connsiteX60" fmla="*/ 6041572 w 6433457"/>
                      <a:gd name="connsiteY60" fmla="*/ 838200 h 1458686"/>
                      <a:gd name="connsiteX61" fmla="*/ 6085114 w 6433457"/>
                      <a:gd name="connsiteY61" fmla="*/ 870857 h 1458686"/>
                      <a:gd name="connsiteX62" fmla="*/ 6128657 w 6433457"/>
                      <a:gd name="connsiteY62" fmla="*/ 936172 h 1458686"/>
                      <a:gd name="connsiteX63" fmla="*/ 6150429 w 6433457"/>
                      <a:gd name="connsiteY63" fmla="*/ 957943 h 1458686"/>
                      <a:gd name="connsiteX64" fmla="*/ 6183086 w 6433457"/>
                      <a:gd name="connsiteY64" fmla="*/ 1066800 h 1458686"/>
                      <a:gd name="connsiteX65" fmla="*/ 6248400 w 6433457"/>
                      <a:gd name="connsiteY65" fmla="*/ 1153886 h 1458686"/>
                      <a:gd name="connsiteX66" fmla="*/ 6270172 w 6433457"/>
                      <a:gd name="connsiteY66" fmla="*/ 1186543 h 1458686"/>
                      <a:gd name="connsiteX67" fmla="*/ 6313714 w 6433457"/>
                      <a:gd name="connsiteY67" fmla="*/ 1240972 h 1458686"/>
                      <a:gd name="connsiteX68" fmla="*/ 6379029 w 6433457"/>
                      <a:gd name="connsiteY68" fmla="*/ 1317172 h 1458686"/>
                      <a:gd name="connsiteX69" fmla="*/ 6389914 w 6433457"/>
                      <a:gd name="connsiteY69" fmla="*/ 1349829 h 1458686"/>
                      <a:gd name="connsiteX70" fmla="*/ 6411686 w 6433457"/>
                      <a:gd name="connsiteY70" fmla="*/ 1382486 h 1458686"/>
                      <a:gd name="connsiteX71" fmla="*/ 6433457 w 6433457"/>
                      <a:gd name="connsiteY71" fmla="*/ 1447800 h 14586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</a:cxnLst>
                    <a:rect l="l" t="t" r="r" b="b"/>
                    <a:pathLst>
                      <a:path w="6433457" h="1458686">
                        <a:moveTo>
                          <a:pt x="0" y="1458686"/>
                        </a:moveTo>
                        <a:cubicBezTo>
                          <a:pt x="18143" y="1433286"/>
                          <a:pt x="37671" y="1408820"/>
                          <a:pt x="54429" y="1382486"/>
                        </a:cubicBezTo>
                        <a:cubicBezTo>
                          <a:pt x="63141" y="1368796"/>
                          <a:pt x="67600" y="1352704"/>
                          <a:pt x="76200" y="1338943"/>
                        </a:cubicBezTo>
                        <a:cubicBezTo>
                          <a:pt x="85816" y="1323558"/>
                          <a:pt x="98312" y="1310163"/>
                          <a:pt x="108857" y="1295400"/>
                        </a:cubicBezTo>
                        <a:cubicBezTo>
                          <a:pt x="116461" y="1284754"/>
                          <a:pt x="123695" y="1273837"/>
                          <a:pt x="130629" y="1262743"/>
                        </a:cubicBezTo>
                        <a:cubicBezTo>
                          <a:pt x="141843" y="1244801"/>
                          <a:pt x="151243" y="1225711"/>
                          <a:pt x="163286" y="1208315"/>
                        </a:cubicBezTo>
                        <a:cubicBezTo>
                          <a:pt x="183940" y="1178481"/>
                          <a:pt x="208472" y="1151420"/>
                          <a:pt x="228600" y="1121229"/>
                        </a:cubicBezTo>
                        <a:cubicBezTo>
                          <a:pt x="244206" y="1097821"/>
                          <a:pt x="265029" y="1065279"/>
                          <a:pt x="283029" y="1045029"/>
                        </a:cubicBezTo>
                        <a:cubicBezTo>
                          <a:pt x="300075" y="1025852"/>
                          <a:pt x="323224" y="1011948"/>
                          <a:pt x="337457" y="990600"/>
                        </a:cubicBezTo>
                        <a:cubicBezTo>
                          <a:pt x="358864" y="958491"/>
                          <a:pt x="360456" y="951478"/>
                          <a:pt x="391886" y="925286"/>
                        </a:cubicBezTo>
                        <a:cubicBezTo>
                          <a:pt x="401937" y="916911"/>
                          <a:pt x="414327" y="911688"/>
                          <a:pt x="424543" y="903515"/>
                        </a:cubicBezTo>
                        <a:cubicBezTo>
                          <a:pt x="432557" y="897104"/>
                          <a:pt x="438300" y="888154"/>
                          <a:pt x="446314" y="881743"/>
                        </a:cubicBezTo>
                        <a:cubicBezTo>
                          <a:pt x="456530" y="873570"/>
                          <a:pt x="469126" y="868587"/>
                          <a:pt x="478972" y="859972"/>
                        </a:cubicBezTo>
                        <a:cubicBezTo>
                          <a:pt x="555949" y="792617"/>
                          <a:pt x="502603" y="815809"/>
                          <a:pt x="566057" y="794657"/>
                        </a:cubicBezTo>
                        <a:cubicBezTo>
                          <a:pt x="591847" y="768869"/>
                          <a:pt x="616219" y="741651"/>
                          <a:pt x="653143" y="729343"/>
                        </a:cubicBezTo>
                        <a:cubicBezTo>
                          <a:pt x="664029" y="725714"/>
                          <a:pt x="675537" y="723589"/>
                          <a:pt x="685800" y="718457"/>
                        </a:cubicBezTo>
                        <a:cubicBezTo>
                          <a:pt x="697502" y="712606"/>
                          <a:pt x="706755" y="702537"/>
                          <a:pt x="718457" y="696686"/>
                        </a:cubicBezTo>
                        <a:cubicBezTo>
                          <a:pt x="728720" y="691554"/>
                          <a:pt x="740851" y="690932"/>
                          <a:pt x="751114" y="685800"/>
                        </a:cubicBezTo>
                        <a:cubicBezTo>
                          <a:pt x="861044" y="630835"/>
                          <a:pt x="754723" y="673311"/>
                          <a:pt x="849086" y="631372"/>
                        </a:cubicBezTo>
                        <a:cubicBezTo>
                          <a:pt x="866942" y="623436"/>
                          <a:pt x="886433" y="619090"/>
                          <a:pt x="903514" y="609600"/>
                        </a:cubicBezTo>
                        <a:cubicBezTo>
                          <a:pt x="919374" y="600789"/>
                          <a:pt x="930830" y="585057"/>
                          <a:pt x="947057" y="576943"/>
                        </a:cubicBezTo>
                        <a:cubicBezTo>
                          <a:pt x="982012" y="559465"/>
                          <a:pt x="1020959" y="550877"/>
                          <a:pt x="1055914" y="533400"/>
                        </a:cubicBezTo>
                        <a:cubicBezTo>
                          <a:pt x="1070428" y="526143"/>
                          <a:pt x="1084062" y="516761"/>
                          <a:pt x="1099457" y="511629"/>
                        </a:cubicBezTo>
                        <a:cubicBezTo>
                          <a:pt x="1117010" y="505778"/>
                          <a:pt x="1135824" y="504757"/>
                          <a:pt x="1153886" y="500743"/>
                        </a:cubicBezTo>
                        <a:cubicBezTo>
                          <a:pt x="1208646" y="488574"/>
                          <a:pt x="1243808" y="473766"/>
                          <a:pt x="1306286" y="468086"/>
                        </a:cubicBezTo>
                        <a:lnTo>
                          <a:pt x="1426029" y="457200"/>
                        </a:lnTo>
                        <a:cubicBezTo>
                          <a:pt x="1492249" y="435128"/>
                          <a:pt x="1425022" y="460718"/>
                          <a:pt x="1491343" y="424543"/>
                        </a:cubicBezTo>
                        <a:cubicBezTo>
                          <a:pt x="1519835" y="409002"/>
                          <a:pt x="1549400" y="395514"/>
                          <a:pt x="1578429" y="381000"/>
                        </a:cubicBezTo>
                        <a:cubicBezTo>
                          <a:pt x="1592943" y="373743"/>
                          <a:pt x="1607787" y="367110"/>
                          <a:pt x="1621972" y="359229"/>
                        </a:cubicBezTo>
                        <a:cubicBezTo>
                          <a:pt x="1654629" y="341086"/>
                          <a:pt x="1685512" y="319297"/>
                          <a:pt x="1719943" y="304800"/>
                        </a:cubicBezTo>
                        <a:cubicBezTo>
                          <a:pt x="1828233" y="259204"/>
                          <a:pt x="1800585" y="283295"/>
                          <a:pt x="1883229" y="261257"/>
                        </a:cubicBezTo>
                        <a:cubicBezTo>
                          <a:pt x="1982418" y="234807"/>
                          <a:pt x="2085365" y="191901"/>
                          <a:pt x="2188029" y="185057"/>
                        </a:cubicBezTo>
                        <a:lnTo>
                          <a:pt x="2351314" y="174172"/>
                        </a:lnTo>
                        <a:cubicBezTo>
                          <a:pt x="2582765" y="141107"/>
                          <a:pt x="2180484" y="193318"/>
                          <a:pt x="2601686" y="174172"/>
                        </a:cubicBezTo>
                        <a:cubicBezTo>
                          <a:pt x="2624611" y="173130"/>
                          <a:pt x="2645692" y="160923"/>
                          <a:pt x="2667000" y="152400"/>
                        </a:cubicBezTo>
                        <a:cubicBezTo>
                          <a:pt x="2685143" y="145143"/>
                          <a:pt x="2703573" y="138565"/>
                          <a:pt x="2721429" y="130629"/>
                        </a:cubicBezTo>
                        <a:cubicBezTo>
                          <a:pt x="2736258" y="124038"/>
                          <a:pt x="2749508" y="113777"/>
                          <a:pt x="2764972" y="108857"/>
                        </a:cubicBezTo>
                        <a:cubicBezTo>
                          <a:pt x="2829568" y="88304"/>
                          <a:pt x="2893808" y="64016"/>
                          <a:pt x="2960914" y="54429"/>
                        </a:cubicBezTo>
                        <a:cubicBezTo>
                          <a:pt x="3164745" y="25310"/>
                          <a:pt x="3063137" y="43409"/>
                          <a:pt x="3265714" y="0"/>
                        </a:cubicBezTo>
                        <a:cubicBezTo>
                          <a:pt x="3497943" y="7257"/>
                          <a:pt x="3730447" y="8325"/>
                          <a:pt x="3962400" y="21772"/>
                        </a:cubicBezTo>
                        <a:cubicBezTo>
                          <a:pt x="3981908" y="22903"/>
                          <a:pt x="3998178" y="37715"/>
                          <a:pt x="4016829" y="43543"/>
                        </a:cubicBezTo>
                        <a:cubicBezTo>
                          <a:pt x="4056318" y="55883"/>
                          <a:pt x="4097751" y="61897"/>
                          <a:pt x="4136572" y="76200"/>
                        </a:cubicBezTo>
                        <a:cubicBezTo>
                          <a:pt x="4167026" y="87420"/>
                          <a:pt x="4194247" y="106018"/>
                          <a:pt x="4223657" y="119743"/>
                        </a:cubicBezTo>
                        <a:cubicBezTo>
                          <a:pt x="4248699" y="131429"/>
                          <a:pt x="4274199" y="142137"/>
                          <a:pt x="4299857" y="152400"/>
                        </a:cubicBezTo>
                        <a:cubicBezTo>
                          <a:pt x="4310511" y="156662"/>
                          <a:pt x="4322251" y="158154"/>
                          <a:pt x="4332514" y="163286"/>
                        </a:cubicBezTo>
                        <a:cubicBezTo>
                          <a:pt x="4344216" y="169137"/>
                          <a:pt x="4353470" y="179206"/>
                          <a:pt x="4365172" y="185057"/>
                        </a:cubicBezTo>
                        <a:cubicBezTo>
                          <a:pt x="4375435" y="190189"/>
                          <a:pt x="4387566" y="190811"/>
                          <a:pt x="4397829" y="195943"/>
                        </a:cubicBezTo>
                        <a:cubicBezTo>
                          <a:pt x="4409531" y="201794"/>
                          <a:pt x="4417657" y="215149"/>
                          <a:pt x="4430486" y="217715"/>
                        </a:cubicBezTo>
                        <a:cubicBezTo>
                          <a:pt x="4527603" y="237138"/>
                          <a:pt x="4626917" y="243760"/>
                          <a:pt x="4724400" y="261257"/>
                        </a:cubicBezTo>
                        <a:cubicBezTo>
                          <a:pt x="4818895" y="278218"/>
                          <a:pt x="5085044" y="362569"/>
                          <a:pt x="5127172" y="381000"/>
                        </a:cubicBezTo>
                        <a:cubicBezTo>
                          <a:pt x="5400381" y="500529"/>
                          <a:pt x="5204557" y="421119"/>
                          <a:pt x="5399314" y="489857"/>
                        </a:cubicBezTo>
                        <a:cubicBezTo>
                          <a:pt x="5428549" y="500175"/>
                          <a:pt x="5458176" y="509686"/>
                          <a:pt x="5486400" y="522515"/>
                        </a:cubicBezTo>
                        <a:cubicBezTo>
                          <a:pt x="5578279" y="564278"/>
                          <a:pt x="5452876" y="527740"/>
                          <a:pt x="5562600" y="555172"/>
                        </a:cubicBezTo>
                        <a:cubicBezTo>
                          <a:pt x="5588714" y="572581"/>
                          <a:pt x="5608418" y="587667"/>
                          <a:pt x="5638800" y="598715"/>
                        </a:cubicBezTo>
                        <a:cubicBezTo>
                          <a:pt x="5663626" y="607743"/>
                          <a:pt x="5689514" y="613535"/>
                          <a:pt x="5715000" y="620486"/>
                        </a:cubicBezTo>
                        <a:cubicBezTo>
                          <a:pt x="5729434" y="624422"/>
                          <a:pt x="5744733" y="625618"/>
                          <a:pt x="5758543" y="631372"/>
                        </a:cubicBezTo>
                        <a:cubicBezTo>
                          <a:pt x="5788501" y="643855"/>
                          <a:pt x="5819665" y="655442"/>
                          <a:pt x="5845629" y="674915"/>
                        </a:cubicBezTo>
                        <a:cubicBezTo>
                          <a:pt x="5874657" y="696686"/>
                          <a:pt x="5907056" y="714572"/>
                          <a:pt x="5932714" y="740229"/>
                        </a:cubicBezTo>
                        <a:cubicBezTo>
                          <a:pt x="5943600" y="751115"/>
                          <a:pt x="5952845" y="763938"/>
                          <a:pt x="5965372" y="772886"/>
                        </a:cubicBezTo>
                        <a:cubicBezTo>
                          <a:pt x="5978577" y="782318"/>
                          <a:pt x="5994400" y="787400"/>
                          <a:pt x="6008914" y="794657"/>
                        </a:cubicBezTo>
                        <a:cubicBezTo>
                          <a:pt x="6019800" y="809171"/>
                          <a:pt x="6028743" y="825371"/>
                          <a:pt x="6041572" y="838200"/>
                        </a:cubicBezTo>
                        <a:cubicBezTo>
                          <a:pt x="6054401" y="851029"/>
                          <a:pt x="6073061" y="857297"/>
                          <a:pt x="6085114" y="870857"/>
                        </a:cubicBezTo>
                        <a:cubicBezTo>
                          <a:pt x="6102498" y="890414"/>
                          <a:pt x="6110154" y="917670"/>
                          <a:pt x="6128657" y="936172"/>
                        </a:cubicBezTo>
                        <a:lnTo>
                          <a:pt x="6150429" y="957943"/>
                        </a:lnTo>
                        <a:cubicBezTo>
                          <a:pt x="6155363" y="977679"/>
                          <a:pt x="6174249" y="1057963"/>
                          <a:pt x="6183086" y="1066800"/>
                        </a:cubicBezTo>
                        <a:cubicBezTo>
                          <a:pt x="6223359" y="1107075"/>
                          <a:pt x="6199163" y="1080031"/>
                          <a:pt x="6248400" y="1153886"/>
                        </a:cubicBezTo>
                        <a:cubicBezTo>
                          <a:pt x="6255657" y="1164772"/>
                          <a:pt x="6260921" y="1177292"/>
                          <a:pt x="6270172" y="1186543"/>
                        </a:cubicBezTo>
                        <a:cubicBezTo>
                          <a:pt x="6344296" y="1260671"/>
                          <a:pt x="6231306" y="1144829"/>
                          <a:pt x="6313714" y="1240972"/>
                        </a:cubicBezTo>
                        <a:cubicBezTo>
                          <a:pt x="6392910" y="1333368"/>
                          <a:pt x="6329043" y="1242195"/>
                          <a:pt x="6379029" y="1317172"/>
                        </a:cubicBezTo>
                        <a:cubicBezTo>
                          <a:pt x="6382657" y="1328058"/>
                          <a:pt x="6384782" y="1339566"/>
                          <a:pt x="6389914" y="1349829"/>
                        </a:cubicBezTo>
                        <a:cubicBezTo>
                          <a:pt x="6395765" y="1361531"/>
                          <a:pt x="6406372" y="1370531"/>
                          <a:pt x="6411686" y="1382486"/>
                        </a:cubicBezTo>
                        <a:cubicBezTo>
                          <a:pt x="6421007" y="1403457"/>
                          <a:pt x="6433457" y="1447800"/>
                          <a:pt x="6433457" y="144780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!!box1">
                <a:extLst>
                  <a:ext uri="{FF2B5EF4-FFF2-40B4-BE49-F238E27FC236}">
                    <a16:creationId xmlns:a16="http://schemas.microsoft.com/office/drawing/2014/main" id="{5338FE62-2226-CA1E-A23C-19AC74674711}"/>
                  </a:ext>
                </a:extLst>
              </p:cNvPr>
              <p:cNvSpPr/>
              <p:nvPr/>
            </p:nvSpPr>
            <p:spPr>
              <a:xfrm>
                <a:off x="670615" y="2794090"/>
                <a:ext cx="18093522" cy="5793476"/>
              </a:xfrm>
              <a:prstGeom prst="roundRect">
                <a:avLst>
                  <a:gd name="adj" fmla="val 5932"/>
                </a:avLst>
              </a:prstGeom>
              <a:noFill/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numCol="1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endParaRPr lang="en-IN" sz="4000" dirty="0">
                  <a:solidFill>
                    <a:schemeClr val="bg1"/>
                  </a:solidFill>
                  <a:latin typeface="Bradley Hand" pitchFamily="2" charset="77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IN" sz="4000" dirty="0">
                    <a:solidFill>
                      <a:schemeClr val="bg1"/>
                    </a:solidFill>
                    <a:latin typeface="Bradley Hand" pitchFamily="2" charset="77"/>
                  </a:rPr>
                  <a:t>There are three cases to handle: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IN" sz="4000" dirty="0">
                    <a:solidFill>
                      <a:schemeClr val="bg1"/>
                    </a:solidFill>
                    <a:latin typeface="Bradley Hand" pitchFamily="2" charset="77"/>
                  </a:rPr>
                  <a:t>1)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𝑠𝑡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IN" sz="4000" dirty="0">
                    <a:solidFill>
                      <a:schemeClr val="bg1"/>
                    </a:solidFill>
                    <a:latin typeface="Bradley Hand" pitchFamily="2" charset="77"/>
                  </a:rPr>
                  <a:t> passes through u</a:t>
                </a:r>
              </a:p>
              <a:p>
                <a:pPr lvl="1" indent="0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IN" sz="4000" dirty="0">
                    <a:solidFill>
                      <a:schemeClr val="bg1"/>
                    </a:solidFill>
                    <a:latin typeface="Bradley Hand" pitchFamily="2" charset="77"/>
                  </a:rPr>
                  <a:t>		return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IN" sz="40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IN" sz="4000" i="1" dirty="0" err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𝑠𝑢</m:t>
                        </m:r>
                      </m:e>
                    </m:d>
                    <m:r>
                      <a:rPr lang="en-IN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𝑢𝑡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⋄⊕</m:t>
                    </m:r>
                    <m:sSup>
                      <m:sSupPr>
                        <m:ctrlPr>
                          <a:rPr lang="en-US" sz="4000" i="1" dirty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i="1" dirty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4000" i="1" dirty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endParaRPr lang="en-IN" sz="4000" dirty="0">
                  <a:solidFill>
                    <a:schemeClr val="bg1"/>
                  </a:solidFill>
                  <a:latin typeface="Bradley Hand" pitchFamily="2" charset="77"/>
                </a:endParaRPr>
              </a:p>
              <a:p>
                <a:pPr lvl="1" indent="0" defTabSz="825500">
                  <a:lnSpc>
                    <a:spcPct val="100000"/>
                  </a:lnSpc>
                  <a:spcBef>
                    <a:spcPts val="0"/>
                  </a:spcBef>
                </a:pPr>
                <a:endParaRPr lang="en-IN" sz="4000" dirty="0">
                  <a:solidFill>
                    <a:schemeClr val="bg1"/>
                  </a:solidFill>
                  <a:latin typeface="Bradley Hand" pitchFamily="2" charset="77"/>
                </a:endParaRPr>
              </a:p>
              <a:p>
                <a:pPr lvl="1" indent="0" defTabSz="825500">
                  <a:lnSpc>
                    <a:spcPct val="100000"/>
                  </a:lnSpc>
                  <a:spcBef>
                    <a:spcPts val="0"/>
                  </a:spcBef>
                </a:pPr>
                <a:endParaRPr lang="en-IN" sz="4000" dirty="0">
                  <a:solidFill>
                    <a:schemeClr val="bg1"/>
                  </a:solidFill>
                  <a:latin typeface="Bradley Hand" pitchFamily="2" charset="77"/>
                </a:endParaRPr>
              </a:p>
              <a:p>
                <a:pPr lvl="1" indent="0" defTabSz="825500">
                  <a:lnSpc>
                    <a:spcPct val="100000"/>
                  </a:lnSpc>
                  <a:spcBef>
                    <a:spcPts val="0"/>
                  </a:spcBef>
                </a:pPr>
                <a:endParaRPr lang="en-IN" sz="4000" dirty="0">
                  <a:solidFill>
                    <a:schemeClr val="bg1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9" name="!!box1">
                <a:extLst>
                  <a:ext uri="{FF2B5EF4-FFF2-40B4-BE49-F238E27FC236}">
                    <a16:creationId xmlns:a16="http://schemas.microsoft.com/office/drawing/2014/main" id="{5338FE62-2226-CA1E-A23C-19AC746747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615" y="2794090"/>
                <a:ext cx="18093522" cy="5793476"/>
              </a:xfrm>
              <a:prstGeom prst="roundRect">
                <a:avLst>
                  <a:gd name="adj" fmla="val 5932"/>
                </a:avLst>
              </a:prstGeom>
              <a:blipFill>
                <a:blip r:embed="rId6"/>
                <a:stretch>
                  <a:fillRect/>
                </a:stretch>
              </a:blipFill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10744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5" grpId="0" animBg="1"/>
      <p:bldP spid="46" grpId="0" animBg="1"/>
      <p:bldP spid="4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004D6A1-1E95-16BC-C39D-CDD12B5F6A2B}"/>
              </a:ext>
            </a:extLst>
          </p:cNvPr>
          <p:cNvCxnSpPr>
            <a:cxnSpLocks/>
          </p:cNvCxnSpPr>
          <p:nvPr/>
        </p:nvCxnSpPr>
        <p:spPr>
          <a:xfrm>
            <a:off x="1211884" y="11239474"/>
            <a:ext cx="21960231" cy="0"/>
          </a:xfrm>
          <a:prstGeom prst="line">
            <a:avLst/>
          </a:prstGeom>
          <a:noFill/>
          <a:ln w="1270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" name="!!star1">
            <a:extLst>
              <a:ext uri="{FF2B5EF4-FFF2-40B4-BE49-F238E27FC236}">
                <a16:creationId xmlns:a16="http://schemas.microsoft.com/office/drawing/2014/main" id="{C3815284-D089-14F0-C5C0-5C098462A16A}"/>
              </a:ext>
            </a:extLst>
          </p:cNvPr>
          <p:cNvSpPr/>
          <p:nvPr/>
        </p:nvSpPr>
        <p:spPr>
          <a:xfrm>
            <a:off x="99567" y="10771032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s</a:t>
            </a:r>
          </a:p>
        </p:txBody>
      </p:sp>
      <p:sp>
        <p:nvSpPr>
          <p:cNvPr id="6" name="!!star2">
            <a:extLst>
              <a:ext uri="{FF2B5EF4-FFF2-40B4-BE49-F238E27FC236}">
                <a16:creationId xmlns:a16="http://schemas.microsoft.com/office/drawing/2014/main" id="{2F4DAAAE-F722-CCA3-B6BE-1A0ADBC3BCC1}"/>
              </a:ext>
            </a:extLst>
          </p:cNvPr>
          <p:cNvSpPr/>
          <p:nvPr/>
        </p:nvSpPr>
        <p:spPr>
          <a:xfrm>
            <a:off x="23202836" y="10780139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t</a:t>
            </a:r>
          </a:p>
        </p:txBody>
      </p:sp>
      <p:sp>
        <p:nvSpPr>
          <p:cNvPr id="7" name="!!c10">
            <a:extLst>
              <a:ext uri="{FF2B5EF4-FFF2-40B4-BE49-F238E27FC236}">
                <a16:creationId xmlns:a16="http://schemas.microsoft.com/office/drawing/2014/main" id="{EA1E80ED-53E5-5D44-AE7B-77C4A2030FE9}"/>
              </a:ext>
            </a:extLst>
          </p:cNvPr>
          <p:cNvSpPr/>
          <p:nvPr/>
        </p:nvSpPr>
        <p:spPr>
          <a:xfrm>
            <a:off x="11734799" y="10780139"/>
            <a:ext cx="914400" cy="853996"/>
          </a:xfrm>
          <a:prstGeom prst="mathMultiply">
            <a:avLst/>
          </a:prstGeom>
          <a:solidFill>
            <a:schemeClr val="accent5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!!r10">
                <a:extLst>
                  <a:ext uri="{FF2B5EF4-FFF2-40B4-BE49-F238E27FC236}">
                    <a16:creationId xmlns:a16="http://schemas.microsoft.com/office/drawing/2014/main" id="{A13F76F5-57A5-165C-B442-8B8B5C6504BF}"/>
                  </a:ext>
                </a:extLst>
              </p:cNvPr>
              <p:cNvSpPr/>
              <p:nvPr/>
            </p:nvSpPr>
            <p:spPr>
              <a:xfrm>
                <a:off x="11900473" y="11698810"/>
                <a:ext cx="583052" cy="658336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</m:t>
                      </m:r>
                      <m:r>
                        <a:rPr lang="en-US" sz="32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𝑒</m:t>
                      </m:r>
                    </m:oMath>
                  </m:oMathPara>
                </a14:m>
                <a:endParaRPr lang="en-US" sz="3200" dirty="0">
                  <a:solidFill>
                    <a:schemeClr val="accent5">
                      <a:lumMod val="75000"/>
                    </a:scheme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8" name="!!r10">
                <a:extLst>
                  <a:ext uri="{FF2B5EF4-FFF2-40B4-BE49-F238E27FC236}">
                    <a16:creationId xmlns:a16="http://schemas.microsoft.com/office/drawing/2014/main" id="{A13F76F5-57A5-165C-B442-8B8B5C6504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00473" y="11698810"/>
                <a:ext cx="583052" cy="658336"/>
              </a:xfrm>
              <a:prstGeom prst="roundRect">
                <a:avLst/>
              </a:prstGeom>
              <a:blipFill>
                <a:blip r:embed="rId3"/>
                <a:stretch>
                  <a:fillRect l="-18750" b="-19231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DBF8EFD0-47C7-FEF2-ACCD-7A8EDBF943CE}"/>
              </a:ext>
            </a:extLst>
          </p:cNvPr>
          <p:cNvSpPr/>
          <p:nvPr/>
        </p:nvSpPr>
        <p:spPr>
          <a:xfrm>
            <a:off x="670615" y="1535052"/>
            <a:ext cx="18093522" cy="2401945"/>
          </a:xfrm>
          <a:prstGeom prst="roundRect">
            <a:avLst>
              <a:gd name="adj" fmla="val 5932"/>
            </a:avLst>
          </a:prstGeom>
          <a:noFill/>
          <a:ln w="12700">
            <a:noFill/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anchor="ctr"/>
          <a:lstStyle/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IN" sz="4000" dirty="0">
                <a:solidFill>
                  <a:schemeClr val="bg1"/>
                </a:solidFill>
                <a:latin typeface="Bradley Hand" pitchFamily="2" charset="77"/>
              </a:rPr>
              <a:t>Find the farthest vertex on es path that is a power of 2. Let this vertex be u.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IN" sz="4000" dirty="0">
                <a:solidFill>
                  <a:schemeClr val="bg1"/>
                </a:solidFill>
                <a:latin typeface="Bradley Hand" pitchFamily="2" charset="77"/>
              </a:rPr>
              <a:t>Similarly let v be the farthest vertex on et path that is a power of 2.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21923D24-B32A-BDD5-F395-63BDAAA5E888}"/>
              </a:ext>
            </a:extLst>
          </p:cNvPr>
          <p:cNvSpPr/>
          <p:nvPr/>
        </p:nvSpPr>
        <p:spPr>
          <a:xfrm>
            <a:off x="4534352" y="11010878"/>
            <a:ext cx="457200" cy="457192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DF0BF62C-34BB-47FE-A0AD-1D7051F839AE}"/>
              </a:ext>
            </a:extLst>
          </p:cNvPr>
          <p:cNvSpPr/>
          <p:nvPr/>
        </p:nvSpPr>
        <p:spPr>
          <a:xfrm>
            <a:off x="19621952" y="11010878"/>
            <a:ext cx="457200" cy="457192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9" name="!!star1">
            <a:extLst>
              <a:ext uri="{FF2B5EF4-FFF2-40B4-BE49-F238E27FC236}">
                <a16:creationId xmlns:a16="http://schemas.microsoft.com/office/drawing/2014/main" id="{AF59CC4E-B6F4-2E1E-856E-A73F053EDA43}"/>
              </a:ext>
            </a:extLst>
          </p:cNvPr>
          <p:cNvSpPr/>
          <p:nvPr/>
        </p:nvSpPr>
        <p:spPr>
          <a:xfrm>
            <a:off x="4305752" y="11736019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u</a:t>
            </a:r>
          </a:p>
        </p:txBody>
      </p:sp>
      <p:sp>
        <p:nvSpPr>
          <p:cNvPr id="40" name="!!star1">
            <a:extLst>
              <a:ext uri="{FF2B5EF4-FFF2-40B4-BE49-F238E27FC236}">
                <a16:creationId xmlns:a16="http://schemas.microsoft.com/office/drawing/2014/main" id="{70595955-68B5-BF23-ED7C-9A7C0747291E}"/>
              </a:ext>
            </a:extLst>
          </p:cNvPr>
          <p:cNvSpPr/>
          <p:nvPr/>
        </p:nvSpPr>
        <p:spPr>
          <a:xfrm>
            <a:off x="19393352" y="11824345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v</a:t>
            </a:r>
          </a:p>
        </p:txBody>
      </p:sp>
      <p:sp>
        <p:nvSpPr>
          <p:cNvPr id="41" name="Left Brace 40">
            <a:extLst>
              <a:ext uri="{FF2B5EF4-FFF2-40B4-BE49-F238E27FC236}">
                <a16:creationId xmlns:a16="http://schemas.microsoft.com/office/drawing/2014/main" id="{531CD1B0-2282-8751-F75A-D6608B08DB21}"/>
              </a:ext>
            </a:extLst>
          </p:cNvPr>
          <p:cNvSpPr/>
          <p:nvPr/>
        </p:nvSpPr>
        <p:spPr>
          <a:xfrm rot="16200000">
            <a:off x="15566622" y="9423543"/>
            <a:ext cx="1011868" cy="7469243"/>
          </a:xfrm>
          <a:prstGeom prst="leftBrace">
            <a:avLst/>
          </a:prstGeom>
          <a:noFill/>
          <a:ln w="1270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!!r1">
                <a:extLst>
                  <a:ext uri="{FF2B5EF4-FFF2-40B4-BE49-F238E27FC236}">
                    <a16:creationId xmlns:a16="http://schemas.microsoft.com/office/drawing/2014/main" id="{C4F41319-0711-9D1C-10B8-F8419BD6420A}"/>
                  </a:ext>
                </a:extLst>
              </p:cNvPr>
              <p:cNvSpPr/>
              <p:nvPr/>
            </p:nvSpPr>
            <p:spPr>
              <a:xfrm>
                <a:off x="8114166" y="12302963"/>
                <a:ext cx="762987" cy="676072"/>
              </a:xfrm>
              <a:prstGeom prst="round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200" b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ea typeface="Helvetica Neue Medium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</m:ctrlPr>
                      </m:sSupPr>
                      <m:e>
                        <m: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  <m:t>2</m:t>
                        </m:r>
                      </m:e>
                      <m:sup>
                        <m: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  <m:t>𝑖</m:t>
                        </m:r>
                      </m:sup>
                    </m:sSup>
                  </m:oMath>
                </a14:m>
                <a:endParaRPr kumimoji="0" lang="en-US" sz="32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2" name="!!r1">
                <a:extLst>
                  <a:ext uri="{FF2B5EF4-FFF2-40B4-BE49-F238E27FC236}">
                    <a16:creationId xmlns:a16="http://schemas.microsoft.com/office/drawing/2014/main" id="{C4F41319-0711-9D1C-10B8-F8419BD642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4166" y="12302963"/>
                <a:ext cx="762987" cy="676072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Left Brace 44">
            <a:extLst>
              <a:ext uri="{FF2B5EF4-FFF2-40B4-BE49-F238E27FC236}">
                <a16:creationId xmlns:a16="http://schemas.microsoft.com/office/drawing/2014/main" id="{272771B9-BF50-5616-4887-15F76D64D7AF}"/>
              </a:ext>
            </a:extLst>
          </p:cNvPr>
          <p:cNvSpPr/>
          <p:nvPr/>
        </p:nvSpPr>
        <p:spPr>
          <a:xfrm rot="16200000">
            <a:off x="7999964" y="9402074"/>
            <a:ext cx="991392" cy="7469244"/>
          </a:xfrm>
          <a:prstGeom prst="leftBrace">
            <a:avLst/>
          </a:prstGeom>
          <a:noFill/>
          <a:ln w="1270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!!r1">
                <a:extLst>
                  <a:ext uri="{FF2B5EF4-FFF2-40B4-BE49-F238E27FC236}">
                    <a16:creationId xmlns:a16="http://schemas.microsoft.com/office/drawing/2014/main" id="{12C793B1-72AC-3C7F-467C-8365C0F1A61E}"/>
                  </a:ext>
                </a:extLst>
              </p:cNvPr>
              <p:cNvSpPr/>
              <p:nvPr/>
            </p:nvSpPr>
            <p:spPr>
              <a:xfrm>
                <a:off x="15691062" y="12323041"/>
                <a:ext cx="762987" cy="676072"/>
              </a:xfrm>
              <a:prstGeom prst="round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200" b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ea typeface="Helvetica Neue Medium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</m:ctrlPr>
                      </m:sSupPr>
                      <m:e>
                        <m: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  <m:t>2</m:t>
                        </m:r>
                      </m:e>
                      <m:sup>
                        <m: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  <m:t>𝑗</m:t>
                        </m:r>
                      </m:sup>
                    </m:sSup>
                  </m:oMath>
                </a14:m>
                <a:endParaRPr kumimoji="0" lang="en-US" sz="32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6" name="!!r1">
                <a:extLst>
                  <a:ext uri="{FF2B5EF4-FFF2-40B4-BE49-F238E27FC236}">
                    <a16:creationId xmlns:a16="http://schemas.microsoft.com/office/drawing/2014/main" id="{12C793B1-72AC-3C7F-467C-8365C0F1A6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91062" y="12323041"/>
                <a:ext cx="762987" cy="676072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Freeform 47">
            <a:extLst>
              <a:ext uri="{FF2B5EF4-FFF2-40B4-BE49-F238E27FC236}">
                <a16:creationId xmlns:a16="http://schemas.microsoft.com/office/drawing/2014/main" id="{72297E11-D7D0-306D-C93D-FB8AFA79EEF5}"/>
              </a:ext>
            </a:extLst>
          </p:cNvPr>
          <p:cNvSpPr/>
          <p:nvPr/>
        </p:nvSpPr>
        <p:spPr>
          <a:xfrm>
            <a:off x="2607778" y="9225336"/>
            <a:ext cx="15318240" cy="2026040"/>
          </a:xfrm>
          <a:custGeom>
            <a:avLst/>
            <a:gdLst>
              <a:gd name="connsiteX0" fmla="*/ 0 w 15318240"/>
              <a:gd name="connsiteY0" fmla="*/ 2026040 h 2026040"/>
              <a:gd name="connsiteX1" fmla="*/ 129596 w 15318240"/>
              <a:gd name="connsiteY1" fmla="*/ 1920202 h 2026040"/>
              <a:gd name="connsiteX2" fmla="*/ 181434 w 15318240"/>
              <a:gd name="connsiteY2" fmla="*/ 1859723 h 2026040"/>
              <a:gd name="connsiteX3" fmla="*/ 259191 w 15318240"/>
              <a:gd name="connsiteY3" fmla="*/ 1799244 h 2026040"/>
              <a:gd name="connsiteX4" fmla="*/ 311031 w 15318240"/>
              <a:gd name="connsiteY4" fmla="*/ 1753885 h 2026040"/>
              <a:gd name="connsiteX5" fmla="*/ 388788 w 15318240"/>
              <a:gd name="connsiteY5" fmla="*/ 1678287 h 2026040"/>
              <a:gd name="connsiteX6" fmla="*/ 544302 w 15318240"/>
              <a:gd name="connsiteY6" fmla="*/ 1557329 h 2026040"/>
              <a:gd name="connsiteX7" fmla="*/ 673899 w 15318240"/>
              <a:gd name="connsiteY7" fmla="*/ 1451491 h 2026040"/>
              <a:gd name="connsiteX8" fmla="*/ 803494 w 15318240"/>
              <a:gd name="connsiteY8" fmla="*/ 1375892 h 2026040"/>
              <a:gd name="connsiteX9" fmla="*/ 933091 w 15318240"/>
              <a:gd name="connsiteY9" fmla="*/ 1285174 h 2026040"/>
              <a:gd name="connsiteX10" fmla="*/ 1010848 w 15318240"/>
              <a:gd name="connsiteY10" fmla="*/ 1254935 h 2026040"/>
              <a:gd name="connsiteX11" fmla="*/ 1062686 w 15318240"/>
              <a:gd name="connsiteY11" fmla="*/ 1224695 h 2026040"/>
              <a:gd name="connsiteX12" fmla="*/ 1140445 w 15318240"/>
              <a:gd name="connsiteY12" fmla="*/ 1194456 h 2026040"/>
              <a:gd name="connsiteX13" fmla="*/ 1347797 w 15318240"/>
              <a:gd name="connsiteY13" fmla="*/ 1103737 h 2026040"/>
              <a:gd name="connsiteX14" fmla="*/ 1555151 w 15318240"/>
              <a:gd name="connsiteY14" fmla="*/ 1013020 h 2026040"/>
              <a:gd name="connsiteX15" fmla="*/ 1632908 w 15318240"/>
              <a:gd name="connsiteY15" fmla="*/ 997899 h 2026040"/>
              <a:gd name="connsiteX16" fmla="*/ 1710666 w 15318240"/>
              <a:gd name="connsiteY16" fmla="*/ 967661 h 2026040"/>
              <a:gd name="connsiteX17" fmla="*/ 1788423 w 15318240"/>
              <a:gd name="connsiteY17" fmla="*/ 952541 h 2026040"/>
              <a:gd name="connsiteX18" fmla="*/ 2021697 w 15318240"/>
              <a:gd name="connsiteY18" fmla="*/ 876943 h 2026040"/>
              <a:gd name="connsiteX19" fmla="*/ 2151291 w 15318240"/>
              <a:gd name="connsiteY19" fmla="*/ 846703 h 2026040"/>
              <a:gd name="connsiteX20" fmla="*/ 2254969 w 15318240"/>
              <a:gd name="connsiteY20" fmla="*/ 801344 h 2026040"/>
              <a:gd name="connsiteX21" fmla="*/ 2514160 w 15318240"/>
              <a:gd name="connsiteY21" fmla="*/ 740865 h 2026040"/>
              <a:gd name="connsiteX22" fmla="*/ 2617837 w 15318240"/>
              <a:gd name="connsiteY22" fmla="*/ 710626 h 2026040"/>
              <a:gd name="connsiteX23" fmla="*/ 2747434 w 15318240"/>
              <a:gd name="connsiteY23" fmla="*/ 695506 h 2026040"/>
              <a:gd name="connsiteX24" fmla="*/ 3110303 w 15318240"/>
              <a:gd name="connsiteY24" fmla="*/ 650147 h 2026040"/>
              <a:gd name="connsiteX25" fmla="*/ 3395414 w 15318240"/>
              <a:gd name="connsiteY25" fmla="*/ 635027 h 2026040"/>
              <a:gd name="connsiteX26" fmla="*/ 3550929 w 15318240"/>
              <a:gd name="connsiteY26" fmla="*/ 589668 h 2026040"/>
              <a:gd name="connsiteX27" fmla="*/ 3758283 w 15318240"/>
              <a:gd name="connsiteY27" fmla="*/ 529189 h 2026040"/>
              <a:gd name="connsiteX28" fmla="*/ 3861960 w 15318240"/>
              <a:gd name="connsiteY28" fmla="*/ 498950 h 2026040"/>
              <a:gd name="connsiteX29" fmla="*/ 4095232 w 15318240"/>
              <a:gd name="connsiteY29" fmla="*/ 423351 h 2026040"/>
              <a:gd name="connsiteX30" fmla="*/ 4484020 w 15318240"/>
              <a:gd name="connsiteY30" fmla="*/ 362872 h 2026040"/>
              <a:gd name="connsiteX31" fmla="*/ 5209757 w 15318240"/>
              <a:gd name="connsiteY31" fmla="*/ 257034 h 2026040"/>
              <a:gd name="connsiteX32" fmla="*/ 5598544 w 15318240"/>
              <a:gd name="connsiteY32" fmla="*/ 241915 h 2026040"/>
              <a:gd name="connsiteX33" fmla="*/ 6194686 w 15318240"/>
              <a:gd name="connsiteY33" fmla="*/ 241915 h 2026040"/>
              <a:gd name="connsiteX34" fmla="*/ 6350201 w 15318240"/>
              <a:gd name="connsiteY34" fmla="*/ 211675 h 2026040"/>
              <a:gd name="connsiteX35" fmla="*/ 6479798 w 15318240"/>
              <a:gd name="connsiteY35" fmla="*/ 181436 h 2026040"/>
              <a:gd name="connsiteX36" fmla="*/ 6583475 w 15318240"/>
              <a:gd name="connsiteY36" fmla="*/ 151196 h 2026040"/>
              <a:gd name="connsiteX37" fmla="*/ 7050018 w 15318240"/>
              <a:gd name="connsiteY37" fmla="*/ 75599 h 2026040"/>
              <a:gd name="connsiteX38" fmla="*/ 7775755 w 15318240"/>
              <a:gd name="connsiteY38" fmla="*/ 0 h 2026040"/>
              <a:gd name="connsiteX39" fmla="*/ 9434584 w 15318240"/>
              <a:gd name="connsiteY39" fmla="*/ 30240 h 2026040"/>
              <a:gd name="connsiteX40" fmla="*/ 9564181 w 15318240"/>
              <a:gd name="connsiteY40" fmla="*/ 60478 h 2026040"/>
              <a:gd name="connsiteX41" fmla="*/ 9849292 w 15318240"/>
              <a:gd name="connsiteY41" fmla="*/ 105837 h 2026040"/>
              <a:gd name="connsiteX42" fmla="*/ 10056644 w 15318240"/>
              <a:gd name="connsiteY42" fmla="*/ 166316 h 2026040"/>
              <a:gd name="connsiteX43" fmla="*/ 10238079 w 15318240"/>
              <a:gd name="connsiteY43" fmla="*/ 211675 h 2026040"/>
              <a:gd name="connsiteX44" fmla="*/ 10315836 w 15318240"/>
              <a:gd name="connsiteY44" fmla="*/ 226795 h 2026040"/>
              <a:gd name="connsiteX45" fmla="*/ 10393595 w 15318240"/>
              <a:gd name="connsiteY45" fmla="*/ 257034 h 2026040"/>
              <a:gd name="connsiteX46" fmla="*/ 10471353 w 15318240"/>
              <a:gd name="connsiteY46" fmla="*/ 272154 h 2026040"/>
              <a:gd name="connsiteX47" fmla="*/ 10549110 w 15318240"/>
              <a:gd name="connsiteY47" fmla="*/ 302394 h 2026040"/>
              <a:gd name="connsiteX48" fmla="*/ 11248927 w 15318240"/>
              <a:gd name="connsiteY48" fmla="*/ 362872 h 2026040"/>
              <a:gd name="connsiteX49" fmla="*/ 12207939 w 15318240"/>
              <a:gd name="connsiteY49" fmla="*/ 529189 h 2026040"/>
              <a:gd name="connsiteX50" fmla="*/ 12855916 w 15318240"/>
              <a:gd name="connsiteY50" fmla="*/ 680386 h 2026040"/>
              <a:gd name="connsiteX51" fmla="*/ 13063270 w 15318240"/>
              <a:gd name="connsiteY51" fmla="*/ 725746 h 2026040"/>
              <a:gd name="connsiteX52" fmla="*/ 13244705 w 15318240"/>
              <a:gd name="connsiteY52" fmla="*/ 771105 h 2026040"/>
              <a:gd name="connsiteX53" fmla="*/ 13426139 w 15318240"/>
              <a:gd name="connsiteY53" fmla="*/ 831584 h 2026040"/>
              <a:gd name="connsiteX54" fmla="*/ 13607573 w 15318240"/>
              <a:gd name="connsiteY54" fmla="*/ 861823 h 2026040"/>
              <a:gd name="connsiteX55" fmla="*/ 13711250 w 15318240"/>
              <a:gd name="connsiteY55" fmla="*/ 876943 h 2026040"/>
              <a:gd name="connsiteX56" fmla="*/ 13918605 w 15318240"/>
              <a:gd name="connsiteY56" fmla="*/ 937422 h 2026040"/>
              <a:gd name="connsiteX57" fmla="*/ 14125956 w 15318240"/>
              <a:gd name="connsiteY57" fmla="*/ 1028140 h 2026040"/>
              <a:gd name="connsiteX58" fmla="*/ 14203716 w 15318240"/>
              <a:gd name="connsiteY58" fmla="*/ 1073498 h 2026040"/>
              <a:gd name="connsiteX59" fmla="*/ 14307391 w 15318240"/>
              <a:gd name="connsiteY59" fmla="*/ 1103737 h 2026040"/>
              <a:gd name="connsiteX60" fmla="*/ 14385150 w 15318240"/>
              <a:gd name="connsiteY60" fmla="*/ 1164216 h 2026040"/>
              <a:gd name="connsiteX61" fmla="*/ 14488825 w 15318240"/>
              <a:gd name="connsiteY61" fmla="*/ 1209575 h 2026040"/>
              <a:gd name="connsiteX62" fmla="*/ 14592502 w 15318240"/>
              <a:gd name="connsiteY62" fmla="*/ 1300294 h 2026040"/>
              <a:gd name="connsiteX63" fmla="*/ 14644342 w 15318240"/>
              <a:gd name="connsiteY63" fmla="*/ 1330533 h 2026040"/>
              <a:gd name="connsiteX64" fmla="*/ 14722099 w 15318240"/>
              <a:gd name="connsiteY64" fmla="*/ 1481730 h 2026040"/>
              <a:gd name="connsiteX65" fmla="*/ 14877614 w 15318240"/>
              <a:gd name="connsiteY65" fmla="*/ 1602688 h 2026040"/>
              <a:gd name="connsiteX66" fmla="*/ 14929453 w 15318240"/>
              <a:gd name="connsiteY66" fmla="*/ 1648047 h 2026040"/>
              <a:gd name="connsiteX67" fmla="*/ 15033128 w 15318240"/>
              <a:gd name="connsiteY67" fmla="*/ 1723646 h 2026040"/>
              <a:gd name="connsiteX68" fmla="*/ 15188645 w 15318240"/>
              <a:gd name="connsiteY68" fmla="*/ 1829484 h 2026040"/>
              <a:gd name="connsiteX69" fmla="*/ 15214562 w 15318240"/>
              <a:gd name="connsiteY69" fmla="*/ 1874843 h 2026040"/>
              <a:gd name="connsiteX70" fmla="*/ 15266402 w 15318240"/>
              <a:gd name="connsiteY70" fmla="*/ 1920202 h 2026040"/>
              <a:gd name="connsiteX71" fmla="*/ 15318239 w 15318240"/>
              <a:gd name="connsiteY71" fmla="*/ 2010919 h 2026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5318240" h="2026040" extrusionOk="0">
                <a:moveTo>
                  <a:pt x="0" y="2026040"/>
                </a:moveTo>
                <a:cubicBezTo>
                  <a:pt x="36078" y="1986368"/>
                  <a:pt x="84610" y="1958686"/>
                  <a:pt x="129596" y="1920202"/>
                </a:cubicBezTo>
                <a:cubicBezTo>
                  <a:pt x="151117" y="1901351"/>
                  <a:pt x="159843" y="1878871"/>
                  <a:pt x="181434" y="1859723"/>
                </a:cubicBezTo>
                <a:cubicBezTo>
                  <a:pt x="201044" y="1841563"/>
                  <a:pt x="233497" y="1822986"/>
                  <a:pt x="259191" y="1799244"/>
                </a:cubicBezTo>
                <a:cubicBezTo>
                  <a:pt x="276170" y="1783841"/>
                  <a:pt x="295466" y="1769745"/>
                  <a:pt x="311031" y="1753885"/>
                </a:cubicBezTo>
                <a:cubicBezTo>
                  <a:pt x="338356" y="1729038"/>
                  <a:pt x="362550" y="1697433"/>
                  <a:pt x="388788" y="1678287"/>
                </a:cubicBezTo>
                <a:cubicBezTo>
                  <a:pt x="425493" y="1634939"/>
                  <a:pt x="489260" y="1605963"/>
                  <a:pt x="544302" y="1557329"/>
                </a:cubicBezTo>
                <a:cubicBezTo>
                  <a:pt x="580889" y="1519364"/>
                  <a:pt x="629709" y="1481469"/>
                  <a:pt x="673899" y="1451491"/>
                </a:cubicBezTo>
                <a:cubicBezTo>
                  <a:pt x="719519" y="1427673"/>
                  <a:pt x="771895" y="1406094"/>
                  <a:pt x="803494" y="1375892"/>
                </a:cubicBezTo>
                <a:cubicBezTo>
                  <a:pt x="853730" y="1331175"/>
                  <a:pt x="859504" y="1322575"/>
                  <a:pt x="933091" y="1285174"/>
                </a:cubicBezTo>
                <a:cubicBezTo>
                  <a:pt x="959306" y="1276941"/>
                  <a:pt x="986683" y="1267933"/>
                  <a:pt x="1010848" y="1254935"/>
                </a:cubicBezTo>
                <a:cubicBezTo>
                  <a:pt x="1030320" y="1246632"/>
                  <a:pt x="1045572" y="1236011"/>
                  <a:pt x="1062686" y="1224695"/>
                </a:cubicBezTo>
                <a:cubicBezTo>
                  <a:pt x="1090246" y="1210510"/>
                  <a:pt x="1117589" y="1203663"/>
                  <a:pt x="1140445" y="1194456"/>
                </a:cubicBezTo>
                <a:cubicBezTo>
                  <a:pt x="1308257" y="1103445"/>
                  <a:pt x="1176000" y="1118826"/>
                  <a:pt x="1347797" y="1103737"/>
                </a:cubicBezTo>
                <a:cubicBezTo>
                  <a:pt x="1407475" y="1067796"/>
                  <a:pt x="1463328" y="1022152"/>
                  <a:pt x="1555151" y="1013020"/>
                </a:cubicBezTo>
                <a:cubicBezTo>
                  <a:pt x="1581316" y="1004670"/>
                  <a:pt x="1604344" y="1007438"/>
                  <a:pt x="1632908" y="997899"/>
                </a:cubicBezTo>
                <a:cubicBezTo>
                  <a:pt x="1658494" y="993844"/>
                  <a:pt x="1684838" y="977299"/>
                  <a:pt x="1710666" y="967661"/>
                </a:cubicBezTo>
                <a:cubicBezTo>
                  <a:pt x="1735006" y="962819"/>
                  <a:pt x="1767622" y="957512"/>
                  <a:pt x="1788423" y="952541"/>
                </a:cubicBezTo>
                <a:cubicBezTo>
                  <a:pt x="2027800" y="911709"/>
                  <a:pt x="1770566" y="936604"/>
                  <a:pt x="2021697" y="876943"/>
                </a:cubicBezTo>
                <a:cubicBezTo>
                  <a:pt x="2066243" y="869940"/>
                  <a:pt x="2103375" y="863705"/>
                  <a:pt x="2151291" y="846703"/>
                </a:cubicBezTo>
                <a:cubicBezTo>
                  <a:pt x="2190182" y="828021"/>
                  <a:pt x="2214367" y="812503"/>
                  <a:pt x="2254969" y="801344"/>
                </a:cubicBezTo>
                <a:cubicBezTo>
                  <a:pt x="2346447" y="784171"/>
                  <a:pt x="2429790" y="768585"/>
                  <a:pt x="2514160" y="740865"/>
                </a:cubicBezTo>
                <a:cubicBezTo>
                  <a:pt x="2547433" y="733364"/>
                  <a:pt x="2577209" y="712484"/>
                  <a:pt x="2617837" y="710626"/>
                </a:cubicBezTo>
                <a:cubicBezTo>
                  <a:pt x="2667353" y="704919"/>
                  <a:pt x="2704301" y="698446"/>
                  <a:pt x="2747434" y="695506"/>
                </a:cubicBezTo>
                <a:cubicBezTo>
                  <a:pt x="2889800" y="686152"/>
                  <a:pt x="2954139" y="659660"/>
                  <a:pt x="3110303" y="650147"/>
                </a:cubicBezTo>
                <a:cubicBezTo>
                  <a:pt x="3189459" y="648189"/>
                  <a:pt x="3275291" y="651880"/>
                  <a:pt x="3395414" y="635027"/>
                </a:cubicBezTo>
                <a:cubicBezTo>
                  <a:pt x="3571761" y="590343"/>
                  <a:pt x="3408602" y="612854"/>
                  <a:pt x="3550929" y="589668"/>
                </a:cubicBezTo>
                <a:cubicBezTo>
                  <a:pt x="3617699" y="567672"/>
                  <a:pt x="3692127" y="546435"/>
                  <a:pt x="3758283" y="529189"/>
                </a:cubicBezTo>
                <a:cubicBezTo>
                  <a:pt x="3788251" y="521683"/>
                  <a:pt x="3828627" y="511094"/>
                  <a:pt x="3861960" y="498950"/>
                </a:cubicBezTo>
                <a:cubicBezTo>
                  <a:pt x="3952597" y="471194"/>
                  <a:pt x="4011171" y="451268"/>
                  <a:pt x="4095232" y="423351"/>
                </a:cubicBezTo>
                <a:cubicBezTo>
                  <a:pt x="4366985" y="364011"/>
                  <a:pt x="4285571" y="388035"/>
                  <a:pt x="4484020" y="362872"/>
                </a:cubicBezTo>
                <a:cubicBezTo>
                  <a:pt x="4738777" y="326725"/>
                  <a:pt x="4995152" y="297459"/>
                  <a:pt x="5209757" y="257034"/>
                </a:cubicBezTo>
                <a:cubicBezTo>
                  <a:pt x="5262097" y="268273"/>
                  <a:pt x="5538111" y="265253"/>
                  <a:pt x="5598544" y="241915"/>
                </a:cubicBezTo>
                <a:cubicBezTo>
                  <a:pt x="6258863" y="304045"/>
                  <a:pt x="5128590" y="183989"/>
                  <a:pt x="6194686" y="241915"/>
                </a:cubicBezTo>
                <a:cubicBezTo>
                  <a:pt x="6247013" y="242710"/>
                  <a:pt x="6304224" y="224581"/>
                  <a:pt x="6350201" y="211675"/>
                </a:cubicBezTo>
                <a:cubicBezTo>
                  <a:pt x="6394057" y="200894"/>
                  <a:pt x="6434076" y="186732"/>
                  <a:pt x="6479798" y="181436"/>
                </a:cubicBezTo>
                <a:cubicBezTo>
                  <a:pt x="6510505" y="174420"/>
                  <a:pt x="6547087" y="164530"/>
                  <a:pt x="6583475" y="151196"/>
                </a:cubicBezTo>
                <a:cubicBezTo>
                  <a:pt x="6734316" y="119258"/>
                  <a:pt x="6899317" y="79089"/>
                  <a:pt x="7050018" y="75599"/>
                </a:cubicBezTo>
                <a:cubicBezTo>
                  <a:pt x="7561740" y="67605"/>
                  <a:pt x="7312495" y="63563"/>
                  <a:pt x="7775755" y="0"/>
                </a:cubicBezTo>
                <a:cubicBezTo>
                  <a:pt x="8281798" y="27239"/>
                  <a:pt x="8881706" y="-8782"/>
                  <a:pt x="9434584" y="30240"/>
                </a:cubicBezTo>
                <a:cubicBezTo>
                  <a:pt x="9481888" y="23170"/>
                  <a:pt x="9521903" y="46085"/>
                  <a:pt x="9564181" y="60478"/>
                </a:cubicBezTo>
                <a:cubicBezTo>
                  <a:pt x="9649384" y="78307"/>
                  <a:pt x="9762848" y="76647"/>
                  <a:pt x="9849292" y="105837"/>
                </a:cubicBezTo>
                <a:cubicBezTo>
                  <a:pt x="9924210" y="119528"/>
                  <a:pt x="9997602" y="146401"/>
                  <a:pt x="10056644" y="166316"/>
                </a:cubicBezTo>
                <a:cubicBezTo>
                  <a:pt x="10117222" y="178863"/>
                  <a:pt x="10179559" y="187756"/>
                  <a:pt x="10238079" y="211675"/>
                </a:cubicBezTo>
                <a:cubicBezTo>
                  <a:pt x="10262756" y="221023"/>
                  <a:pt x="10288540" y="216603"/>
                  <a:pt x="10315836" y="226795"/>
                </a:cubicBezTo>
                <a:cubicBezTo>
                  <a:pt x="10346871" y="237476"/>
                  <a:pt x="10364701" y="249196"/>
                  <a:pt x="10393595" y="257034"/>
                </a:cubicBezTo>
                <a:cubicBezTo>
                  <a:pt x="10414442" y="265421"/>
                  <a:pt x="10446900" y="264206"/>
                  <a:pt x="10471353" y="272154"/>
                </a:cubicBezTo>
                <a:cubicBezTo>
                  <a:pt x="10495732" y="281573"/>
                  <a:pt x="10518505" y="299720"/>
                  <a:pt x="10549110" y="302394"/>
                </a:cubicBezTo>
                <a:cubicBezTo>
                  <a:pt x="10765484" y="316345"/>
                  <a:pt x="11036376" y="340345"/>
                  <a:pt x="11248927" y="362872"/>
                </a:cubicBezTo>
                <a:cubicBezTo>
                  <a:pt x="11457271" y="384839"/>
                  <a:pt x="12097451" y="508048"/>
                  <a:pt x="12207939" y="529189"/>
                </a:cubicBezTo>
                <a:cubicBezTo>
                  <a:pt x="12844801" y="679303"/>
                  <a:pt x="12396913" y="525133"/>
                  <a:pt x="12855916" y="680386"/>
                </a:cubicBezTo>
                <a:cubicBezTo>
                  <a:pt x="12921685" y="700296"/>
                  <a:pt x="12995445" y="709482"/>
                  <a:pt x="13063270" y="725746"/>
                </a:cubicBezTo>
                <a:cubicBezTo>
                  <a:pt x="13233302" y="795462"/>
                  <a:pt x="12988926" y="748025"/>
                  <a:pt x="13244705" y="771105"/>
                </a:cubicBezTo>
                <a:cubicBezTo>
                  <a:pt x="13300068" y="794102"/>
                  <a:pt x="13353733" y="814522"/>
                  <a:pt x="13426139" y="831584"/>
                </a:cubicBezTo>
                <a:cubicBezTo>
                  <a:pt x="13488669" y="837578"/>
                  <a:pt x="13548869" y="850111"/>
                  <a:pt x="13607573" y="861823"/>
                </a:cubicBezTo>
                <a:cubicBezTo>
                  <a:pt x="13644874" y="865270"/>
                  <a:pt x="13680208" y="867396"/>
                  <a:pt x="13711250" y="876943"/>
                </a:cubicBezTo>
                <a:cubicBezTo>
                  <a:pt x="13784576" y="905546"/>
                  <a:pt x="13857675" y="909541"/>
                  <a:pt x="13918605" y="937422"/>
                </a:cubicBezTo>
                <a:cubicBezTo>
                  <a:pt x="13995395" y="968133"/>
                  <a:pt x="14064382" y="986526"/>
                  <a:pt x="14125956" y="1028140"/>
                </a:cubicBezTo>
                <a:cubicBezTo>
                  <a:pt x="14146759" y="1043822"/>
                  <a:pt x="14176087" y="1063749"/>
                  <a:pt x="14203716" y="1073498"/>
                </a:cubicBezTo>
                <a:cubicBezTo>
                  <a:pt x="14233575" y="1090455"/>
                  <a:pt x="14275441" y="1092742"/>
                  <a:pt x="14307391" y="1103737"/>
                </a:cubicBezTo>
                <a:cubicBezTo>
                  <a:pt x="14333740" y="1122866"/>
                  <a:pt x="14356035" y="1147028"/>
                  <a:pt x="14385150" y="1164216"/>
                </a:cubicBezTo>
                <a:cubicBezTo>
                  <a:pt x="14419329" y="1176334"/>
                  <a:pt x="14464812" y="1189179"/>
                  <a:pt x="14488825" y="1209575"/>
                </a:cubicBezTo>
                <a:cubicBezTo>
                  <a:pt x="14536589" y="1237879"/>
                  <a:pt x="14548567" y="1276144"/>
                  <a:pt x="14592502" y="1300294"/>
                </a:cubicBezTo>
                <a:cubicBezTo>
                  <a:pt x="14602393" y="1309699"/>
                  <a:pt x="14632306" y="1328226"/>
                  <a:pt x="14644342" y="1330533"/>
                </a:cubicBezTo>
                <a:cubicBezTo>
                  <a:pt x="14656057" y="1356538"/>
                  <a:pt x="14703307" y="1467824"/>
                  <a:pt x="14722099" y="1481730"/>
                </a:cubicBezTo>
                <a:cubicBezTo>
                  <a:pt x="14822008" y="1545741"/>
                  <a:pt x="14763203" y="1500045"/>
                  <a:pt x="14877614" y="1602688"/>
                </a:cubicBezTo>
                <a:cubicBezTo>
                  <a:pt x="14896381" y="1616282"/>
                  <a:pt x="14908925" y="1631690"/>
                  <a:pt x="14929453" y="1648047"/>
                </a:cubicBezTo>
                <a:cubicBezTo>
                  <a:pt x="15112517" y="1753980"/>
                  <a:pt x="14846527" y="1581781"/>
                  <a:pt x="15033128" y="1723646"/>
                </a:cubicBezTo>
                <a:cubicBezTo>
                  <a:pt x="15230346" y="1855023"/>
                  <a:pt x="15071240" y="1715765"/>
                  <a:pt x="15188645" y="1829484"/>
                </a:cubicBezTo>
                <a:cubicBezTo>
                  <a:pt x="15196906" y="1843772"/>
                  <a:pt x="15202728" y="1863478"/>
                  <a:pt x="15214562" y="1874843"/>
                </a:cubicBezTo>
                <a:cubicBezTo>
                  <a:pt x="15227832" y="1890938"/>
                  <a:pt x="15253604" y="1899647"/>
                  <a:pt x="15266402" y="1920202"/>
                </a:cubicBezTo>
                <a:cubicBezTo>
                  <a:pt x="15288596" y="1949329"/>
                  <a:pt x="15318239" y="2010919"/>
                  <a:pt x="15318239" y="2010919"/>
                </a:cubicBezTo>
              </a:path>
            </a:pathLst>
          </a:custGeom>
          <a:noFill/>
          <a:ln w="127000" cap="rnd">
            <a:solidFill>
              <a:schemeClr val="accent2">
                <a:lumMod val="40000"/>
                <a:lumOff val="60000"/>
              </a:schemeClr>
            </a:solidFill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433457"/>
                      <a:gd name="connsiteY0" fmla="*/ 1458686 h 1458686"/>
                      <a:gd name="connsiteX1" fmla="*/ 54429 w 6433457"/>
                      <a:gd name="connsiteY1" fmla="*/ 1382486 h 1458686"/>
                      <a:gd name="connsiteX2" fmla="*/ 76200 w 6433457"/>
                      <a:gd name="connsiteY2" fmla="*/ 1338943 h 1458686"/>
                      <a:gd name="connsiteX3" fmla="*/ 108857 w 6433457"/>
                      <a:gd name="connsiteY3" fmla="*/ 1295400 h 1458686"/>
                      <a:gd name="connsiteX4" fmla="*/ 130629 w 6433457"/>
                      <a:gd name="connsiteY4" fmla="*/ 1262743 h 1458686"/>
                      <a:gd name="connsiteX5" fmla="*/ 163286 w 6433457"/>
                      <a:gd name="connsiteY5" fmla="*/ 1208315 h 1458686"/>
                      <a:gd name="connsiteX6" fmla="*/ 228600 w 6433457"/>
                      <a:gd name="connsiteY6" fmla="*/ 1121229 h 1458686"/>
                      <a:gd name="connsiteX7" fmla="*/ 283029 w 6433457"/>
                      <a:gd name="connsiteY7" fmla="*/ 1045029 h 1458686"/>
                      <a:gd name="connsiteX8" fmla="*/ 337457 w 6433457"/>
                      <a:gd name="connsiteY8" fmla="*/ 990600 h 1458686"/>
                      <a:gd name="connsiteX9" fmla="*/ 391886 w 6433457"/>
                      <a:gd name="connsiteY9" fmla="*/ 925286 h 1458686"/>
                      <a:gd name="connsiteX10" fmla="*/ 424543 w 6433457"/>
                      <a:gd name="connsiteY10" fmla="*/ 903515 h 1458686"/>
                      <a:gd name="connsiteX11" fmla="*/ 446314 w 6433457"/>
                      <a:gd name="connsiteY11" fmla="*/ 881743 h 1458686"/>
                      <a:gd name="connsiteX12" fmla="*/ 478972 w 6433457"/>
                      <a:gd name="connsiteY12" fmla="*/ 859972 h 1458686"/>
                      <a:gd name="connsiteX13" fmla="*/ 566057 w 6433457"/>
                      <a:gd name="connsiteY13" fmla="*/ 794657 h 1458686"/>
                      <a:gd name="connsiteX14" fmla="*/ 653143 w 6433457"/>
                      <a:gd name="connsiteY14" fmla="*/ 729343 h 1458686"/>
                      <a:gd name="connsiteX15" fmla="*/ 685800 w 6433457"/>
                      <a:gd name="connsiteY15" fmla="*/ 718457 h 1458686"/>
                      <a:gd name="connsiteX16" fmla="*/ 718457 w 6433457"/>
                      <a:gd name="connsiteY16" fmla="*/ 696686 h 1458686"/>
                      <a:gd name="connsiteX17" fmla="*/ 751114 w 6433457"/>
                      <a:gd name="connsiteY17" fmla="*/ 685800 h 1458686"/>
                      <a:gd name="connsiteX18" fmla="*/ 849086 w 6433457"/>
                      <a:gd name="connsiteY18" fmla="*/ 631372 h 1458686"/>
                      <a:gd name="connsiteX19" fmla="*/ 903514 w 6433457"/>
                      <a:gd name="connsiteY19" fmla="*/ 609600 h 1458686"/>
                      <a:gd name="connsiteX20" fmla="*/ 947057 w 6433457"/>
                      <a:gd name="connsiteY20" fmla="*/ 576943 h 1458686"/>
                      <a:gd name="connsiteX21" fmla="*/ 1055914 w 6433457"/>
                      <a:gd name="connsiteY21" fmla="*/ 533400 h 1458686"/>
                      <a:gd name="connsiteX22" fmla="*/ 1099457 w 6433457"/>
                      <a:gd name="connsiteY22" fmla="*/ 511629 h 1458686"/>
                      <a:gd name="connsiteX23" fmla="*/ 1153886 w 6433457"/>
                      <a:gd name="connsiteY23" fmla="*/ 500743 h 1458686"/>
                      <a:gd name="connsiteX24" fmla="*/ 1306286 w 6433457"/>
                      <a:gd name="connsiteY24" fmla="*/ 468086 h 1458686"/>
                      <a:gd name="connsiteX25" fmla="*/ 1426029 w 6433457"/>
                      <a:gd name="connsiteY25" fmla="*/ 457200 h 1458686"/>
                      <a:gd name="connsiteX26" fmla="*/ 1491343 w 6433457"/>
                      <a:gd name="connsiteY26" fmla="*/ 424543 h 1458686"/>
                      <a:gd name="connsiteX27" fmla="*/ 1578429 w 6433457"/>
                      <a:gd name="connsiteY27" fmla="*/ 381000 h 1458686"/>
                      <a:gd name="connsiteX28" fmla="*/ 1621972 w 6433457"/>
                      <a:gd name="connsiteY28" fmla="*/ 359229 h 1458686"/>
                      <a:gd name="connsiteX29" fmla="*/ 1719943 w 6433457"/>
                      <a:gd name="connsiteY29" fmla="*/ 304800 h 1458686"/>
                      <a:gd name="connsiteX30" fmla="*/ 1883229 w 6433457"/>
                      <a:gd name="connsiteY30" fmla="*/ 261257 h 1458686"/>
                      <a:gd name="connsiteX31" fmla="*/ 2188029 w 6433457"/>
                      <a:gd name="connsiteY31" fmla="*/ 185057 h 1458686"/>
                      <a:gd name="connsiteX32" fmla="*/ 2351314 w 6433457"/>
                      <a:gd name="connsiteY32" fmla="*/ 174172 h 1458686"/>
                      <a:gd name="connsiteX33" fmla="*/ 2601686 w 6433457"/>
                      <a:gd name="connsiteY33" fmla="*/ 174172 h 1458686"/>
                      <a:gd name="connsiteX34" fmla="*/ 2667000 w 6433457"/>
                      <a:gd name="connsiteY34" fmla="*/ 152400 h 1458686"/>
                      <a:gd name="connsiteX35" fmla="*/ 2721429 w 6433457"/>
                      <a:gd name="connsiteY35" fmla="*/ 130629 h 1458686"/>
                      <a:gd name="connsiteX36" fmla="*/ 2764972 w 6433457"/>
                      <a:gd name="connsiteY36" fmla="*/ 108857 h 1458686"/>
                      <a:gd name="connsiteX37" fmla="*/ 2960914 w 6433457"/>
                      <a:gd name="connsiteY37" fmla="*/ 54429 h 1458686"/>
                      <a:gd name="connsiteX38" fmla="*/ 3265714 w 6433457"/>
                      <a:gd name="connsiteY38" fmla="*/ 0 h 1458686"/>
                      <a:gd name="connsiteX39" fmla="*/ 3962400 w 6433457"/>
                      <a:gd name="connsiteY39" fmla="*/ 21772 h 1458686"/>
                      <a:gd name="connsiteX40" fmla="*/ 4016829 w 6433457"/>
                      <a:gd name="connsiteY40" fmla="*/ 43543 h 1458686"/>
                      <a:gd name="connsiteX41" fmla="*/ 4136572 w 6433457"/>
                      <a:gd name="connsiteY41" fmla="*/ 76200 h 1458686"/>
                      <a:gd name="connsiteX42" fmla="*/ 4223657 w 6433457"/>
                      <a:gd name="connsiteY42" fmla="*/ 119743 h 1458686"/>
                      <a:gd name="connsiteX43" fmla="*/ 4299857 w 6433457"/>
                      <a:gd name="connsiteY43" fmla="*/ 152400 h 1458686"/>
                      <a:gd name="connsiteX44" fmla="*/ 4332514 w 6433457"/>
                      <a:gd name="connsiteY44" fmla="*/ 163286 h 1458686"/>
                      <a:gd name="connsiteX45" fmla="*/ 4365172 w 6433457"/>
                      <a:gd name="connsiteY45" fmla="*/ 185057 h 1458686"/>
                      <a:gd name="connsiteX46" fmla="*/ 4397829 w 6433457"/>
                      <a:gd name="connsiteY46" fmla="*/ 195943 h 1458686"/>
                      <a:gd name="connsiteX47" fmla="*/ 4430486 w 6433457"/>
                      <a:gd name="connsiteY47" fmla="*/ 217715 h 1458686"/>
                      <a:gd name="connsiteX48" fmla="*/ 4724400 w 6433457"/>
                      <a:gd name="connsiteY48" fmla="*/ 261257 h 1458686"/>
                      <a:gd name="connsiteX49" fmla="*/ 5127172 w 6433457"/>
                      <a:gd name="connsiteY49" fmla="*/ 381000 h 1458686"/>
                      <a:gd name="connsiteX50" fmla="*/ 5399314 w 6433457"/>
                      <a:gd name="connsiteY50" fmla="*/ 489857 h 1458686"/>
                      <a:gd name="connsiteX51" fmla="*/ 5486400 w 6433457"/>
                      <a:gd name="connsiteY51" fmla="*/ 522515 h 1458686"/>
                      <a:gd name="connsiteX52" fmla="*/ 5562600 w 6433457"/>
                      <a:gd name="connsiteY52" fmla="*/ 555172 h 1458686"/>
                      <a:gd name="connsiteX53" fmla="*/ 5638800 w 6433457"/>
                      <a:gd name="connsiteY53" fmla="*/ 598715 h 1458686"/>
                      <a:gd name="connsiteX54" fmla="*/ 5715000 w 6433457"/>
                      <a:gd name="connsiteY54" fmla="*/ 620486 h 1458686"/>
                      <a:gd name="connsiteX55" fmla="*/ 5758543 w 6433457"/>
                      <a:gd name="connsiteY55" fmla="*/ 631372 h 1458686"/>
                      <a:gd name="connsiteX56" fmla="*/ 5845629 w 6433457"/>
                      <a:gd name="connsiteY56" fmla="*/ 674915 h 1458686"/>
                      <a:gd name="connsiteX57" fmla="*/ 5932714 w 6433457"/>
                      <a:gd name="connsiteY57" fmla="*/ 740229 h 1458686"/>
                      <a:gd name="connsiteX58" fmla="*/ 5965372 w 6433457"/>
                      <a:gd name="connsiteY58" fmla="*/ 772886 h 1458686"/>
                      <a:gd name="connsiteX59" fmla="*/ 6008914 w 6433457"/>
                      <a:gd name="connsiteY59" fmla="*/ 794657 h 1458686"/>
                      <a:gd name="connsiteX60" fmla="*/ 6041572 w 6433457"/>
                      <a:gd name="connsiteY60" fmla="*/ 838200 h 1458686"/>
                      <a:gd name="connsiteX61" fmla="*/ 6085114 w 6433457"/>
                      <a:gd name="connsiteY61" fmla="*/ 870857 h 1458686"/>
                      <a:gd name="connsiteX62" fmla="*/ 6128657 w 6433457"/>
                      <a:gd name="connsiteY62" fmla="*/ 936172 h 1458686"/>
                      <a:gd name="connsiteX63" fmla="*/ 6150429 w 6433457"/>
                      <a:gd name="connsiteY63" fmla="*/ 957943 h 1458686"/>
                      <a:gd name="connsiteX64" fmla="*/ 6183086 w 6433457"/>
                      <a:gd name="connsiteY64" fmla="*/ 1066800 h 1458686"/>
                      <a:gd name="connsiteX65" fmla="*/ 6248400 w 6433457"/>
                      <a:gd name="connsiteY65" fmla="*/ 1153886 h 1458686"/>
                      <a:gd name="connsiteX66" fmla="*/ 6270172 w 6433457"/>
                      <a:gd name="connsiteY66" fmla="*/ 1186543 h 1458686"/>
                      <a:gd name="connsiteX67" fmla="*/ 6313714 w 6433457"/>
                      <a:gd name="connsiteY67" fmla="*/ 1240972 h 1458686"/>
                      <a:gd name="connsiteX68" fmla="*/ 6379029 w 6433457"/>
                      <a:gd name="connsiteY68" fmla="*/ 1317172 h 1458686"/>
                      <a:gd name="connsiteX69" fmla="*/ 6389914 w 6433457"/>
                      <a:gd name="connsiteY69" fmla="*/ 1349829 h 1458686"/>
                      <a:gd name="connsiteX70" fmla="*/ 6411686 w 6433457"/>
                      <a:gd name="connsiteY70" fmla="*/ 1382486 h 1458686"/>
                      <a:gd name="connsiteX71" fmla="*/ 6433457 w 6433457"/>
                      <a:gd name="connsiteY71" fmla="*/ 1447800 h 14586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</a:cxnLst>
                    <a:rect l="l" t="t" r="r" b="b"/>
                    <a:pathLst>
                      <a:path w="6433457" h="1458686">
                        <a:moveTo>
                          <a:pt x="0" y="1458686"/>
                        </a:moveTo>
                        <a:cubicBezTo>
                          <a:pt x="18143" y="1433286"/>
                          <a:pt x="37671" y="1408820"/>
                          <a:pt x="54429" y="1382486"/>
                        </a:cubicBezTo>
                        <a:cubicBezTo>
                          <a:pt x="63141" y="1368796"/>
                          <a:pt x="67600" y="1352704"/>
                          <a:pt x="76200" y="1338943"/>
                        </a:cubicBezTo>
                        <a:cubicBezTo>
                          <a:pt x="85816" y="1323558"/>
                          <a:pt x="98312" y="1310163"/>
                          <a:pt x="108857" y="1295400"/>
                        </a:cubicBezTo>
                        <a:cubicBezTo>
                          <a:pt x="116461" y="1284754"/>
                          <a:pt x="123695" y="1273837"/>
                          <a:pt x="130629" y="1262743"/>
                        </a:cubicBezTo>
                        <a:cubicBezTo>
                          <a:pt x="141843" y="1244801"/>
                          <a:pt x="151243" y="1225711"/>
                          <a:pt x="163286" y="1208315"/>
                        </a:cubicBezTo>
                        <a:cubicBezTo>
                          <a:pt x="183940" y="1178481"/>
                          <a:pt x="208472" y="1151420"/>
                          <a:pt x="228600" y="1121229"/>
                        </a:cubicBezTo>
                        <a:cubicBezTo>
                          <a:pt x="244206" y="1097821"/>
                          <a:pt x="265029" y="1065279"/>
                          <a:pt x="283029" y="1045029"/>
                        </a:cubicBezTo>
                        <a:cubicBezTo>
                          <a:pt x="300075" y="1025852"/>
                          <a:pt x="323224" y="1011948"/>
                          <a:pt x="337457" y="990600"/>
                        </a:cubicBezTo>
                        <a:cubicBezTo>
                          <a:pt x="358864" y="958491"/>
                          <a:pt x="360456" y="951478"/>
                          <a:pt x="391886" y="925286"/>
                        </a:cubicBezTo>
                        <a:cubicBezTo>
                          <a:pt x="401937" y="916911"/>
                          <a:pt x="414327" y="911688"/>
                          <a:pt x="424543" y="903515"/>
                        </a:cubicBezTo>
                        <a:cubicBezTo>
                          <a:pt x="432557" y="897104"/>
                          <a:pt x="438300" y="888154"/>
                          <a:pt x="446314" y="881743"/>
                        </a:cubicBezTo>
                        <a:cubicBezTo>
                          <a:pt x="456530" y="873570"/>
                          <a:pt x="469126" y="868587"/>
                          <a:pt x="478972" y="859972"/>
                        </a:cubicBezTo>
                        <a:cubicBezTo>
                          <a:pt x="555949" y="792617"/>
                          <a:pt x="502603" y="815809"/>
                          <a:pt x="566057" y="794657"/>
                        </a:cubicBezTo>
                        <a:cubicBezTo>
                          <a:pt x="591847" y="768869"/>
                          <a:pt x="616219" y="741651"/>
                          <a:pt x="653143" y="729343"/>
                        </a:cubicBezTo>
                        <a:cubicBezTo>
                          <a:pt x="664029" y="725714"/>
                          <a:pt x="675537" y="723589"/>
                          <a:pt x="685800" y="718457"/>
                        </a:cubicBezTo>
                        <a:cubicBezTo>
                          <a:pt x="697502" y="712606"/>
                          <a:pt x="706755" y="702537"/>
                          <a:pt x="718457" y="696686"/>
                        </a:cubicBezTo>
                        <a:cubicBezTo>
                          <a:pt x="728720" y="691554"/>
                          <a:pt x="740851" y="690932"/>
                          <a:pt x="751114" y="685800"/>
                        </a:cubicBezTo>
                        <a:cubicBezTo>
                          <a:pt x="861044" y="630835"/>
                          <a:pt x="754723" y="673311"/>
                          <a:pt x="849086" y="631372"/>
                        </a:cubicBezTo>
                        <a:cubicBezTo>
                          <a:pt x="866942" y="623436"/>
                          <a:pt x="886433" y="619090"/>
                          <a:pt x="903514" y="609600"/>
                        </a:cubicBezTo>
                        <a:cubicBezTo>
                          <a:pt x="919374" y="600789"/>
                          <a:pt x="930830" y="585057"/>
                          <a:pt x="947057" y="576943"/>
                        </a:cubicBezTo>
                        <a:cubicBezTo>
                          <a:pt x="982012" y="559465"/>
                          <a:pt x="1020959" y="550877"/>
                          <a:pt x="1055914" y="533400"/>
                        </a:cubicBezTo>
                        <a:cubicBezTo>
                          <a:pt x="1070428" y="526143"/>
                          <a:pt x="1084062" y="516761"/>
                          <a:pt x="1099457" y="511629"/>
                        </a:cubicBezTo>
                        <a:cubicBezTo>
                          <a:pt x="1117010" y="505778"/>
                          <a:pt x="1135824" y="504757"/>
                          <a:pt x="1153886" y="500743"/>
                        </a:cubicBezTo>
                        <a:cubicBezTo>
                          <a:pt x="1208646" y="488574"/>
                          <a:pt x="1243808" y="473766"/>
                          <a:pt x="1306286" y="468086"/>
                        </a:cubicBezTo>
                        <a:lnTo>
                          <a:pt x="1426029" y="457200"/>
                        </a:lnTo>
                        <a:cubicBezTo>
                          <a:pt x="1492249" y="435128"/>
                          <a:pt x="1425022" y="460718"/>
                          <a:pt x="1491343" y="424543"/>
                        </a:cubicBezTo>
                        <a:cubicBezTo>
                          <a:pt x="1519835" y="409002"/>
                          <a:pt x="1549400" y="395514"/>
                          <a:pt x="1578429" y="381000"/>
                        </a:cubicBezTo>
                        <a:cubicBezTo>
                          <a:pt x="1592943" y="373743"/>
                          <a:pt x="1607787" y="367110"/>
                          <a:pt x="1621972" y="359229"/>
                        </a:cubicBezTo>
                        <a:cubicBezTo>
                          <a:pt x="1654629" y="341086"/>
                          <a:pt x="1685512" y="319297"/>
                          <a:pt x="1719943" y="304800"/>
                        </a:cubicBezTo>
                        <a:cubicBezTo>
                          <a:pt x="1828233" y="259204"/>
                          <a:pt x="1800585" y="283295"/>
                          <a:pt x="1883229" y="261257"/>
                        </a:cubicBezTo>
                        <a:cubicBezTo>
                          <a:pt x="1982418" y="234807"/>
                          <a:pt x="2085365" y="191901"/>
                          <a:pt x="2188029" y="185057"/>
                        </a:cubicBezTo>
                        <a:lnTo>
                          <a:pt x="2351314" y="174172"/>
                        </a:lnTo>
                        <a:cubicBezTo>
                          <a:pt x="2582765" y="141107"/>
                          <a:pt x="2180484" y="193318"/>
                          <a:pt x="2601686" y="174172"/>
                        </a:cubicBezTo>
                        <a:cubicBezTo>
                          <a:pt x="2624611" y="173130"/>
                          <a:pt x="2645692" y="160923"/>
                          <a:pt x="2667000" y="152400"/>
                        </a:cubicBezTo>
                        <a:cubicBezTo>
                          <a:pt x="2685143" y="145143"/>
                          <a:pt x="2703573" y="138565"/>
                          <a:pt x="2721429" y="130629"/>
                        </a:cubicBezTo>
                        <a:cubicBezTo>
                          <a:pt x="2736258" y="124038"/>
                          <a:pt x="2749508" y="113777"/>
                          <a:pt x="2764972" y="108857"/>
                        </a:cubicBezTo>
                        <a:cubicBezTo>
                          <a:pt x="2829568" y="88304"/>
                          <a:pt x="2893808" y="64016"/>
                          <a:pt x="2960914" y="54429"/>
                        </a:cubicBezTo>
                        <a:cubicBezTo>
                          <a:pt x="3164745" y="25310"/>
                          <a:pt x="3063137" y="43409"/>
                          <a:pt x="3265714" y="0"/>
                        </a:cubicBezTo>
                        <a:cubicBezTo>
                          <a:pt x="3497943" y="7257"/>
                          <a:pt x="3730447" y="8325"/>
                          <a:pt x="3962400" y="21772"/>
                        </a:cubicBezTo>
                        <a:cubicBezTo>
                          <a:pt x="3981908" y="22903"/>
                          <a:pt x="3998178" y="37715"/>
                          <a:pt x="4016829" y="43543"/>
                        </a:cubicBezTo>
                        <a:cubicBezTo>
                          <a:pt x="4056318" y="55883"/>
                          <a:pt x="4097751" y="61897"/>
                          <a:pt x="4136572" y="76200"/>
                        </a:cubicBezTo>
                        <a:cubicBezTo>
                          <a:pt x="4167026" y="87420"/>
                          <a:pt x="4194247" y="106018"/>
                          <a:pt x="4223657" y="119743"/>
                        </a:cubicBezTo>
                        <a:cubicBezTo>
                          <a:pt x="4248699" y="131429"/>
                          <a:pt x="4274199" y="142137"/>
                          <a:pt x="4299857" y="152400"/>
                        </a:cubicBezTo>
                        <a:cubicBezTo>
                          <a:pt x="4310511" y="156662"/>
                          <a:pt x="4322251" y="158154"/>
                          <a:pt x="4332514" y="163286"/>
                        </a:cubicBezTo>
                        <a:cubicBezTo>
                          <a:pt x="4344216" y="169137"/>
                          <a:pt x="4353470" y="179206"/>
                          <a:pt x="4365172" y="185057"/>
                        </a:cubicBezTo>
                        <a:cubicBezTo>
                          <a:pt x="4375435" y="190189"/>
                          <a:pt x="4387566" y="190811"/>
                          <a:pt x="4397829" y="195943"/>
                        </a:cubicBezTo>
                        <a:cubicBezTo>
                          <a:pt x="4409531" y="201794"/>
                          <a:pt x="4417657" y="215149"/>
                          <a:pt x="4430486" y="217715"/>
                        </a:cubicBezTo>
                        <a:cubicBezTo>
                          <a:pt x="4527603" y="237138"/>
                          <a:pt x="4626917" y="243760"/>
                          <a:pt x="4724400" y="261257"/>
                        </a:cubicBezTo>
                        <a:cubicBezTo>
                          <a:pt x="4818895" y="278218"/>
                          <a:pt x="5085044" y="362569"/>
                          <a:pt x="5127172" y="381000"/>
                        </a:cubicBezTo>
                        <a:cubicBezTo>
                          <a:pt x="5400381" y="500529"/>
                          <a:pt x="5204557" y="421119"/>
                          <a:pt x="5399314" y="489857"/>
                        </a:cubicBezTo>
                        <a:cubicBezTo>
                          <a:pt x="5428549" y="500175"/>
                          <a:pt x="5458176" y="509686"/>
                          <a:pt x="5486400" y="522515"/>
                        </a:cubicBezTo>
                        <a:cubicBezTo>
                          <a:pt x="5578279" y="564278"/>
                          <a:pt x="5452876" y="527740"/>
                          <a:pt x="5562600" y="555172"/>
                        </a:cubicBezTo>
                        <a:cubicBezTo>
                          <a:pt x="5588714" y="572581"/>
                          <a:pt x="5608418" y="587667"/>
                          <a:pt x="5638800" y="598715"/>
                        </a:cubicBezTo>
                        <a:cubicBezTo>
                          <a:pt x="5663626" y="607743"/>
                          <a:pt x="5689514" y="613535"/>
                          <a:pt x="5715000" y="620486"/>
                        </a:cubicBezTo>
                        <a:cubicBezTo>
                          <a:pt x="5729434" y="624422"/>
                          <a:pt x="5744733" y="625618"/>
                          <a:pt x="5758543" y="631372"/>
                        </a:cubicBezTo>
                        <a:cubicBezTo>
                          <a:pt x="5788501" y="643855"/>
                          <a:pt x="5819665" y="655442"/>
                          <a:pt x="5845629" y="674915"/>
                        </a:cubicBezTo>
                        <a:cubicBezTo>
                          <a:pt x="5874657" y="696686"/>
                          <a:pt x="5907056" y="714572"/>
                          <a:pt x="5932714" y="740229"/>
                        </a:cubicBezTo>
                        <a:cubicBezTo>
                          <a:pt x="5943600" y="751115"/>
                          <a:pt x="5952845" y="763938"/>
                          <a:pt x="5965372" y="772886"/>
                        </a:cubicBezTo>
                        <a:cubicBezTo>
                          <a:pt x="5978577" y="782318"/>
                          <a:pt x="5994400" y="787400"/>
                          <a:pt x="6008914" y="794657"/>
                        </a:cubicBezTo>
                        <a:cubicBezTo>
                          <a:pt x="6019800" y="809171"/>
                          <a:pt x="6028743" y="825371"/>
                          <a:pt x="6041572" y="838200"/>
                        </a:cubicBezTo>
                        <a:cubicBezTo>
                          <a:pt x="6054401" y="851029"/>
                          <a:pt x="6073061" y="857297"/>
                          <a:pt x="6085114" y="870857"/>
                        </a:cubicBezTo>
                        <a:cubicBezTo>
                          <a:pt x="6102498" y="890414"/>
                          <a:pt x="6110154" y="917670"/>
                          <a:pt x="6128657" y="936172"/>
                        </a:cubicBezTo>
                        <a:lnTo>
                          <a:pt x="6150429" y="957943"/>
                        </a:lnTo>
                        <a:cubicBezTo>
                          <a:pt x="6155363" y="977679"/>
                          <a:pt x="6174249" y="1057963"/>
                          <a:pt x="6183086" y="1066800"/>
                        </a:cubicBezTo>
                        <a:cubicBezTo>
                          <a:pt x="6223359" y="1107075"/>
                          <a:pt x="6199163" y="1080031"/>
                          <a:pt x="6248400" y="1153886"/>
                        </a:cubicBezTo>
                        <a:cubicBezTo>
                          <a:pt x="6255657" y="1164772"/>
                          <a:pt x="6260921" y="1177292"/>
                          <a:pt x="6270172" y="1186543"/>
                        </a:cubicBezTo>
                        <a:cubicBezTo>
                          <a:pt x="6344296" y="1260671"/>
                          <a:pt x="6231306" y="1144829"/>
                          <a:pt x="6313714" y="1240972"/>
                        </a:cubicBezTo>
                        <a:cubicBezTo>
                          <a:pt x="6392910" y="1333368"/>
                          <a:pt x="6329043" y="1242195"/>
                          <a:pt x="6379029" y="1317172"/>
                        </a:cubicBezTo>
                        <a:cubicBezTo>
                          <a:pt x="6382657" y="1328058"/>
                          <a:pt x="6384782" y="1339566"/>
                          <a:pt x="6389914" y="1349829"/>
                        </a:cubicBezTo>
                        <a:cubicBezTo>
                          <a:pt x="6395765" y="1361531"/>
                          <a:pt x="6406372" y="1370531"/>
                          <a:pt x="6411686" y="1382486"/>
                        </a:cubicBezTo>
                        <a:cubicBezTo>
                          <a:pt x="6421007" y="1403457"/>
                          <a:pt x="6433457" y="1447800"/>
                          <a:pt x="6433457" y="144780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9" name="Candy: A problem on leetcode">
            <a:extLst>
              <a:ext uri="{FF2B5EF4-FFF2-40B4-BE49-F238E27FC236}">
                <a16:creationId xmlns:a16="http://schemas.microsoft.com/office/drawing/2014/main" id="{4F7DBDD5-DAF2-A989-9C00-0DB32D178204}"/>
              </a:ext>
            </a:extLst>
          </p:cNvPr>
          <p:cNvSpPr/>
          <p:nvPr/>
        </p:nvSpPr>
        <p:spPr>
          <a:xfrm>
            <a:off x="701749" y="412386"/>
            <a:ext cx="18526051" cy="1139414"/>
          </a:xfrm>
          <a:prstGeom prst="roundRect">
            <a:avLst>
              <a:gd name="adj" fmla="val 1661"/>
            </a:avLst>
          </a:prstGeom>
          <a:noFill/>
          <a:ln w="12700">
            <a:noFill/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5700" dirty="0">
                <a:solidFill>
                  <a:schemeClr val="accent5">
                    <a:lumMod val="60000"/>
                    <a:lumOff val="40000"/>
                  </a:schemeClr>
                </a:solidFill>
                <a:latin typeface="Bradley Hand" pitchFamily="2" charset="77"/>
              </a:rPr>
              <a:t>How to handle Query(</a:t>
            </a:r>
            <a:r>
              <a:rPr lang="en-US" sz="570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Bradley Hand" pitchFamily="2" charset="77"/>
              </a:rPr>
              <a:t>s,t,e</a:t>
            </a:r>
            <a:r>
              <a:rPr lang="en-US" sz="5700" dirty="0">
                <a:solidFill>
                  <a:schemeClr val="accent5">
                    <a:lumMod val="60000"/>
                    <a:lumOff val="40000"/>
                  </a:schemeClr>
                </a:solidFill>
                <a:latin typeface="Bradley Hand" pitchFamily="2" charset="77"/>
              </a:rPr>
              <a:t>) using these data-structures? </a:t>
            </a:r>
          </a:p>
        </p:txBody>
      </p:sp>
      <p:sp>
        <p:nvSpPr>
          <p:cNvPr id="10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46B54B37-AA0D-F142-7678-8979F9C10555}"/>
              </a:ext>
            </a:extLst>
          </p:cNvPr>
          <p:cNvSpPr/>
          <p:nvPr/>
        </p:nvSpPr>
        <p:spPr>
          <a:xfrm>
            <a:off x="17820406" y="-16711"/>
            <a:ext cx="7632631" cy="1568511"/>
          </a:xfrm>
          <a:prstGeom prst="roundRect">
            <a:avLst>
              <a:gd name="adj" fmla="val 5932"/>
            </a:avLst>
          </a:prstGeom>
          <a:noFill/>
          <a:ln w="12700">
            <a:noFill/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  <a:latin typeface="Bradley Hand" pitchFamily="2" charset="77"/>
              </a:rPr>
              <a:t>Data-Structures</a:t>
            </a:r>
            <a:endParaRPr lang="en-IN" dirty="0">
              <a:solidFill>
                <a:schemeClr val="bg1"/>
              </a:solidFill>
              <a:latin typeface="Bradley Hand" pitchFamily="2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!!box">
                <a:extLst>
                  <a:ext uri="{FF2B5EF4-FFF2-40B4-BE49-F238E27FC236}">
                    <a16:creationId xmlns:a16="http://schemas.microsoft.com/office/drawing/2014/main" id="{54B0A1D7-7116-3ABE-FA3F-851EEAC6FF23}"/>
                  </a:ext>
                </a:extLst>
              </p:cNvPr>
              <p:cNvSpPr/>
              <p:nvPr/>
            </p:nvSpPr>
            <p:spPr>
              <a:xfrm>
                <a:off x="19726183" y="753001"/>
                <a:ext cx="4767748" cy="2732818"/>
              </a:xfrm>
              <a:prstGeom prst="roundRect">
                <a:avLst>
                  <a:gd name="adj" fmla="val 5932"/>
                </a:avLst>
              </a:prstGeom>
              <a:noFill/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numCol="1" anchor="ctr"/>
              <a:lstStyle/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𝑠𝑡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 ⊕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</m:oMath>
                </a14:m>
                <a:endParaRPr lang="en-US" sz="4000" dirty="0">
                  <a:solidFill>
                    <a:schemeClr val="bg1"/>
                  </a:solidFill>
                  <a:latin typeface="Bradley Hand" pitchFamily="2" charset="77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𝑠𝑡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 ⊖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</m:oMath>
                </a14:m>
                <a:endParaRPr lang="en-US" sz="4000" dirty="0">
                  <a:solidFill>
                    <a:schemeClr val="bg1"/>
                  </a:solidFill>
                  <a:latin typeface="Bradley Hand" pitchFamily="2" charset="77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𝑠𝑡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⋄[⊕</m:t>
                    </m:r>
                    <m:sSup>
                      <m:sSupPr>
                        <m:ctrlPr>
                          <a:rPr lang="en-US" sz="4000" b="0" i="1" dirty="0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dirty="0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4000" b="0" i="1" dirty="0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,⊖</m:t>
                    </m:r>
                    <m:sSup>
                      <m:sSupPr>
                        <m:ctrlPr>
                          <a:rPr lang="en-US" sz="4000" b="0" i="1" dirty="0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dirty="0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4000" b="0" i="1" dirty="0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p>
                    </m:sSup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IN" sz="4000" dirty="0">
                  <a:solidFill>
                    <a:schemeClr val="bg1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11" name="!!box">
                <a:extLst>
                  <a:ext uri="{FF2B5EF4-FFF2-40B4-BE49-F238E27FC236}">
                    <a16:creationId xmlns:a16="http://schemas.microsoft.com/office/drawing/2014/main" id="{54B0A1D7-7116-3ABE-FA3F-851EEAC6FF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3" y="753001"/>
                <a:ext cx="4767748" cy="2732818"/>
              </a:xfrm>
              <a:prstGeom prst="roundRect">
                <a:avLst>
                  <a:gd name="adj" fmla="val 5932"/>
                </a:avLst>
              </a:prstGeom>
              <a:blipFill>
                <a:blip r:embed="rId6"/>
                <a:stretch>
                  <a:fillRect/>
                </a:stretch>
              </a:blipFill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!!box1">
                <a:extLst>
                  <a:ext uri="{FF2B5EF4-FFF2-40B4-BE49-F238E27FC236}">
                    <a16:creationId xmlns:a16="http://schemas.microsoft.com/office/drawing/2014/main" id="{68C76151-E8B5-4B02-AE59-7A5619F56383}"/>
                  </a:ext>
                </a:extLst>
              </p:cNvPr>
              <p:cNvSpPr/>
              <p:nvPr/>
            </p:nvSpPr>
            <p:spPr>
              <a:xfrm>
                <a:off x="670615" y="2794090"/>
                <a:ext cx="18093522" cy="5793476"/>
              </a:xfrm>
              <a:prstGeom prst="roundRect">
                <a:avLst>
                  <a:gd name="adj" fmla="val 5932"/>
                </a:avLst>
              </a:prstGeom>
              <a:noFill/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numCol="1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endParaRPr lang="en-IN" sz="4000" dirty="0">
                  <a:solidFill>
                    <a:schemeClr val="bg1"/>
                  </a:solidFill>
                  <a:latin typeface="Bradley Hand" pitchFamily="2" charset="77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IN" sz="4000" dirty="0">
                    <a:solidFill>
                      <a:schemeClr val="bg1"/>
                    </a:solidFill>
                    <a:latin typeface="Bradley Hand" pitchFamily="2" charset="77"/>
                  </a:rPr>
                  <a:t>There are three cases to handle: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IN" sz="4000" dirty="0">
                    <a:solidFill>
                      <a:schemeClr val="bg1"/>
                    </a:solidFill>
                    <a:latin typeface="Bradley Hand" pitchFamily="2" charset="77"/>
                  </a:rPr>
                  <a:t>1)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𝑠𝑡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IN" sz="4000" dirty="0">
                    <a:solidFill>
                      <a:schemeClr val="bg1"/>
                    </a:solidFill>
                    <a:latin typeface="Bradley Hand" pitchFamily="2" charset="77"/>
                  </a:rPr>
                  <a:t> passes through u</a:t>
                </a:r>
              </a:p>
              <a:p>
                <a:pPr lvl="1" indent="0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IN" sz="4000" dirty="0">
                    <a:solidFill>
                      <a:schemeClr val="bg1"/>
                    </a:solidFill>
                    <a:latin typeface="Bradley Hand" pitchFamily="2" charset="77"/>
                  </a:rPr>
                  <a:t>		return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IN" sz="40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IN" sz="4000" i="1" dirty="0" err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𝑠𝑢</m:t>
                        </m:r>
                      </m:e>
                    </m:d>
                    <m:r>
                      <a:rPr lang="en-IN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𝑢𝑡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⋄⊕</m:t>
                    </m:r>
                    <m:sSup>
                      <m:sSupPr>
                        <m:ctrlPr>
                          <a:rPr lang="en-US" sz="4000" i="1" dirty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i="1" dirty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4000" i="1" dirty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endParaRPr lang="en-IN" sz="4000" dirty="0">
                  <a:solidFill>
                    <a:schemeClr val="bg1"/>
                  </a:solidFill>
                  <a:latin typeface="Bradley Hand" pitchFamily="2" charset="77"/>
                </a:endParaRPr>
              </a:p>
              <a:p>
                <a:pPr lvl="1" indent="0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IN" sz="4000" dirty="0">
                    <a:solidFill>
                      <a:schemeClr val="bg1"/>
                    </a:solidFill>
                    <a:latin typeface="Bradley Hand" pitchFamily="2" charset="77"/>
                  </a:rPr>
                  <a:t>2)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𝑠𝑡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IN" sz="4000" dirty="0">
                    <a:solidFill>
                      <a:schemeClr val="bg1"/>
                    </a:solidFill>
                    <a:latin typeface="Bradley Hand" pitchFamily="2" charset="77"/>
                  </a:rPr>
                  <a:t> passes through v</a:t>
                </a:r>
              </a:p>
              <a:p>
                <a:pPr lvl="2" indent="0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IN" sz="4000" dirty="0">
                    <a:solidFill>
                      <a:schemeClr val="bg1"/>
                    </a:solidFill>
                    <a:latin typeface="Bradley Hand" pitchFamily="2" charset="77"/>
                  </a:rPr>
                  <a:t>		return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𝑠𝑣</m:t>
                        </m:r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⋄ ⊖</m:t>
                        </m:r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chemeClr val="accent4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schemeClr val="accent4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chemeClr val="accent4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p>
                        </m:sSup>
                      </m:e>
                    </m:d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begChr m:val="|"/>
                        <m:endChr m:val="|"/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𝑣𝑡</m:t>
                        </m:r>
                      </m:e>
                    </m:d>
                  </m:oMath>
                </a14:m>
                <a:endParaRPr lang="en-US" sz="4000" b="0" dirty="0">
                  <a:solidFill>
                    <a:schemeClr val="bg1"/>
                  </a:solidFill>
                  <a:latin typeface="Bradley Hand" pitchFamily="2" charset="77"/>
                </a:endParaRPr>
              </a:p>
              <a:p>
                <a:pPr lvl="2" indent="0" defTabSz="825500">
                  <a:lnSpc>
                    <a:spcPct val="100000"/>
                  </a:lnSpc>
                  <a:spcBef>
                    <a:spcPts val="0"/>
                  </a:spcBef>
                </a:pPr>
                <a:endParaRPr lang="en-IN" sz="4000" dirty="0">
                  <a:solidFill>
                    <a:schemeClr val="bg1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13" name="!!box1">
                <a:extLst>
                  <a:ext uri="{FF2B5EF4-FFF2-40B4-BE49-F238E27FC236}">
                    <a16:creationId xmlns:a16="http://schemas.microsoft.com/office/drawing/2014/main" id="{68C76151-E8B5-4B02-AE59-7A5619F563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615" y="2794090"/>
                <a:ext cx="18093522" cy="5793476"/>
              </a:xfrm>
              <a:prstGeom prst="roundRect">
                <a:avLst>
                  <a:gd name="adj" fmla="val 5932"/>
                </a:avLst>
              </a:prstGeom>
              <a:blipFill>
                <a:blip r:embed="rId7"/>
                <a:stretch>
                  <a:fillRect/>
                </a:stretch>
              </a:blipFill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774295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004D6A1-1E95-16BC-C39D-CDD12B5F6A2B}"/>
              </a:ext>
            </a:extLst>
          </p:cNvPr>
          <p:cNvCxnSpPr>
            <a:cxnSpLocks/>
          </p:cNvCxnSpPr>
          <p:nvPr/>
        </p:nvCxnSpPr>
        <p:spPr>
          <a:xfrm>
            <a:off x="1211884" y="11239474"/>
            <a:ext cx="21960231" cy="0"/>
          </a:xfrm>
          <a:prstGeom prst="line">
            <a:avLst/>
          </a:prstGeom>
          <a:noFill/>
          <a:ln w="1270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" name="!!star1">
            <a:extLst>
              <a:ext uri="{FF2B5EF4-FFF2-40B4-BE49-F238E27FC236}">
                <a16:creationId xmlns:a16="http://schemas.microsoft.com/office/drawing/2014/main" id="{C3815284-D089-14F0-C5C0-5C098462A16A}"/>
              </a:ext>
            </a:extLst>
          </p:cNvPr>
          <p:cNvSpPr/>
          <p:nvPr/>
        </p:nvSpPr>
        <p:spPr>
          <a:xfrm>
            <a:off x="99567" y="10771032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s</a:t>
            </a:r>
          </a:p>
        </p:txBody>
      </p:sp>
      <p:sp>
        <p:nvSpPr>
          <p:cNvPr id="6" name="!!star2">
            <a:extLst>
              <a:ext uri="{FF2B5EF4-FFF2-40B4-BE49-F238E27FC236}">
                <a16:creationId xmlns:a16="http://schemas.microsoft.com/office/drawing/2014/main" id="{2F4DAAAE-F722-CCA3-B6BE-1A0ADBC3BCC1}"/>
              </a:ext>
            </a:extLst>
          </p:cNvPr>
          <p:cNvSpPr/>
          <p:nvPr/>
        </p:nvSpPr>
        <p:spPr>
          <a:xfrm>
            <a:off x="23202836" y="10780139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t</a:t>
            </a:r>
          </a:p>
        </p:txBody>
      </p:sp>
      <p:sp>
        <p:nvSpPr>
          <p:cNvPr id="7" name="!!c10">
            <a:extLst>
              <a:ext uri="{FF2B5EF4-FFF2-40B4-BE49-F238E27FC236}">
                <a16:creationId xmlns:a16="http://schemas.microsoft.com/office/drawing/2014/main" id="{EA1E80ED-53E5-5D44-AE7B-77C4A2030FE9}"/>
              </a:ext>
            </a:extLst>
          </p:cNvPr>
          <p:cNvSpPr/>
          <p:nvPr/>
        </p:nvSpPr>
        <p:spPr>
          <a:xfrm>
            <a:off x="11734799" y="10780139"/>
            <a:ext cx="914400" cy="853996"/>
          </a:xfrm>
          <a:prstGeom prst="mathMultiply">
            <a:avLst/>
          </a:prstGeom>
          <a:solidFill>
            <a:schemeClr val="accent5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!!r10">
                <a:extLst>
                  <a:ext uri="{FF2B5EF4-FFF2-40B4-BE49-F238E27FC236}">
                    <a16:creationId xmlns:a16="http://schemas.microsoft.com/office/drawing/2014/main" id="{A13F76F5-57A5-165C-B442-8B8B5C6504BF}"/>
                  </a:ext>
                </a:extLst>
              </p:cNvPr>
              <p:cNvSpPr/>
              <p:nvPr/>
            </p:nvSpPr>
            <p:spPr>
              <a:xfrm>
                <a:off x="11900473" y="11698810"/>
                <a:ext cx="583052" cy="658336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</m:t>
                      </m:r>
                      <m:r>
                        <a:rPr lang="en-US" sz="32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𝑒</m:t>
                      </m:r>
                    </m:oMath>
                  </m:oMathPara>
                </a14:m>
                <a:endParaRPr lang="en-US" sz="3200" dirty="0">
                  <a:solidFill>
                    <a:schemeClr val="accent5">
                      <a:lumMod val="75000"/>
                    </a:scheme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8" name="!!r10">
                <a:extLst>
                  <a:ext uri="{FF2B5EF4-FFF2-40B4-BE49-F238E27FC236}">
                    <a16:creationId xmlns:a16="http://schemas.microsoft.com/office/drawing/2014/main" id="{A13F76F5-57A5-165C-B442-8B8B5C6504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00473" y="11698810"/>
                <a:ext cx="583052" cy="658336"/>
              </a:xfrm>
              <a:prstGeom prst="roundRect">
                <a:avLst/>
              </a:prstGeom>
              <a:blipFill>
                <a:blip r:embed="rId3"/>
                <a:stretch>
                  <a:fillRect l="-18750" b="-19231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DBF8EFD0-47C7-FEF2-ACCD-7A8EDBF943CE}"/>
              </a:ext>
            </a:extLst>
          </p:cNvPr>
          <p:cNvSpPr/>
          <p:nvPr/>
        </p:nvSpPr>
        <p:spPr>
          <a:xfrm>
            <a:off x="670615" y="1535052"/>
            <a:ext cx="18093522" cy="2401945"/>
          </a:xfrm>
          <a:prstGeom prst="roundRect">
            <a:avLst>
              <a:gd name="adj" fmla="val 5932"/>
            </a:avLst>
          </a:prstGeom>
          <a:noFill/>
          <a:ln w="12700">
            <a:noFill/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anchor="ctr"/>
          <a:lstStyle/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IN" sz="4000" dirty="0">
                <a:solidFill>
                  <a:schemeClr val="bg1"/>
                </a:solidFill>
                <a:latin typeface="Bradley Hand" pitchFamily="2" charset="77"/>
              </a:rPr>
              <a:t>Find the farthest vertex on es path that is a power of 2. Let this vertex be u.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IN" sz="4000" dirty="0">
                <a:solidFill>
                  <a:schemeClr val="bg1"/>
                </a:solidFill>
                <a:latin typeface="Bradley Hand" pitchFamily="2" charset="77"/>
              </a:rPr>
              <a:t>Similarly let v be the farthest vertex on et path that is a power of 2.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21923D24-B32A-BDD5-F395-63BDAAA5E888}"/>
              </a:ext>
            </a:extLst>
          </p:cNvPr>
          <p:cNvSpPr/>
          <p:nvPr/>
        </p:nvSpPr>
        <p:spPr>
          <a:xfrm>
            <a:off x="4534352" y="11010878"/>
            <a:ext cx="457200" cy="457192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DF0BF62C-34BB-47FE-A0AD-1D7051F839AE}"/>
              </a:ext>
            </a:extLst>
          </p:cNvPr>
          <p:cNvSpPr/>
          <p:nvPr/>
        </p:nvSpPr>
        <p:spPr>
          <a:xfrm>
            <a:off x="19621952" y="11010878"/>
            <a:ext cx="457200" cy="457192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9" name="!!star1">
            <a:extLst>
              <a:ext uri="{FF2B5EF4-FFF2-40B4-BE49-F238E27FC236}">
                <a16:creationId xmlns:a16="http://schemas.microsoft.com/office/drawing/2014/main" id="{AF59CC4E-B6F4-2E1E-856E-A73F053EDA43}"/>
              </a:ext>
            </a:extLst>
          </p:cNvPr>
          <p:cNvSpPr/>
          <p:nvPr/>
        </p:nvSpPr>
        <p:spPr>
          <a:xfrm>
            <a:off x="4305752" y="11736019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u</a:t>
            </a:r>
          </a:p>
        </p:txBody>
      </p:sp>
      <p:sp>
        <p:nvSpPr>
          <p:cNvPr id="40" name="!!star1">
            <a:extLst>
              <a:ext uri="{FF2B5EF4-FFF2-40B4-BE49-F238E27FC236}">
                <a16:creationId xmlns:a16="http://schemas.microsoft.com/office/drawing/2014/main" id="{70595955-68B5-BF23-ED7C-9A7C0747291E}"/>
              </a:ext>
            </a:extLst>
          </p:cNvPr>
          <p:cNvSpPr/>
          <p:nvPr/>
        </p:nvSpPr>
        <p:spPr>
          <a:xfrm>
            <a:off x="19393352" y="11824345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v</a:t>
            </a:r>
          </a:p>
        </p:txBody>
      </p:sp>
      <p:sp>
        <p:nvSpPr>
          <p:cNvPr id="41" name="Left Brace 40">
            <a:extLst>
              <a:ext uri="{FF2B5EF4-FFF2-40B4-BE49-F238E27FC236}">
                <a16:creationId xmlns:a16="http://schemas.microsoft.com/office/drawing/2014/main" id="{531CD1B0-2282-8751-F75A-D6608B08DB21}"/>
              </a:ext>
            </a:extLst>
          </p:cNvPr>
          <p:cNvSpPr/>
          <p:nvPr/>
        </p:nvSpPr>
        <p:spPr>
          <a:xfrm rot="16200000">
            <a:off x="15566622" y="9423543"/>
            <a:ext cx="1011868" cy="7469243"/>
          </a:xfrm>
          <a:prstGeom prst="leftBrace">
            <a:avLst/>
          </a:prstGeom>
          <a:noFill/>
          <a:ln w="1270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!!r1">
                <a:extLst>
                  <a:ext uri="{FF2B5EF4-FFF2-40B4-BE49-F238E27FC236}">
                    <a16:creationId xmlns:a16="http://schemas.microsoft.com/office/drawing/2014/main" id="{C4F41319-0711-9D1C-10B8-F8419BD6420A}"/>
                  </a:ext>
                </a:extLst>
              </p:cNvPr>
              <p:cNvSpPr/>
              <p:nvPr/>
            </p:nvSpPr>
            <p:spPr>
              <a:xfrm>
                <a:off x="8114166" y="12302963"/>
                <a:ext cx="762987" cy="676072"/>
              </a:xfrm>
              <a:prstGeom prst="round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200" b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ea typeface="Helvetica Neue Medium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</m:ctrlPr>
                      </m:sSupPr>
                      <m:e>
                        <m: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  <m:t>2</m:t>
                        </m:r>
                      </m:e>
                      <m:sup>
                        <m: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  <m:t>𝑖</m:t>
                        </m:r>
                      </m:sup>
                    </m:sSup>
                  </m:oMath>
                </a14:m>
                <a:endParaRPr kumimoji="0" lang="en-US" sz="32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2" name="!!r1">
                <a:extLst>
                  <a:ext uri="{FF2B5EF4-FFF2-40B4-BE49-F238E27FC236}">
                    <a16:creationId xmlns:a16="http://schemas.microsoft.com/office/drawing/2014/main" id="{C4F41319-0711-9D1C-10B8-F8419BD642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4166" y="12302963"/>
                <a:ext cx="762987" cy="676072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Left Brace 44">
            <a:extLst>
              <a:ext uri="{FF2B5EF4-FFF2-40B4-BE49-F238E27FC236}">
                <a16:creationId xmlns:a16="http://schemas.microsoft.com/office/drawing/2014/main" id="{272771B9-BF50-5616-4887-15F76D64D7AF}"/>
              </a:ext>
            </a:extLst>
          </p:cNvPr>
          <p:cNvSpPr/>
          <p:nvPr/>
        </p:nvSpPr>
        <p:spPr>
          <a:xfrm rot="16200000">
            <a:off x="7999964" y="9402074"/>
            <a:ext cx="991392" cy="7469244"/>
          </a:xfrm>
          <a:prstGeom prst="leftBrace">
            <a:avLst/>
          </a:prstGeom>
          <a:noFill/>
          <a:ln w="1270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!!r1">
                <a:extLst>
                  <a:ext uri="{FF2B5EF4-FFF2-40B4-BE49-F238E27FC236}">
                    <a16:creationId xmlns:a16="http://schemas.microsoft.com/office/drawing/2014/main" id="{12C793B1-72AC-3C7F-467C-8365C0F1A61E}"/>
                  </a:ext>
                </a:extLst>
              </p:cNvPr>
              <p:cNvSpPr/>
              <p:nvPr/>
            </p:nvSpPr>
            <p:spPr>
              <a:xfrm>
                <a:off x="15691062" y="12323041"/>
                <a:ext cx="762987" cy="676072"/>
              </a:xfrm>
              <a:prstGeom prst="round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200" b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ea typeface="Helvetica Neue Medium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</m:ctrlPr>
                      </m:sSupPr>
                      <m:e>
                        <m: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  <m:t>2</m:t>
                        </m:r>
                      </m:e>
                      <m:sup>
                        <m: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  <m:t>𝑗</m:t>
                        </m:r>
                      </m:sup>
                    </m:sSup>
                  </m:oMath>
                </a14:m>
                <a:endParaRPr kumimoji="0" lang="en-US" sz="32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6" name="!!r1">
                <a:extLst>
                  <a:ext uri="{FF2B5EF4-FFF2-40B4-BE49-F238E27FC236}">
                    <a16:creationId xmlns:a16="http://schemas.microsoft.com/office/drawing/2014/main" id="{12C793B1-72AC-3C7F-467C-8365C0F1A6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91062" y="12323041"/>
                <a:ext cx="762987" cy="676072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!!box1">
                <a:extLst>
                  <a:ext uri="{FF2B5EF4-FFF2-40B4-BE49-F238E27FC236}">
                    <a16:creationId xmlns:a16="http://schemas.microsoft.com/office/drawing/2014/main" id="{C2D52C18-9422-3804-4A50-ABCEB6EEC312}"/>
                  </a:ext>
                </a:extLst>
              </p:cNvPr>
              <p:cNvSpPr/>
              <p:nvPr/>
            </p:nvSpPr>
            <p:spPr>
              <a:xfrm>
                <a:off x="670615" y="2794090"/>
                <a:ext cx="18093522" cy="5793476"/>
              </a:xfrm>
              <a:prstGeom prst="roundRect">
                <a:avLst>
                  <a:gd name="adj" fmla="val 5932"/>
                </a:avLst>
              </a:prstGeom>
              <a:noFill/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numCol="1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endParaRPr lang="en-IN" sz="4000" dirty="0">
                  <a:solidFill>
                    <a:schemeClr val="bg1"/>
                  </a:solidFill>
                  <a:latin typeface="Bradley Hand" pitchFamily="2" charset="77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IN" sz="4000" dirty="0">
                    <a:solidFill>
                      <a:schemeClr val="bg1"/>
                    </a:solidFill>
                    <a:latin typeface="Bradley Hand" pitchFamily="2" charset="77"/>
                  </a:rPr>
                  <a:t>There are three cases to handle: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IN" sz="4000" dirty="0">
                    <a:solidFill>
                      <a:schemeClr val="bg1"/>
                    </a:solidFill>
                    <a:latin typeface="Bradley Hand" pitchFamily="2" charset="77"/>
                  </a:rPr>
                  <a:t>1)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𝑠𝑡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IN" sz="4000" dirty="0">
                    <a:solidFill>
                      <a:schemeClr val="bg1"/>
                    </a:solidFill>
                    <a:latin typeface="Bradley Hand" pitchFamily="2" charset="77"/>
                  </a:rPr>
                  <a:t> passes through u</a:t>
                </a:r>
              </a:p>
              <a:p>
                <a:pPr lvl="1" indent="0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IN" sz="4000" dirty="0">
                    <a:solidFill>
                      <a:schemeClr val="bg1"/>
                    </a:solidFill>
                    <a:latin typeface="Bradley Hand" pitchFamily="2" charset="77"/>
                  </a:rPr>
                  <a:t>		return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IN" sz="40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IN" sz="4000" i="1" dirty="0" err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𝑠𝑢</m:t>
                        </m:r>
                      </m:e>
                    </m:d>
                    <m:r>
                      <a:rPr lang="en-IN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𝑢𝑡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⋄⊕</m:t>
                    </m:r>
                    <m:sSup>
                      <m:sSupPr>
                        <m:ctrlPr>
                          <a:rPr lang="en-US" sz="4000" i="1" dirty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i="1" dirty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4000" i="1" dirty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endParaRPr lang="en-IN" sz="4000" dirty="0">
                  <a:solidFill>
                    <a:schemeClr val="bg1"/>
                  </a:solidFill>
                  <a:latin typeface="Bradley Hand" pitchFamily="2" charset="77"/>
                </a:endParaRPr>
              </a:p>
              <a:p>
                <a:pPr lvl="1" indent="0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IN" sz="4000" dirty="0">
                    <a:solidFill>
                      <a:schemeClr val="bg1"/>
                    </a:solidFill>
                    <a:latin typeface="Bradley Hand" pitchFamily="2" charset="77"/>
                  </a:rPr>
                  <a:t>2)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𝑠𝑡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IN" sz="4000" dirty="0">
                    <a:solidFill>
                      <a:schemeClr val="bg1"/>
                    </a:solidFill>
                    <a:latin typeface="Bradley Hand" pitchFamily="2" charset="77"/>
                  </a:rPr>
                  <a:t> passes through v</a:t>
                </a:r>
              </a:p>
              <a:p>
                <a:pPr lvl="2" indent="0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IN" sz="4000" dirty="0">
                    <a:solidFill>
                      <a:schemeClr val="bg1"/>
                    </a:solidFill>
                    <a:latin typeface="Bradley Hand" pitchFamily="2" charset="77"/>
                  </a:rPr>
                  <a:t>		return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𝑠𝑣</m:t>
                        </m:r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⋄ ⊖</m:t>
                        </m:r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chemeClr val="accent4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schemeClr val="accent4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chemeClr val="accent4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p>
                        </m:sSup>
                      </m:e>
                    </m:d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+|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𝑣𝑡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endParaRPr lang="en-IN" sz="4000" dirty="0">
                  <a:solidFill>
                    <a:schemeClr val="bg1"/>
                  </a:solidFill>
                  <a:latin typeface="Bradley Hand" pitchFamily="2" charset="77"/>
                </a:endParaRPr>
              </a:p>
              <a:p>
                <a:pPr lvl="1" indent="0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IN" sz="4000" dirty="0">
                    <a:solidFill>
                      <a:schemeClr val="bg1"/>
                    </a:solidFill>
                    <a:latin typeface="Bradley Hand" pitchFamily="2" charset="77"/>
                  </a:rPr>
                  <a:t>3)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𝑠𝑡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IN" sz="4000" dirty="0">
                    <a:solidFill>
                      <a:schemeClr val="bg1"/>
                    </a:solidFill>
                    <a:latin typeface="Bradley Hand" pitchFamily="2" charset="77"/>
                  </a:rPr>
                  <a:t> avoids the </a:t>
                </a:r>
                <a:r>
                  <a:rPr lang="en-IN" sz="4000" dirty="0" err="1">
                    <a:solidFill>
                      <a:schemeClr val="bg1"/>
                    </a:solidFill>
                    <a:latin typeface="Bradley Hand" pitchFamily="2" charset="77"/>
                  </a:rPr>
                  <a:t>uv</a:t>
                </a:r>
                <a:r>
                  <a:rPr lang="en-IN" sz="4000" dirty="0">
                    <a:solidFill>
                      <a:schemeClr val="bg1"/>
                    </a:solidFill>
                    <a:latin typeface="Bradley Hand" pitchFamily="2" charset="77"/>
                  </a:rPr>
                  <a:t> path</a:t>
                </a:r>
              </a:p>
            </p:txBody>
          </p:sp>
        </mc:Choice>
        <mc:Fallback xmlns="">
          <p:sp>
            <p:nvSpPr>
              <p:cNvPr id="47" name="!!box1">
                <a:extLst>
                  <a:ext uri="{FF2B5EF4-FFF2-40B4-BE49-F238E27FC236}">
                    <a16:creationId xmlns:a16="http://schemas.microsoft.com/office/drawing/2014/main" id="{C2D52C18-9422-3804-4A50-ABCEB6EEC3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615" y="2794090"/>
                <a:ext cx="18093522" cy="5793476"/>
              </a:xfrm>
              <a:prstGeom prst="roundRect">
                <a:avLst>
                  <a:gd name="adj" fmla="val 5932"/>
                </a:avLst>
              </a:prstGeom>
              <a:blipFill>
                <a:blip r:embed="rId6"/>
                <a:stretch>
                  <a:fillRect/>
                </a:stretch>
              </a:blipFill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Freeform 47">
            <a:extLst>
              <a:ext uri="{FF2B5EF4-FFF2-40B4-BE49-F238E27FC236}">
                <a16:creationId xmlns:a16="http://schemas.microsoft.com/office/drawing/2014/main" id="{72297E11-D7D0-306D-C93D-FB8AFA79EEF5}"/>
              </a:ext>
            </a:extLst>
          </p:cNvPr>
          <p:cNvSpPr/>
          <p:nvPr/>
        </p:nvSpPr>
        <p:spPr>
          <a:xfrm>
            <a:off x="2607777" y="9225336"/>
            <a:ext cx="18526051" cy="2026040"/>
          </a:xfrm>
          <a:custGeom>
            <a:avLst/>
            <a:gdLst>
              <a:gd name="connsiteX0" fmla="*/ 0 w 18526051"/>
              <a:gd name="connsiteY0" fmla="*/ 2026040 h 2026040"/>
              <a:gd name="connsiteX1" fmla="*/ 156736 w 18526051"/>
              <a:gd name="connsiteY1" fmla="*/ 1920202 h 2026040"/>
              <a:gd name="connsiteX2" fmla="*/ 219428 w 18526051"/>
              <a:gd name="connsiteY2" fmla="*/ 1859723 h 2026040"/>
              <a:gd name="connsiteX3" fmla="*/ 313469 w 18526051"/>
              <a:gd name="connsiteY3" fmla="*/ 1799244 h 2026040"/>
              <a:gd name="connsiteX4" fmla="*/ 376164 w 18526051"/>
              <a:gd name="connsiteY4" fmla="*/ 1753885 h 2026040"/>
              <a:gd name="connsiteX5" fmla="*/ 470205 w 18526051"/>
              <a:gd name="connsiteY5" fmla="*/ 1678287 h 2026040"/>
              <a:gd name="connsiteX6" fmla="*/ 658286 w 18526051"/>
              <a:gd name="connsiteY6" fmla="*/ 1557329 h 2026040"/>
              <a:gd name="connsiteX7" fmla="*/ 815022 w 18526051"/>
              <a:gd name="connsiteY7" fmla="*/ 1451491 h 2026040"/>
              <a:gd name="connsiteX8" fmla="*/ 971755 w 18526051"/>
              <a:gd name="connsiteY8" fmla="*/ 1375892 h 2026040"/>
              <a:gd name="connsiteX9" fmla="*/ 1128491 w 18526051"/>
              <a:gd name="connsiteY9" fmla="*/ 1285174 h 2026040"/>
              <a:gd name="connsiteX10" fmla="*/ 1222531 w 18526051"/>
              <a:gd name="connsiteY10" fmla="*/ 1254935 h 2026040"/>
              <a:gd name="connsiteX11" fmla="*/ 1285224 w 18526051"/>
              <a:gd name="connsiteY11" fmla="*/ 1224695 h 2026040"/>
              <a:gd name="connsiteX12" fmla="*/ 1379267 w 18526051"/>
              <a:gd name="connsiteY12" fmla="*/ 1194456 h 2026040"/>
              <a:gd name="connsiteX13" fmla="*/ 1630041 w 18526051"/>
              <a:gd name="connsiteY13" fmla="*/ 1103737 h 2026040"/>
              <a:gd name="connsiteX14" fmla="*/ 1880817 w 18526051"/>
              <a:gd name="connsiteY14" fmla="*/ 1013020 h 2026040"/>
              <a:gd name="connsiteX15" fmla="*/ 1974858 w 18526051"/>
              <a:gd name="connsiteY15" fmla="*/ 997899 h 2026040"/>
              <a:gd name="connsiteX16" fmla="*/ 2068898 w 18526051"/>
              <a:gd name="connsiteY16" fmla="*/ 967661 h 2026040"/>
              <a:gd name="connsiteX17" fmla="*/ 2162939 w 18526051"/>
              <a:gd name="connsiteY17" fmla="*/ 952541 h 2026040"/>
              <a:gd name="connsiteX18" fmla="*/ 2445063 w 18526051"/>
              <a:gd name="connsiteY18" fmla="*/ 876943 h 2026040"/>
              <a:gd name="connsiteX19" fmla="*/ 2601796 w 18526051"/>
              <a:gd name="connsiteY19" fmla="*/ 846703 h 2026040"/>
              <a:gd name="connsiteX20" fmla="*/ 2727184 w 18526051"/>
              <a:gd name="connsiteY20" fmla="*/ 801344 h 2026040"/>
              <a:gd name="connsiteX21" fmla="*/ 3040653 w 18526051"/>
              <a:gd name="connsiteY21" fmla="*/ 740865 h 2026040"/>
              <a:gd name="connsiteX22" fmla="*/ 3166042 w 18526051"/>
              <a:gd name="connsiteY22" fmla="*/ 710626 h 2026040"/>
              <a:gd name="connsiteX23" fmla="*/ 3322778 w 18526051"/>
              <a:gd name="connsiteY23" fmla="*/ 695506 h 2026040"/>
              <a:gd name="connsiteX24" fmla="*/ 3761635 w 18526051"/>
              <a:gd name="connsiteY24" fmla="*/ 650147 h 2026040"/>
              <a:gd name="connsiteX25" fmla="*/ 4106452 w 18526051"/>
              <a:gd name="connsiteY25" fmla="*/ 635027 h 2026040"/>
              <a:gd name="connsiteX26" fmla="*/ 4294533 w 18526051"/>
              <a:gd name="connsiteY26" fmla="*/ 589668 h 2026040"/>
              <a:gd name="connsiteX27" fmla="*/ 4545309 w 18526051"/>
              <a:gd name="connsiteY27" fmla="*/ 529189 h 2026040"/>
              <a:gd name="connsiteX28" fmla="*/ 4670698 w 18526051"/>
              <a:gd name="connsiteY28" fmla="*/ 498950 h 2026040"/>
              <a:gd name="connsiteX29" fmla="*/ 4952819 w 18526051"/>
              <a:gd name="connsiteY29" fmla="*/ 423351 h 2026040"/>
              <a:gd name="connsiteX30" fmla="*/ 5423024 w 18526051"/>
              <a:gd name="connsiteY30" fmla="*/ 362872 h 2026040"/>
              <a:gd name="connsiteX31" fmla="*/ 6300739 w 18526051"/>
              <a:gd name="connsiteY31" fmla="*/ 257034 h 2026040"/>
              <a:gd name="connsiteX32" fmla="*/ 6770941 w 18526051"/>
              <a:gd name="connsiteY32" fmla="*/ 241915 h 2026040"/>
              <a:gd name="connsiteX33" fmla="*/ 7491923 w 18526051"/>
              <a:gd name="connsiteY33" fmla="*/ 241915 h 2026040"/>
              <a:gd name="connsiteX34" fmla="*/ 7680004 w 18526051"/>
              <a:gd name="connsiteY34" fmla="*/ 211675 h 2026040"/>
              <a:gd name="connsiteX35" fmla="*/ 7836740 w 18526051"/>
              <a:gd name="connsiteY35" fmla="*/ 181436 h 2026040"/>
              <a:gd name="connsiteX36" fmla="*/ 7962128 w 18526051"/>
              <a:gd name="connsiteY36" fmla="*/ 151196 h 2026040"/>
              <a:gd name="connsiteX37" fmla="*/ 8526371 w 18526051"/>
              <a:gd name="connsiteY37" fmla="*/ 75599 h 2026040"/>
              <a:gd name="connsiteX38" fmla="*/ 9404086 w 18526051"/>
              <a:gd name="connsiteY38" fmla="*/ 0 h 2026040"/>
              <a:gd name="connsiteX39" fmla="*/ 11410292 w 18526051"/>
              <a:gd name="connsiteY39" fmla="*/ 30240 h 2026040"/>
              <a:gd name="connsiteX40" fmla="*/ 11567028 w 18526051"/>
              <a:gd name="connsiteY40" fmla="*/ 60478 h 2026040"/>
              <a:gd name="connsiteX41" fmla="*/ 11911845 w 18526051"/>
              <a:gd name="connsiteY41" fmla="*/ 105837 h 2026040"/>
              <a:gd name="connsiteX42" fmla="*/ 12162618 w 18526051"/>
              <a:gd name="connsiteY42" fmla="*/ 166316 h 2026040"/>
              <a:gd name="connsiteX43" fmla="*/ 12382047 w 18526051"/>
              <a:gd name="connsiteY43" fmla="*/ 211675 h 2026040"/>
              <a:gd name="connsiteX44" fmla="*/ 12476087 w 18526051"/>
              <a:gd name="connsiteY44" fmla="*/ 226795 h 2026040"/>
              <a:gd name="connsiteX45" fmla="*/ 12570131 w 18526051"/>
              <a:gd name="connsiteY45" fmla="*/ 257034 h 2026040"/>
              <a:gd name="connsiteX46" fmla="*/ 12664171 w 18526051"/>
              <a:gd name="connsiteY46" fmla="*/ 272154 h 2026040"/>
              <a:gd name="connsiteX47" fmla="*/ 12758212 w 18526051"/>
              <a:gd name="connsiteY47" fmla="*/ 302394 h 2026040"/>
              <a:gd name="connsiteX48" fmla="*/ 13604579 w 18526051"/>
              <a:gd name="connsiteY48" fmla="*/ 362872 h 2026040"/>
              <a:gd name="connsiteX49" fmla="*/ 14764418 w 18526051"/>
              <a:gd name="connsiteY49" fmla="*/ 529189 h 2026040"/>
              <a:gd name="connsiteX50" fmla="*/ 15548089 w 18526051"/>
              <a:gd name="connsiteY50" fmla="*/ 680386 h 2026040"/>
              <a:gd name="connsiteX51" fmla="*/ 15798866 w 18526051"/>
              <a:gd name="connsiteY51" fmla="*/ 725746 h 2026040"/>
              <a:gd name="connsiteX52" fmla="*/ 16018294 w 18526051"/>
              <a:gd name="connsiteY52" fmla="*/ 771105 h 2026040"/>
              <a:gd name="connsiteX53" fmla="*/ 16237723 w 18526051"/>
              <a:gd name="connsiteY53" fmla="*/ 831584 h 2026040"/>
              <a:gd name="connsiteX54" fmla="*/ 16457152 w 18526051"/>
              <a:gd name="connsiteY54" fmla="*/ 861823 h 2026040"/>
              <a:gd name="connsiteX55" fmla="*/ 16582540 w 18526051"/>
              <a:gd name="connsiteY55" fmla="*/ 876943 h 2026040"/>
              <a:gd name="connsiteX56" fmla="*/ 16833316 w 18526051"/>
              <a:gd name="connsiteY56" fmla="*/ 937422 h 2026040"/>
              <a:gd name="connsiteX57" fmla="*/ 17084090 w 18526051"/>
              <a:gd name="connsiteY57" fmla="*/ 1028140 h 2026040"/>
              <a:gd name="connsiteX58" fmla="*/ 17178133 w 18526051"/>
              <a:gd name="connsiteY58" fmla="*/ 1073498 h 2026040"/>
              <a:gd name="connsiteX59" fmla="*/ 17303519 w 18526051"/>
              <a:gd name="connsiteY59" fmla="*/ 1103737 h 2026040"/>
              <a:gd name="connsiteX60" fmla="*/ 17397562 w 18526051"/>
              <a:gd name="connsiteY60" fmla="*/ 1164216 h 2026040"/>
              <a:gd name="connsiteX61" fmla="*/ 17522947 w 18526051"/>
              <a:gd name="connsiteY61" fmla="*/ 1209575 h 2026040"/>
              <a:gd name="connsiteX62" fmla="*/ 17648336 w 18526051"/>
              <a:gd name="connsiteY62" fmla="*/ 1300294 h 2026040"/>
              <a:gd name="connsiteX63" fmla="*/ 17711031 w 18526051"/>
              <a:gd name="connsiteY63" fmla="*/ 1330533 h 2026040"/>
              <a:gd name="connsiteX64" fmla="*/ 17805072 w 18526051"/>
              <a:gd name="connsiteY64" fmla="*/ 1481730 h 2026040"/>
              <a:gd name="connsiteX65" fmla="*/ 17993153 w 18526051"/>
              <a:gd name="connsiteY65" fmla="*/ 1602688 h 2026040"/>
              <a:gd name="connsiteX66" fmla="*/ 18055848 w 18526051"/>
              <a:gd name="connsiteY66" fmla="*/ 1648047 h 2026040"/>
              <a:gd name="connsiteX67" fmla="*/ 18181234 w 18526051"/>
              <a:gd name="connsiteY67" fmla="*/ 1723646 h 2026040"/>
              <a:gd name="connsiteX68" fmla="*/ 18369317 w 18526051"/>
              <a:gd name="connsiteY68" fmla="*/ 1829484 h 2026040"/>
              <a:gd name="connsiteX69" fmla="*/ 18400662 w 18526051"/>
              <a:gd name="connsiteY69" fmla="*/ 1874843 h 2026040"/>
              <a:gd name="connsiteX70" fmla="*/ 18463358 w 18526051"/>
              <a:gd name="connsiteY70" fmla="*/ 1920202 h 2026040"/>
              <a:gd name="connsiteX71" fmla="*/ 18526051 w 18526051"/>
              <a:gd name="connsiteY71" fmla="*/ 2010919 h 2026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8526051" h="2026040" extrusionOk="0">
                <a:moveTo>
                  <a:pt x="0" y="2026040"/>
                </a:moveTo>
                <a:cubicBezTo>
                  <a:pt x="47057" y="1987560"/>
                  <a:pt x="98575" y="1960495"/>
                  <a:pt x="156736" y="1920202"/>
                </a:cubicBezTo>
                <a:cubicBezTo>
                  <a:pt x="182174" y="1901261"/>
                  <a:pt x="191615" y="1878933"/>
                  <a:pt x="219428" y="1859723"/>
                </a:cubicBezTo>
                <a:cubicBezTo>
                  <a:pt x="242880" y="1842493"/>
                  <a:pt x="282545" y="1822836"/>
                  <a:pt x="313469" y="1799244"/>
                </a:cubicBezTo>
                <a:cubicBezTo>
                  <a:pt x="334422" y="1783941"/>
                  <a:pt x="359610" y="1770925"/>
                  <a:pt x="376164" y="1753885"/>
                </a:cubicBezTo>
                <a:cubicBezTo>
                  <a:pt x="415137" y="1729756"/>
                  <a:pt x="436626" y="1700182"/>
                  <a:pt x="470205" y="1678287"/>
                </a:cubicBezTo>
                <a:cubicBezTo>
                  <a:pt x="528384" y="1636650"/>
                  <a:pt x="593587" y="1605606"/>
                  <a:pt x="658286" y="1557329"/>
                </a:cubicBezTo>
                <a:cubicBezTo>
                  <a:pt x="702137" y="1514443"/>
                  <a:pt x="760077" y="1483940"/>
                  <a:pt x="815022" y="1451491"/>
                </a:cubicBezTo>
                <a:cubicBezTo>
                  <a:pt x="867351" y="1426670"/>
                  <a:pt x="940559" y="1407897"/>
                  <a:pt x="971755" y="1375892"/>
                </a:cubicBezTo>
                <a:cubicBezTo>
                  <a:pt x="1032432" y="1331138"/>
                  <a:pt x="1039030" y="1322409"/>
                  <a:pt x="1128491" y="1285174"/>
                </a:cubicBezTo>
                <a:cubicBezTo>
                  <a:pt x="1160309" y="1277822"/>
                  <a:pt x="1193650" y="1271844"/>
                  <a:pt x="1222531" y="1254935"/>
                </a:cubicBezTo>
                <a:cubicBezTo>
                  <a:pt x="1247097" y="1248324"/>
                  <a:pt x="1262309" y="1233800"/>
                  <a:pt x="1285224" y="1224695"/>
                </a:cubicBezTo>
                <a:cubicBezTo>
                  <a:pt x="1318232" y="1210200"/>
                  <a:pt x="1351980" y="1201406"/>
                  <a:pt x="1379267" y="1194456"/>
                </a:cubicBezTo>
                <a:cubicBezTo>
                  <a:pt x="1591383" y="1102472"/>
                  <a:pt x="1441090" y="1128820"/>
                  <a:pt x="1630041" y="1103737"/>
                </a:cubicBezTo>
                <a:cubicBezTo>
                  <a:pt x="1689382" y="1066860"/>
                  <a:pt x="1771221" y="1023454"/>
                  <a:pt x="1880817" y="1013020"/>
                </a:cubicBezTo>
                <a:cubicBezTo>
                  <a:pt x="1912484" y="1003669"/>
                  <a:pt x="1940083" y="1008076"/>
                  <a:pt x="1974858" y="997899"/>
                </a:cubicBezTo>
                <a:cubicBezTo>
                  <a:pt x="2007977" y="990806"/>
                  <a:pt x="2035689" y="976149"/>
                  <a:pt x="2068898" y="967661"/>
                </a:cubicBezTo>
                <a:cubicBezTo>
                  <a:pt x="2098410" y="961522"/>
                  <a:pt x="2136898" y="957585"/>
                  <a:pt x="2162939" y="952541"/>
                </a:cubicBezTo>
                <a:cubicBezTo>
                  <a:pt x="2466835" y="896300"/>
                  <a:pt x="2121446" y="937961"/>
                  <a:pt x="2445063" y="876943"/>
                </a:cubicBezTo>
                <a:cubicBezTo>
                  <a:pt x="2499231" y="871363"/>
                  <a:pt x="2549798" y="861366"/>
                  <a:pt x="2601796" y="846703"/>
                </a:cubicBezTo>
                <a:cubicBezTo>
                  <a:pt x="2647863" y="832200"/>
                  <a:pt x="2674321" y="812267"/>
                  <a:pt x="2727184" y="801344"/>
                </a:cubicBezTo>
                <a:cubicBezTo>
                  <a:pt x="2843234" y="790320"/>
                  <a:pt x="2935075" y="779998"/>
                  <a:pt x="3040653" y="740865"/>
                </a:cubicBezTo>
                <a:cubicBezTo>
                  <a:pt x="3080046" y="735608"/>
                  <a:pt x="3118567" y="713584"/>
                  <a:pt x="3166042" y="710626"/>
                </a:cubicBezTo>
                <a:cubicBezTo>
                  <a:pt x="3224091" y="704850"/>
                  <a:pt x="3270299" y="691386"/>
                  <a:pt x="3322778" y="695506"/>
                </a:cubicBezTo>
                <a:cubicBezTo>
                  <a:pt x="3489435" y="684254"/>
                  <a:pt x="3578110" y="658828"/>
                  <a:pt x="3761635" y="650147"/>
                </a:cubicBezTo>
                <a:cubicBezTo>
                  <a:pt x="3832202" y="618050"/>
                  <a:pt x="3942038" y="658185"/>
                  <a:pt x="4106452" y="635027"/>
                </a:cubicBezTo>
                <a:cubicBezTo>
                  <a:pt x="4328041" y="581161"/>
                  <a:pt x="4108964" y="630517"/>
                  <a:pt x="4294533" y="589668"/>
                </a:cubicBezTo>
                <a:cubicBezTo>
                  <a:pt x="4370119" y="565605"/>
                  <a:pt x="4467389" y="543770"/>
                  <a:pt x="4545309" y="529189"/>
                </a:cubicBezTo>
                <a:cubicBezTo>
                  <a:pt x="4583702" y="521017"/>
                  <a:pt x="4632574" y="517278"/>
                  <a:pt x="4670698" y="498950"/>
                </a:cubicBezTo>
                <a:cubicBezTo>
                  <a:pt x="4777570" y="471204"/>
                  <a:pt x="4852104" y="449347"/>
                  <a:pt x="4952819" y="423351"/>
                </a:cubicBezTo>
                <a:cubicBezTo>
                  <a:pt x="5276010" y="363278"/>
                  <a:pt x="5181571" y="382176"/>
                  <a:pt x="5423024" y="362872"/>
                </a:cubicBezTo>
                <a:cubicBezTo>
                  <a:pt x="5720072" y="326497"/>
                  <a:pt x="6029226" y="291536"/>
                  <a:pt x="6300739" y="257034"/>
                </a:cubicBezTo>
                <a:cubicBezTo>
                  <a:pt x="6352244" y="291281"/>
                  <a:pt x="6592683" y="273084"/>
                  <a:pt x="6770941" y="241915"/>
                </a:cubicBezTo>
                <a:cubicBezTo>
                  <a:pt x="7492564" y="250525"/>
                  <a:pt x="6253864" y="234878"/>
                  <a:pt x="7491923" y="241915"/>
                </a:cubicBezTo>
                <a:cubicBezTo>
                  <a:pt x="7550384" y="247968"/>
                  <a:pt x="7626079" y="225182"/>
                  <a:pt x="7680004" y="211675"/>
                </a:cubicBezTo>
                <a:cubicBezTo>
                  <a:pt x="7738843" y="194554"/>
                  <a:pt x="7780356" y="183591"/>
                  <a:pt x="7836740" y="181436"/>
                </a:cubicBezTo>
                <a:cubicBezTo>
                  <a:pt x="7877602" y="173137"/>
                  <a:pt x="7918027" y="164473"/>
                  <a:pt x="7962128" y="151196"/>
                </a:cubicBezTo>
                <a:cubicBezTo>
                  <a:pt x="8145005" y="119061"/>
                  <a:pt x="8354998" y="65252"/>
                  <a:pt x="8526371" y="75599"/>
                </a:cubicBezTo>
                <a:cubicBezTo>
                  <a:pt x="9140047" y="68000"/>
                  <a:pt x="8828663" y="61651"/>
                  <a:pt x="9404086" y="0"/>
                </a:cubicBezTo>
                <a:cubicBezTo>
                  <a:pt x="10009441" y="33269"/>
                  <a:pt x="10741775" y="-8208"/>
                  <a:pt x="11410292" y="30240"/>
                </a:cubicBezTo>
                <a:cubicBezTo>
                  <a:pt x="11467077" y="25660"/>
                  <a:pt x="11516459" y="43105"/>
                  <a:pt x="11567028" y="60478"/>
                </a:cubicBezTo>
                <a:cubicBezTo>
                  <a:pt x="11674993" y="78067"/>
                  <a:pt x="11802723" y="81815"/>
                  <a:pt x="11911845" y="105837"/>
                </a:cubicBezTo>
                <a:cubicBezTo>
                  <a:pt x="12005706" y="116570"/>
                  <a:pt x="12092697" y="146107"/>
                  <a:pt x="12162618" y="166316"/>
                </a:cubicBezTo>
                <a:cubicBezTo>
                  <a:pt x="12236155" y="177030"/>
                  <a:pt x="12308562" y="195913"/>
                  <a:pt x="12382047" y="211675"/>
                </a:cubicBezTo>
                <a:cubicBezTo>
                  <a:pt x="12412233" y="220050"/>
                  <a:pt x="12445383" y="218433"/>
                  <a:pt x="12476087" y="226795"/>
                </a:cubicBezTo>
                <a:cubicBezTo>
                  <a:pt x="12513385" y="237821"/>
                  <a:pt x="12533239" y="249800"/>
                  <a:pt x="12570131" y="257034"/>
                </a:cubicBezTo>
                <a:cubicBezTo>
                  <a:pt x="12594955" y="265821"/>
                  <a:pt x="12634563" y="262354"/>
                  <a:pt x="12664171" y="272154"/>
                </a:cubicBezTo>
                <a:cubicBezTo>
                  <a:pt x="12694627" y="281484"/>
                  <a:pt x="12721009" y="302766"/>
                  <a:pt x="12758212" y="302394"/>
                </a:cubicBezTo>
                <a:cubicBezTo>
                  <a:pt x="12997259" y="293774"/>
                  <a:pt x="13358439" y="341707"/>
                  <a:pt x="13604579" y="362872"/>
                </a:cubicBezTo>
                <a:cubicBezTo>
                  <a:pt x="13858262" y="384669"/>
                  <a:pt x="14629449" y="509571"/>
                  <a:pt x="14764418" y="529189"/>
                </a:cubicBezTo>
                <a:cubicBezTo>
                  <a:pt x="15478570" y="610659"/>
                  <a:pt x="14988397" y="570499"/>
                  <a:pt x="15548089" y="680386"/>
                </a:cubicBezTo>
                <a:cubicBezTo>
                  <a:pt x="15630639" y="697095"/>
                  <a:pt x="15714007" y="716873"/>
                  <a:pt x="15798866" y="725746"/>
                </a:cubicBezTo>
                <a:cubicBezTo>
                  <a:pt x="16005318" y="797718"/>
                  <a:pt x="15704629" y="739310"/>
                  <a:pt x="16018294" y="771105"/>
                </a:cubicBezTo>
                <a:cubicBezTo>
                  <a:pt x="16084466" y="793718"/>
                  <a:pt x="16149793" y="804821"/>
                  <a:pt x="16237723" y="831584"/>
                </a:cubicBezTo>
                <a:cubicBezTo>
                  <a:pt x="16313896" y="835158"/>
                  <a:pt x="16391000" y="844638"/>
                  <a:pt x="16457152" y="861823"/>
                </a:cubicBezTo>
                <a:cubicBezTo>
                  <a:pt x="16500438" y="866105"/>
                  <a:pt x="16547958" y="864564"/>
                  <a:pt x="16582540" y="876943"/>
                </a:cubicBezTo>
                <a:cubicBezTo>
                  <a:pt x="16670052" y="901307"/>
                  <a:pt x="16766626" y="902813"/>
                  <a:pt x="16833316" y="937422"/>
                </a:cubicBezTo>
                <a:cubicBezTo>
                  <a:pt x="16924109" y="968104"/>
                  <a:pt x="17009536" y="984228"/>
                  <a:pt x="17084090" y="1028140"/>
                </a:cubicBezTo>
                <a:cubicBezTo>
                  <a:pt x="17110475" y="1043805"/>
                  <a:pt x="17144778" y="1064382"/>
                  <a:pt x="17178133" y="1073498"/>
                </a:cubicBezTo>
                <a:cubicBezTo>
                  <a:pt x="17213181" y="1093855"/>
                  <a:pt x="17263260" y="1093119"/>
                  <a:pt x="17303519" y="1103737"/>
                </a:cubicBezTo>
                <a:cubicBezTo>
                  <a:pt x="17336360" y="1120313"/>
                  <a:pt x="17362816" y="1147367"/>
                  <a:pt x="17397562" y="1164216"/>
                </a:cubicBezTo>
                <a:cubicBezTo>
                  <a:pt x="17436683" y="1178617"/>
                  <a:pt x="17492300" y="1189387"/>
                  <a:pt x="17522947" y="1209575"/>
                </a:cubicBezTo>
                <a:cubicBezTo>
                  <a:pt x="17577654" y="1237571"/>
                  <a:pt x="17595582" y="1281338"/>
                  <a:pt x="17648336" y="1300294"/>
                </a:cubicBezTo>
                <a:cubicBezTo>
                  <a:pt x="17672460" y="1309567"/>
                  <a:pt x="17703498" y="1326002"/>
                  <a:pt x="17711031" y="1330533"/>
                </a:cubicBezTo>
                <a:cubicBezTo>
                  <a:pt x="17725219" y="1357084"/>
                  <a:pt x="17783618" y="1466558"/>
                  <a:pt x="17805072" y="1481730"/>
                </a:cubicBezTo>
                <a:cubicBezTo>
                  <a:pt x="17924581" y="1544775"/>
                  <a:pt x="17865560" y="1499798"/>
                  <a:pt x="17993153" y="1602688"/>
                </a:cubicBezTo>
                <a:cubicBezTo>
                  <a:pt x="18016482" y="1615314"/>
                  <a:pt x="18029677" y="1634102"/>
                  <a:pt x="18055848" y="1648047"/>
                </a:cubicBezTo>
                <a:cubicBezTo>
                  <a:pt x="18300945" y="1765323"/>
                  <a:pt x="17971018" y="1566648"/>
                  <a:pt x="18181234" y="1723646"/>
                </a:cubicBezTo>
                <a:cubicBezTo>
                  <a:pt x="18436181" y="1861441"/>
                  <a:pt x="18231022" y="1691817"/>
                  <a:pt x="18369317" y="1829484"/>
                </a:cubicBezTo>
                <a:cubicBezTo>
                  <a:pt x="18378584" y="1841997"/>
                  <a:pt x="18385995" y="1861422"/>
                  <a:pt x="18400662" y="1874843"/>
                </a:cubicBezTo>
                <a:cubicBezTo>
                  <a:pt x="18414679" y="1890418"/>
                  <a:pt x="18447991" y="1901850"/>
                  <a:pt x="18463358" y="1920202"/>
                </a:cubicBezTo>
                <a:cubicBezTo>
                  <a:pt x="18490199" y="1949329"/>
                  <a:pt x="18526051" y="2010919"/>
                  <a:pt x="18526051" y="2010919"/>
                </a:cubicBezTo>
              </a:path>
            </a:pathLst>
          </a:custGeom>
          <a:noFill/>
          <a:ln w="127000" cap="rnd">
            <a:solidFill>
              <a:schemeClr val="accent2">
                <a:lumMod val="40000"/>
                <a:lumOff val="60000"/>
              </a:schemeClr>
            </a:solidFill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433457"/>
                      <a:gd name="connsiteY0" fmla="*/ 1458686 h 1458686"/>
                      <a:gd name="connsiteX1" fmla="*/ 54429 w 6433457"/>
                      <a:gd name="connsiteY1" fmla="*/ 1382486 h 1458686"/>
                      <a:gd name="connsiteX2" fmla="*/ 76200 w 6433457"/>
                      <a:gd name="connsiteY2" fmla="*/ 1338943 h 1458686"/>
                      <a:gd name="connsiteX3" fmla="*/ 108857 w 6433457"/>
                      <a:gd name="connsiteY3" fmla="*/ 1295400 h 1458686"/>
                      <a:gd name="connsiteX4" fmla="*/ 130629 w 6433457"/>
                      <a:gd name="connsiteY4" fmla="*/ 1262743 h 1458686"/>
                      <a:gd name="connsiteX5" fmla="*/ 163286 w 6433457"/>
                      <a:gd name="connsiteY5" fmla="*/ 1208315 h 1458686"/>
                      <a:gd name="connsiteX6" fmla="*/ 228600 w 6433457"/>
                      <a:gd name="connsiteY6" fmla="*/ 1121229 h 1458686"/>
                      <a:gd name="connsiteX7" fmla="*/ 283029 w 6433457"/>
                      <a:gd name="connsiteY7" fmla="*/ 1045029 h 1458686"/>
                      <a:gd name="connsiteX8" fmla="*/ 337457 w 6433457"/>
                      <a:gd name="connsiteY8" fmla="*/ 990600 h 1458686"/>
                      <a:gd name="connsiteX9" fmla="*/ 391886 w 6433457"/>
                      <a:gd name="connsiteY9" fmla="*/ 925286 h 1458686"/>
                      <a:gd name="connsiteX10" fmla="*/ 424543 w 6433457"/>
                      <a:gd name="connsiteY10" fmla="*/ 903515 h 1458686"/>
                      <a:gd name="connsiteX11" fmla="*/ 446314 w 6433457"/>
                      <a:gd name="connsiteY11" fmla="*/ 881743 h 1458686"/>
                      <a:gd name="connsiteX12" fmla="*/ 478972 w 6433457"/>
                      <a:gd name="connsiteY12" fmla="*/ 859972 h 1458686"/>
                      <a:gd name="connsiteX13" fmla="*/ 566057 w 6433457"/>
                      <a:gd name="connsiteY13" fmla="*/ 794657 h 1458686"/>
                      <a:gd name="connsiteX14" fmla="*/ 653143 w 6433457"/>
                      <a:gd name="connsiteY14" fmla="*/ 729343 h 1458686"/>
                      <a:gd name="connsiteX15" fmla="*/ 685800 w 6433457"/>
                      <a:gd name="connsiteY15" fmla="*/ 718457 h 1458686"/>
                      <a:gd name="connsiteX16" fmla="*/ 718457 w 6433457"/>
                      <a:gd name="connsiteY16" fmla="*/ 696686 h 1458686"/>
                      <a:gd name="connsiteX17" fmla="*/ 751114 w 6433457"/>
                      <a:gd name="connsiteY17" fmla="*/ 685800 h 1458686"/>
                      <a:gd name="connsiteX18" fmla="*/ 849086 w 6433457"/>
                      <a:gd name="connsiteY18" fmla="*/ 631372 h 1458686"/>
                      <a:gd name="connsiteX19" fmla="*/ 903514 w 6433457"/>
                      <a:gd name="connsiteY19" fmla="*/ 609600 h 1458686"/>
                      <a:gd name="connsiteX20" fmla="*/ 947057 w 6433457"/>
                      <a:gd name="connsiteY20" fmla="*/ 576943 h 1458686"/>
                      <a:gd name="connsiteX21" fmla="*/ 1055914 w 6433457"/>
                      <a:gd name="connsiteY21" fmla="*/ 533400 h 1458686"/>
                      <a:gd name="connsiteX22" fmla="*/ 1099457 w 6433457"/>
                      <a:gd name="connsiteY22" fmla="*/ 511629 h 1458686"/>
                      <a:gd name="connsiteX23" fmla="*/ 1153886 w 6433457"/>
                      <a:gd name="connsiteY23" fmla="*/ 500743 h 1458686"/>
                      <a:gd name="connsiteX24" fmla="*/ 1306286 w 6433457"/>
                      <a:gd name="connsiteY24" fmla="*/ 468086 h 1458686"/>
                      <a:gd name="connsiteX25" fmla="*/ 1426029 w 6433457"/>
                      <a:gd name="connsiteY25" fmla="*/ 457200 h 1458686"/>
                      <a:gd name="connsiteX26" fmla="*/ 1491343 w 6433457"/>
                      <a:gd name="connsiteY26" fmla="*/ 424543 h 1458686"/>
                      <a:gd name="connsiteX27" fmla="*/ 1578429 w 6433457"/>
                      <a:gd name="connsiteY27" fmla="*/ 381000 h 1458686"/>
                      <a:gd name="connsiteX28" fmla="*/ 1621972 w 6433457"/>
                      <a:gd name="connsiteY28" fmla="*/ 359229 h 1458686"/>
                      <a:gd name="connsiteX29" fmla="*/ 1719943 w 6433457"/>
                      <a:gd name="connsiteY29" fmla="*/ 304800 h 1458686"/>
                      <a:gd name="connsiteX30" fmla="*/ 1883229 w 6433457"/>
                      <a:gd name="connsiteY30" fmla="*/ 261257 h 1458686"/>
                      <a:gd name="connsiteX31" fmla="*/ 2188029 w 6433457"/>
                      <a:gd name="connsiteY31" fmla="*/ 185057 h 1458686"/>
                      <a:gd name="connsiteX32" fmla="*/ 2351314 w 6433457"/>
                      <a:gd name="connsiteY32" fmla="*/ 174172 h 1458686"/>
                      <a:gd name="connsiteX33" fmla="*/ 2601686 w 6433457"/>
                      <a:gd name="connsiteY33" fmla="*/ 174172 h 1458686"/>
                      <a:gd name="connsiteX34" fmla="*/ 2667000 w 6433457"/>
                      <a:gd name="connsiteY34" fmla="*/ 152400 h 1458686"/>
                      <a:gd name="connsiteX35" fmla="*/ 2721429 w 6433457"/>
                      <a:gd name="connsiteY35" fmla="*/ 130629 h 1458686"/>
                      <a:gd name="connsiteX36" fmla="*/ 2764972 w 6433457"/>
                      <a:gd name="connsiteY36" fmla="*/ 108857 h 1458686"/>
                      <a:gd name="connsiteX37" fmla="*/ 2960914 w 6433457"/>
                      <a:gd name="connsiteY37" fmla="*/ 54429 h 1458686"/>
                      <a:gd name="connsiteX38" fmla="*/ 3265714 w 6433457"/>
                      <a:gd name="connsiteY38" fmla="*/ 0 h 1458686"/>
                      <a:gd name="connsiteX39" fmla="*/ 3962400 w 6433457"/>
                      <a:gd name="connsiteY39" fmla="*/ 21772 h 1458686"/>
                      <a:gd name="connsiteX40" fmla="*/ 4016829 w 6433457"/>
                      <a:gd name="connsiteY40" fmla="*/ 43543 h 1458686"/>
                      <a:gd name="connsiteX41" fmla="*/ 4136572 w 6433457"/>
                      <a:gd name="connsiteY41" fmla="*/ 76200 h 1458686"/>
                      <a:gd name="connsiteX42" fmla="*/ 4223657 w 6433457"/>
                      <a:gd name="connsiteY42" fmla="*/ 119743 h 1458686"/>
                      <a:gd name="connsiteX43" fmla="*/ 4299857 w 6433457"/>
                      <a:gd name="connsiteY43" fmla="*/ 152400 h 1458686"/>
                      <a:gd name="connsiteX44" fmla="*/ 4332514 w 6433457"/>
                      <a:gd name="connsiteY44" fmla="*/ 163286 h 1458686"/>
                      <a:gd name="connsiteX45" fmla="*/ 4365172 w 6433457"/>
                      <a:gd name="connsiteY45" fmla="*/ 185057 h 1458686"/>
                      <a:gd name="connsiteX46" fmla="*/ 4397829 w 6433457"/>
                      <a:gd name="connsiteY46" fmla="*/ 195943 h 1458686"/>
                      <a:gd name="connsiteX47" fmla="*/ 4430486 w 6433457"/>
                      <a:gd name="connsiteY47" fmla="*/ 217715 h 1458686"/>
                      <a:gd name="connsiteX48" fmla="*/ 4724400 w 6433457"/>
                      <a:gd name="connsiteY48" fmla="*/ 261257 h 1458686"/>
                      <a:gd name="connsiteX49" fmla="*/ 5127172 w 6433457"/>
                      <a:gd name="connsiteY49" fmla="*/ 381000 h 1458686"/>
                      <a:gd name="connsiteX50" fmla="*/ 5399314 w 6433457"/>
                      <a:gd name="connsiteY50" fmla="*/ 489857 h 1458686"/>
                      <a:gd name="connsiteX51" fmla="*/ 5486400 w 6433457"/>
                      <a:gd name="connsiteY51" fmla="*/ 522515 h 1458686"/>
                      <a:gd name="connsiteX52" fmla="*/ 5562600 w 6433457"/>
                      <a:gd name="connsiteY52" fmla="*/ 555172 h 1458686"/>
                      <a:gd name="connsiteX53" fmla="*/ 5638800 w 6433457"/>
                      <a:gd name="connsiteY53" fmla="*/ 598715 h 1458686"/>
                      <a:gd name="connsiteX54" fmla="*/ 5715000 w 6433457"/>
                      <a:gd name="connsiteY54" fmla="*/ 620486 h 1458686"/>
                      <a:gd name="connsiteX55" fmla="*/ 5758543 w 6433457"/>
                      <a:gd name="connsiteY55" fmla="*/ 631372 h 1458686"/>
                      <a:gd name="connsiteX56" fmla="*/ 5845629 w 6433457"/>
                      <a:gd name="connsiteY56" fmla="*/ 674915 h 1458686"/>
                      <a:gd name="connsiteX57" fmla="*/ 5932714 w 6433457"/>
                      <a:gd name="connsiteY57" fmla="*/ 740229 h 1458686"/>
                      <a:gd name="connsiteX58" fmla="*/ 5965372 w 6433457"/>
                      <a:gd name="connsiteY58" fmla="*/ 772886 h 1458686"/>
                      <a:gd name="connsiteX59" fmla="*/ 6008914 w 6433457"/>
                      <a:gd name="connsiteY59" fmla="*/ 794657 h 1458686"/>
                      <a:gd name="connsiteX60" fmla="*/ 6041572 w 6433457"/>
                      <a:gd name="connsiteY60" fmla="*/ 838200 h 1458686"/>
                      <a:gd name="connsiteX61" fmla="*/ 6085114 w 6433457"/>
                      <a:gd name="connsiteY61" fmla="*/ 870857 h 1458686"/>
                      <a:gd name="connsiteX62" fmla="*/ 6128657 w 6433457"/>
                      <a:gd name="connsiteY62" fmla="*/ 936172 h 1458686"/>
                      <a:gd name="connsiteX63" fmla="*/ 6150429 w 6433457"/>
                      <a:gd name="connsiteY63" fmla="*/ 957943 h 1458686"/>
                      <a:gd name="connsiteX64" fmla="*/ 6183086 w 6433457"/>
                      <a:gd name="connsiteY64" fmla="*/ 1066800 h 1458686"/>
                      <a:gd name="connsiteX65" fmla="*/ 6248400 w 6433457"/>
                      <a:gd name="connsiteY65" fmla="*/ 1153886 h 1458686"/>
                      <a:gd name="connsiteX66" fmla="*/ 6270172 w 6433457"/>
                      <a:gd name="connsiteY66" fmla="*/ 1186543 h 1458686"/>
                      <a:gd name="connsiteX67" fmla="*/ 6313714 w 6433457"/>
                      <a:gd name="connsiteY67" fmla="*/ 1240972 h 1458686"/>
                      <a:gd name="connsiteX68" fmla="*/ 6379029 w 6433457"/>
                      <a:gd name="connsiteY68" fmla="*/ 1317172 h 1458686"/>
                      <a:gd name="connsiteX69" fmla="*/ 6389914 w 6433457"/>
                      <a:gd name="connsiteY69" fmla="*/ 1349829 h 1458686"/>
                      <a:gd name="connsiteX70" fmla="*/ 6411686 w 6433457"/>
                      <a:gd name="connsiteY70" fmla="*/ 1382486 h 1458686"/>
                      <a:gd name="connsiteX71" fmla="*/ 6433457 w 6433457"/>
                      <a:gd name="connsiteY71" fmla="*/ 1447800 h 14586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</a:cxnLst>
                    <a:rect l="l" t="t" r="r" b="b"/>
                    <a:pathLst>
                      <a:path w="6433457" h="1458686">
                        <a:moveTo>
                          <a:pt x="0" y="1458686"/>
                        </a:moveTo>
                        <a:cubicBezTo>
                          <a:pt x="18143" y="1433286"/>
                          <a:pt x="37671" y="1408820"/>
                          <a:pt x="54429" y="1382486"/>
                        </a:cubicBezTo>
                        <a:cubicBezTo>
                          <a:pt x="63141" y="1368796"/>
                          <a:pt x="67600" y="1352704"/>
                          <a:pt x="76200" y="1338943"/>
                        </a:cubicBezTo>
                        <a:cubicBezTo>
                          <a:pt x="85816" y="1323558"/>
                          <a:pt x="98312" y="1310163"/>
                          <a:pt x="108857" y="1295400"/>
                        </a:cubicBezTo>
                        <a:cubicBezTo>
                          <a:pt x="116461" y="1284754"/>
                          <a:pt x="123695" y="1273837"/>
                          <a:pt x="130629" y="1262743"/>
                        </a:cubicBezTo>
                        <a:cubicBezTo>
                          <a:pt x="141843" y="1244801"/>
                          <a:pt x="151243" y="1225711"/>
                          <a:pt x="163286" y="1208315"/>
                        </a:cubicBezTo>
                        <a:cubicBezTo>
                          <a:pt x="183940" y="1178481"/>
                          <a:pt x="208472" y="1151420"/>
                          <a:pt x="228600" y="1121229"/>
                        </a:cubicBezTo>
                        <a:cubicBezTo>
                          <a:pt x="244206" y="1097821"/>
                          <a:pt x="265029" y="1065279"/>
                          <a:pt x="283029" y="1045029"/>
                        </a:cubicBezTo>
                        <a:cubicBezTo>
                          <a:pt x="300075" y="1025852"/>
                          <a:pt x="323224" y="1011948"/>
                          <a:pt x="337457" y="990600"/>
                        </a:cubicBezTo>
                        <a:cubicBezTo>
                          <a:pt x="358864" y="958491"/>
                          <a:pt x="360456" y="951478"/>
                          <a:pt x="391886" y="925286"/>
                        </a:cubicBezTo>
                        <a:cubicBezTo>
                          <a:pt x="401937" y="916911"/>
                          <a:pt x="414327" y="911688"/>
                          <a:pt x="424543" y="903515"/>
                        </a:cubicBezTo>
                        <a:cubicBezTo>
                          <a:pt x="432557" y="897104"/>
                          <a:pt x="438300" y="888154"/>
                          <a:pt x="446314" y="881743"/>
                        </a:cubicBezTo>
                        <a:cubicBezTo>
                          <a:pt x="456530" y="873570"/>
                          <a:pt x="469126" y="868587"/>
                          <a:pt x="478972" y="859972"/>
                        </a:cubicBezTo>
                        <a:cubicBezTo>
                          <a:pt x="555949" y="792617"/>
                          <a:pt x="502603" y="815809"/>
                          <a:pt x="566057" y="794657"/>
                        </a:cubicBezTo>
                        <a:cubicBezTo>
                          <a:pt x="591847" y="768869"/>
                          <a:pt x="616219" y="741651"/>
                          <a:pt x="653143" y="729343"/>
                        </a:cubicBezTo>
                        <a:cubicBezTo>
                          <a:pt x="664029" y="725714"/>
                          <a:pt x="675537" y="723589"/>
                          <a:pt x="685800" y="718457"/>
                        </a:cubicBezTo>
                        <a:cubicBezTo>
                          <a:pt x="697502" y="712606"/>
                          <a:pt x="706755" y="702537"/>
                          <a:pt x="718457" y="696686"/>
                        </a:cubicBezTo>
                        <a:cubicBezTo>
                          <a:pt x="728720" y="691554"/>
                          <a:pt x="740851" y="690932"/>
                          <a:pt x="751114" y="685800"/>
                        </a:cubicBezTo>
                        <a:cubicBezTo>
                          <a:pt x="861044" y="630835"/>
                          <a:pt x="754723" y="673311"/>
                          <a:pt x="849086" y="631372"/>
                        </a:cubicBezTo>
                        <a:cubicBezTo>
                          <a:pt x="866942" y="623436"/>
                          <a:pt x="886433" y="619090"/>
                          <a:pt x="903514" y="609600"/>
                        </a:cubicBezTo>
                        <a:cubicBezTo>
                          <a:pt x="919374" y="600789"/>
                          <a:pt x="930830" y="585057"/>
                          <a:pt x="947057" y="576943"/>
                        </a:cubicBezTo>
                        <a:cubicBezTo>
                          <a:pt x="982012" y="559465"/>
                          <a:pt x="1020959" y="550877"/>
                          <a:pt x="1055914" y="533400"/>
                        </a:cubicBezTo>
                        <a:cubicBezTo>
                          <a:pt x="1070428" y="526143"/>
                          <a:pt x="1084062" y="516761"/>
                          <a:pt x="1099457" y="511629"/>
                        </a:cubicBezTo>
                        <a:cubicBezTo>
                          <a:pt x="1117010" y="505778"/>
                          <a:pt x="1135824" y="504757"/>
                          <a:pt x="1153886" y="500743"/>
                        </a:cubicBezTo>
                        <a:cubicBezTo>
                          <a:pt x="1208646" y="488574"/>
                          <a:pt x="1243808" y="473766"/>
                          <a:pt x="1306286" y="468086"/>
                        </a:cubicBezTo>
                        <a:lnTo>
                          <a:pt x="1426029" y="457200"/>
                        </a:lnTo>
                        <a:cubicBezTo>
                          <a:pt x="1492249" y="435128"/>
                          <a:pt x="1425022" y="460718"/>
                          <a:pt x="1491343" y="424543"/>
                        </a:cubicBezTo>
                        <a:cubicBezTo>
                          <a:pt x="1519835" y="409002"/>
                          <a:pt x="1549400" y="395514"/>
                          <a:pt x="1578429" y="381000"/>
                        </a:cubicBezTo>
                        <a:cubicBezTo>
                          <a:pt x="1592943" y="373743"/>
                          <a:pt x="1607787" y="367110"/>
                          <a:pt x="1621972" y="359229"/>
                        </a:cubicBezTo>
                        <a:cubicBezTo>
                          <a:pt x="1654629" y="341086"/>
                          <a:pt x="1685512" y="319297"/>
                          <a:pt x="1719943" y="304800"/>
                        </a:cubicBezTo>
                        <a:cubicBezTo>
                          <a:pt x="1828233" y="259204"/>
                          <a:pt x="1800585" y="283295"/>
                          <a:pt x="1883229" y="261257"/>
                        </a:cubicBezTo>
                        <a:cubicBezTo>
                          <a:pt x="1982418" y="234807"/>
                          <a:pt x="2085365" y="191901"/>
                          <a:pt x="2188029" y="185057"/>
                        </a:cubicBezTo>
                        <a:lnTo>
                          <a:pt x="2351314" y="174172"/>
                        </a:lnTo>
                        <a:cubicBezTo>
                          <a:pt x="2582765" y="141107"/>
                          <a:pt x="2180484" y="193318"/>
                          <a:pt x="2601686" y="174172"/>
                        </a:cubicBezTo>
                        <a:cubicBezTo>
                          <a:pt x="2624611" y="173130"/>
                          <a:pt x="2645692" y="160923"/>
                          <a:pt x="2667000" y="152400"/>
                        </a:cubicBezTo>
                        <a:cubicBezTo>
                          <a:pt x="2685143" y="145143"/>
                          <a:pt x="2703573" y="138565"/>
                          <a:pt x="2721429" y="130629"/>
                        </a:cubicBezTo>
                        <a:cubicBezTo>
                          <a:pt x="2736258" y="124038"/>
                          <a:pt x="2749508" y="113777"/>
                          <a:pt x="2764972" y="108857"/>
                        </a:cubicBezTo>
                        <a:cubicBezTo>
                          <a:pt x="2829568" y="88304"/>
                          <a:pt x="2893808" y="64016"/>
                          <a:pt x="2960914" y="54429"/>
                        </a:cubicBezTo>
                        <a:cubicBezTo>
                          <a:pt x="3164745" y="25310"/>
                          <a:pt x="3063137" y="43409"/>
                          <a:pt x="3265714" y="0"/>
                        </a:cubicBezTo>
                        <a:cubicBezTo>
                          <a:pt x="3497943" y="7257"/>
                          <a:pt x="3730447" y="8325"/>
                          <a:pt x="3962400" y="21772"/>
                        </a:cubicBezTo>
                        <a:cubicBezTo>
                          <a:pt x="3981908" y="22903"/>
                          <a:pt x="3998178" y="37715"/>
                          <a:pt x="4016829" y="43543"/>
                        </a:cubicBezTo>
                        <a:cubicBezTo>
                          <a:pt x="4056318" y="55883"/>
                          <a:pt x="4097751" y="61897"/>
                          <a:pt x="4136572" y="76200"/>
                        </a:cubicBezTo>
                        <a:cubicBezTo>
                          <a:pt x="4167026" y="87420"/>
                          <a:pt x="4194247" y="106018"/>
                          <a:pt x="4223657" y="119743"/>
                        </a:cubicBezTo>
                        <a:cubicBezTo>
                          <a:pt x="4248699" y="131429"/>
                          <a:pt x="4274199" y="142137"/>
                          <a:pt x="4299857" y="152400"/>
                        </a:cubicBezTo>
                        <a:cubicBezTo>
                          <a:pt x="4310511" y="156662"/>
                          <a:pt x="4322251" y="158154"/>
                          <a:pt x="4332514" y="163286"/>
                        </a:cubicBezTo>
                        <a:cubicBezTo>
                          <a:pt x="4344216" y="169137"/>
                          <a:pt x="4353470" y="179206"/>
                          <a:pt x="4365172" y="185057"/>
                        </a:cubicBezTo>
                        <a:cubicBezTo>
                          <a:pt x="4375435" y="190189"/>
                          <a:pt x="4387566" y="190811"/>
                          <a:pt x="4397829" y="195943"/>
                        </a:cubicBezTo>
                        <a:cubicBezTo>
                          <a:pt x="4409531" y="201794"/>
                          <a:pt x="4417657" y="215149"/>
                          <a:pt x="4430486" y="217715"/>
                        </a:cubicBezTo>
                        <a:cubicBezTo>
                          <a:pt x="4527603" y="237138"/>
                          <a:pt x="4626917" y="243760"/>
                          <a:pt x="4724400" y="261257"/>
                        </a:cubicBezTo>
                        <a:cubicBezTo>
                          <a:pt x="4818895" y="278218"/>
                          <a:pt x="5085044" y="362569"/>
                          <a:pt x="5127172" y="381000"/>
                        </a:cubicBezTo>
                        <a:cubicBezTo>
                          <a:pt x="5400381" y="500529"/>
                          <a:pt x="5204557" y="421119"/>
                          <a:pt x="5399314" y="489857"/>
                        </a:cubicBezTo>
                        <a:cubicBezTo>
                          <a:pt x="5428549" y="500175"/>
                          <a:pt x="5458176" y="509686"/>
                          <a:pt x="5486400" y="522515"/>
                        </a:cubicBezTo>
                        <a:cubicBezTo>
                          <a:pt x="5578279" y="564278"/>
                          <a:pt x="5452876" y="527740"/>
                          <a:pt x="5562600" y="555172"/>
                        </a:cubicBezTo>
                        <a:cubicBezTo>
                          <a:pt x="5588714" y="572581"/>
                          <a:pt x="5608418" y="587667"/>
                          <a:pt x="5638800" y="598715"/>
                        </a:cubicBezTo>
                        <a:cubicBezTo>
                          <a:pt x="5663626" y="607743"/>
                          <a:pt x="5689514" y="613535"/>
                          <a:pt x="5715000" y="620486"/>
                        </a:cubicBezTo>
                        <a:cubicBezTo>
                          <a:pt x="5729434" y="624422"/>
                          <a:pt x="5744733" y="625618"/>
                          <a:pt x="5758543" y="631372"/>
                        </a:cubicBezTo>
                        <a:cubicBezTo>
                          <a:pt x="5788501" y="643855"/>
                          <a:pt x="5819665" y="655442"/>
                          <a:pt x="5845629" y="674915"/>
                        </a:cubicBezTo>
                        <a:cubicBezTo>
                          <a:pt x="5874657" y="696686"/>
                          <a:pt x="5907056" y="714572"/>
                          <a:pt x="5932714" y="740229"/>
                        </a:cubicBezTo>
                        <a:cubicBezTo>
                          <a:pt x="5943600" y="751115"/>
                          <a:pt x="5952845" y="763938"/>
                          <a:pt x="5965372" y="772886"/>
                        </a:cubicBezTo>
                        <a:cubicBezTo>
                          <a:pt x="5978577" y="782318"/>
                          <a:pt x="5994400" y="787400"/>
                          <a:pt x="6008914" y="794657"/>
                        </a:cubicBezTo>
                        <a:cubicBezTo>
                          <a:pt x="6019800" y="809171"/>
                          <a:pt x="6028743" y="825371"/>
                          <a:pt x="6041572" y="838200"/>
                        </a:cubicBezTo>
                        <a:cubicBezTo>
                          <a:pt x="6054401" y="851029"/>
                          <a:pt x="6073061" y="857297"/>
                          <a:pt x="6085114" y="870857"/>
                        </a:cubicBezTo>
                        <a:cubicBezTo>
                          <a:pt x="6102498" y="890414"/>
                          <a:pt x="6110154" y="917670"/>
                          <a:pt x="6128657" y="936172"/>
                        </a:cubicBezTo>
                        <a:lnTo>
                          <a:pt x="6150429" y="957943"/>
                        </a:lnTo>
                        <a:cubicBezTo>
                          <a:pt x="6155363" y="977679"/>
                          <a:pt x="6174249" y="1057963"/>
                          <a:pt x="6183086" y="1066800"/>
                        </a:cubicBezTo>
                        <a:cubicBezTo>
                          <a:pt x="6223359" y="1107075"/>
                          <a:pt x="6199163" y="1080031"/>
                          <a:pt x="6248400" y="1153886"/>
                        </a:cubicBezTo>
                        <a:cubicBezTo>
                          <a:pt x="6255657" y="1164772"/>
                          <a:pt x="6260921" y="1177292"/>
                          <a:pt x="6270172" y="1186543"/>
                        </a:cubicBezTo>
                        <a:cubicBezTo>
                          <a:pt x="6344296" y="1260671"/>
                          <a:pt x="6231306" y="1144829"/>
                          <a:pt x="6313714" y="1240972"/>
                        </a:cubicBezTo>
                        <a:cubicBezTo>
                          <a:pt x="6392910" y="1333368"/>
                          <a:pt x="6329043" y="1242195"/>
                          <a:pt x="6379029" y="1317172"/>
                        </a:cubicBezTo>
                        <a:cubicBezTo>
                          <a:pt x="6382657" y="1328058"/>
                          <a:pt x="6384782" y="1339566"/>
                          <a:pt x="6389914" y="1349829"/>
                        </a:cubicBezTo>
                        <a:cubicBezTo>
                          <a:pt x="6395765" y="1361531"/>
                          <a:pt x="6406372" y="1370531"/>
                          <a:pt x="6411686" y="1382486"/>
                        </a:cubicBezTo>
                        <a:cubicBezTo>
                          <a:pt x="6421007" y="1403457"/>
                          <a:pt x="6433457" y="1447800"/>
                          <a:pt x="6433457" y="144780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9" name="Candy: A problem on leetcode">
            <a:extLst>
              <a:ext uri="{FF2B5EF4-FFF2-40B4-BE49-F238E27FC236}">
                <a16:creationId xmlns:a16="http://schemas.microsoft.com/office/drawing/2014/main" id="{6A131947-7C54-99D9-02C4-A1EFDD5BDAB7}"/>
              </a:ext>
            </a:extLst>
          </p:cNvPr>
          <p:cNvSpPr/>
          <p:nvPr/>
        </p:nvSpPr>
        <p:spPr>
          <a:xfrm>
            <a:off x="701749" y="412386"/>
            <a:ext cx="18526051" cy="1139414"/>
          </a:xfrm>
          <a:prstGeom prst="roundRect">
            <a:avLst>
              <a:gd name="adj" fmla="val 1661"/>
            </a:avLst>
          </a:prstGeom>
          <a:noFill/>
          <a:ln w="12700">
            <a:noFill/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5700" dirty="0">
                <a:solidFill>
                  <a:schemeClr val="accent5">
                    <a:lumMod val="60000"/>
                    <a:lumOff val="40000"/>
                  </a:schemeClr>
                </a:solidFill>
                <a:latin typeface="Bradley Hand" pitchFamily="2" charset="77"/>
              </a:rPr>
              <a:t>How to handle Query(</a:t>
            </a:r>
            <a:r>
              <a:rPr lang="en-US" sz="570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Bradley Hand" pitchFamily="2" charset="77"/>
              </a:rPr>
              <a:t>s,t,e</a:t>
            </a:r>
            <a:r>
              <a:rPr lang="en-US" sz="5700" dirty="0">
                <a:solidFill>
                  <a:schemeClr val="accent5">
                    <a:lumMod val="60000"/>
                    <a:lumOff val="40000"/>
                  </a:schemeClr>
                </a:solidFill>
                <a:latin typeface="Bradley Hand" pitchFamily="2" charset="77"/>
              </a:rPr>
              <a:t>) using these data-structures? </a:t>
            </a:r>
          </a:p>
        </p:txBody>
      </p:sp>
      <p:sp>
        <p:nvSpPr>
          <p:cNvPr id="10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16AEA82E-79EE-ADC9-A2C7-C2010E45CFAF}"/>
              </a:ext>
            </a:extLst>
          </p:cNvPr>
          <p:cNvSpPr/>
          <p:nvPr/>
        </p:nvSpPr>
        <p:spPr>
          <a:xfrm>
            <a:off x="17820406" y="-16711"/>
            <a:ext cx="7632631" cy="1568511"/>
          </a:xfrm>
          <a:prstGeom prst="roundRect">
            <a:avLst>
              <a:gd name="adj" fmla="val 5932"/>
            </a:avLst>
          </a:prstGeom>
          <a:noFill/>
          <a:ln w="12700">
            <a:noFill/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  <a:latin typeface="Bradley Hand" pitchFamily="2" charset="77"/>
              </a:rPr>
              <a:t>Data-Structures</a:t>
            </a:r>
            <a:endParaRPr lang="en-IN" dirty="0">
              <a:solidFill>
                <a:schemeClr val="bg1"/>
              </a:solidFill>
              <a:latin typeface="Bradley Hand" pitchFamily="2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!!box">
                <a:extLst>
                  <a:ext uri="{FF2B5EF4-FFF2-40B4-BE49-F238E27FC236}">
                    <a16:creationId xmlns:a16="http://schemas.microsoft.com/office/drawing/2014/main" id="{5284C4D8-4173-B2F8-D9EA-2A4101EF10FC}"/>
                  </a:ext>
                </a:extLst>
              </p:cNvPr>
              <p:cNvSpPr/>
              <p:nvPr/>
            </p:nvSpPr>
            <p:spPr>
              <a:xfrm>
                <a:off x="19726183" y="753001"/>
                <a:ext cx="4767748" cy="2732818"/>
              </a:xfrm>
              <a:prstGeom prst="roundRect">
                <a:avLst>
                  <a:gd name="adj" fmla="val 5932"/>
                </a:avLst>
              </a:prstGeom>
              <a:noFill/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numCol="1" anchor="ctr"/>
              <a:lstStyle/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𝑠𝑡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 ⊕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</m:oMath>
                </a14:m>
                <a:endParaRPr lang="en-US" sz="4000" dirty="0">
                  <a:solidFill>
                    <a:schemeClr val="bg1"/>
                  </a:solidFill>
                  <a:latin typeface="Bradley Hand" pitchFamily="2" charset="77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𝑠𝑡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 ⊖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</m:oMath>
                </a14:m>
                <a:endParaRPr lang="en-US" sz="4000" dirty="0">
                  <a:solidFill>
                    <a:schemeClr val="bg1"/>
                  </a:solidFill>
                  <a:latin typeface="Bradley Hand" pitchFamily="2" charset="77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𝑠𝑡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⋄[⊕</m:t>
                    </m:r>
                    <m:sSup>
                      <m:sSupPr>
                        <m:ctrlPr>
                          <a:rPr lang="en-US" sz="4000" b="0" i="1" dirty="0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dirty="0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4000" b="0" i="1" dirty="0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,⊖</m:t>
                    </m:r>
                    <m:sSup>
                      <m:sSupPr>
                        <m:ctrlPr>
                          <a:rPr lang="en-US" sz="4000" b="0" i="1" dirty="0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dirty="0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4000" b="0" i="1" dirty="0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p>
                    </m:sSup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IN" sz="4000" dirty="0">
                  <a:solidFill>
                    <a:schemeClr val="bg1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11" name="!!box">
                <a:extLst>
                  <a:ext uri="{FF2B5EF4-FFF2-40B4-BE49-F238E27FC236}">
                    <a16:creationId xmlns:a16="http://schemas.microsoft.com/office/drawing/2014/main" id="{5284C4D8-4173-B2F8-D9EA-2A4101EF10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3" y="753001"/>
                <a:ext cx="4767748" cy="2732818"/>
              </a:xfrm>
              <a:prstGeom prst="roundRect">
                <a:avLst>
                  <a:gd name="adj" fmla="val 5932"/>
                </a:avLst>
              </a:prstGeom>
              <a:blipFill>
                <a:blip r:embed="rId7"/>
                <a:stretch>
                  <a:fillRect/>
                </a:stretch>
              </a:blipFill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3449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004D6A1-1E95-16BC-C39D-CDD12B5F6A2B}"/>
              </a:ext>
            </a:extLst>
          </p:cNvPr>
          <p:cNvCxnSpPr>
            <a:cxnSpLocks/>
          </p:cNvCxnSpPr>
          <p:nvPr/>
        </p:nvCxnSpPr>
        <p:spPr>
          <a:xfrm>
            <a:off x="1211884" y="11239474"/>
            <a:ext cx="21960231" cy="0"/>
          </a:xfrm>
          <a:prstGeom prst="line">
            <a:avLst/>
          </a:prstGeom>
          <a:noFill/>
          <a:ln w="1270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" name="!!star1">
            <a:extLst>
              <a:ext uri="{FF2B5EF4-FFF2-40B4-BE49-F238E27FC236}">
                <a16:creationId xmlns:a16="http://schemas.microsoft.com/office/drawing/2014/main" id="{C3815284-D089-14F0-C5C0-5C098462A16A}"/>
              </a:ext>
            </a:extLst>
          </p:cNvPr>
          <p:cNvSpPr/>
          <p:nvPr/>
        </p:nvSpPr>
        <p:spPr>
          <a:xfrm>
            <a:off x="99567" y="10771032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s</a:t>
            </a:r>
          </a:p>
        </p:txBody>
      </p:sp>
      <p:sp>
        <p:nvSpPr>
          <p:cNvPr id="6" name="!!star2">
            <a:extLst>
              <a:ext uri="{FF2B5EF4-FFF2-40B4-BE49-F238E27FC236}">
                <a16:creationId xmlns:a16="http://schemas.microsoft.com/office/drawing/2014/main" id="{2F4DAAAE-F722-CCA3-B6BE-1A0ADBC3BCC1}"/>
              </a:ext>
            </a:extLst>
          </p:cNvPr>
          <p:cNvSpPr/>
          <p:nvPr/>
        </p:nvSpPr>
        <p:spPr>
          <a:xfrm>
            <a:off x="23202836" y="10780139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t</a:t>
            </a:r>
          </a:p>
        </p:txBody>
      </p:sp>
      <p:sp>
        <p:nvSpPr>
          <p:cNvPr id="7" name="!!c10">
            <a:extLst>
              <a:ext uri="{FF2B5EF4-FFF2-40B4-BE49-F238E27FC236}">
                <a16:creationId xmlns:a16="http://schemas.microsoft.com/office/drawing/2014/main" id="{EA1E80ED-53E5-5D44-AE7B-77C4A2030FE9}"/>
              </a:ext>
            </a:extLst>
          </p:cNvPr>
          <p:cNvSpPr/>
          <p:nvPr/>
        </p:nvSpPr>
        <p:spPr>
          <a:xfrm>
            <a:off x="11734799" y="10780139"/>
            <a:ext cx="914400" cy="853996"/>
          </a:xfrm>
          <a:prstGeom prst="mathMultiply">
            <a:avLst/>
          </a:prstGeom>
          <a:solidFill>
            <a:schemeClr val="accent5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!!r10">
                <a:extLst>
                  <a:ext uri="{FF2B5EF4-FFF2-40B4-BE49-F238E27FC236}">
                    <a16:creationId xmlns:a16="http://schemas.microsoft.com/office/drawing/2014/main" id="{A13F76F5-57A5-165C-B442-8B8B5C6504BF}"/>
                  </a:ext>
                </a:extLst>
              </p:cNvPr>
              <p:cNvSpPr/>
              <p:nvPr/>
            </p:nvSpPr>
            <p:spPr>
              <a:xfrm>
                <a:off x="11900473" y="11698810"/>
                <a:ext cx="583052" cy="658336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</m:t>
                      </m:r>
                      <m:r>
                        <a:rPr lang="en-US" sz="32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𝑒</m:t>
                      </m:r>
                    </m:oMath>
                  </m:oMathPara>
                </a14:m>
                <a:endParaRPr lang="en-US" sz="3200" dirty="0">
                  <a:solidFill>
                    <a:schemeClr val="accent5">
                      <a:lumMod val="75000"/>
                    </a:scheme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8" name="!!r10">
                <a:extLst>
                  <a:ext uri="{FF2B5EF4-FFF2-40B4-BE49-F238E27FC236}">
                    <a16:creationId xmlns:a16="http://schemas.microsoft.com/office/drawing/2014/main" id="{A13F76F5-57A5-165C-B442-8B8B5C6504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00473" y="11698810"/>
                <a:ext cx="583052" cy="658336"/>
              </a:xfrm>
              <a:prstGeom prst="roundRect">
                <a:avLst/>
              </a:prstGeom>
              <a:blipFill>
                <a:blip r:embed="rId3"/>
                <a:stretch>
                  <a:fillRect l="-18750" b="-19231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Oval 36">
            <a:extLst>
              <a:ext uri="{FF2B5EF4-FFF2-40B4-BE49-F238E27FC236}">
                <a16:creationId xmlns:a16="http://schemas.microsoft.com/office/drawing/2014/main" id="{21923D24-B32A-BDD5-F395-63BDAAA5E888}"/>
              </a:ext>
            </a:extLst>
          </p:cNvPr>
          <p:cNvSpPr/>
          <p:nvPr/>
        </p:nvSpPr>
        <p:spPr>
          <a:xfrm>
            <a:off x="4534352" y="11010878"/>
            <a:ext cx="457200" cy="457192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DF0BF62C-34BB-47FE-A0AD-1D7051F839AE}"/>
              </a:ext>
            </a:extLst>
          </p:cNvPr>
          <p:cNvSpPr/>
          <p:nvPr/>
        </p:nvSpPr>
        <p:spPr>
          <a:xfrm>
            <a:off x="19621952" y="11010878"/>
            <a:ext cx="457200" cy="457192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9" name="!!star1">
            <a:extLst>
              <a:ext uri="{FF2B5EF4-FFF2-40B4-BE49-F238E27FC236}">
                <a16:creationId xmlns:a16="http://schemas.microsoft.com/office/drawing/2014/main" id="{AF59CC4E-B6F4-2E1E-856E-A73F053EDA43}"/>
              </a:ext>
            </a:extLst>
          </p:cNvPr>
          <p:cNvSpPr/>
          <p:nvPr/>
        </p:nvSpPr>
        <p:spPr>
          <a:xfrm>
            <a:off x="4305752" y="11736019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u</a:t>
            </a:r>
          </a:p>
        </p:txBody>
      </p:sp>
      <p:sp>
        <p:nvSpPr>
          <p:cNvPr id="40" name="!!star1">
            <a:extLst>
              <a:ext uri="{FF2B5EF4-FFF2-40B4-BE49-F238E27FC236}">
                <a16:creationId xmlns:a16="http://schemas.microsoft.com/office/drawing/2014/main" id="{70595955-68B5-BF23-ED7C-9A7C0747291E}"/>
              </a:ext>
            </a:extLst>
          </p:cNvPr>
          <p:cNvSpPr/>
          <p:nvPr/>
        </p:nvSpPr>
        <p:spPr>
          <a:xfrm>
            <a:off x="19393352" y="11824345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v</a:t>
            </a:r>
          </a:p>
        </p:txBody>
      </p:sp>
      <p:sp>
        <p:nvSpPr>
          <p:cNvPr id="41" name="Left Brace 40">
            <a:extLst>
              <a:ext uri="{FF2B5EF4-FFF2-40B4-BE49-F238E27FC236}">
                <a16:creationId xmlns:a16="http://schemas.microsoft.com/office/drawing/2014/main" id="{531CD1B0-2282-8751-F75A-D6608B08DB21}"/>
              </a:ext>
            </a:extLst>
          </p:cNvPr>
          <p:cNvSpPr/>
          <p:nvPr/>
        </p:nvSpPr>
        <p:spPr>
          <a:xfrm rot="16200000">
            <a:off x="15566622" y="9423543"/>
            <a:ext cx="1011868" cy="7469243"/>
          </a:xfrm>
          <a:prstGeom prst="leftBrace">
            <a:avLst/>
          </a:prstGeom>
          <a:noFill/>
          <a:ln w="1270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!!r1">
                <a:extLst>
                  <a:ext uri="{FF2B5EF4-FFF2-40B4-BE49-F238E27FC236}">
                    <a16:creationId xmlns:a16="http://schemas.microsoft.com/office/drawing/2014/main" id="{C4F41319-0711-9D1C-10B8-F8419BD6420A}"/>
                  </a:ext>
                </a:extLst>
              </p:cNvPr>
              <p:cNvSpPr/>
              <p:nvPr/>
            </p:nvSpPr>
            <p:spPr>
              <a:xfrm>
                <a:off x="8114166" y="12302963"/>
                <a:ext cx="762987" cy="676072"/>
              </a:xfrm>
              <a:prstGeom prst="round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200" b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ea typeface="Helvetica Neue Medium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</m:ctrlPr>
                      </m:sSupPr>
                      <m:e>
                        <m: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  <m:t>2</m:t>
                        </m:r>
                      </m:e>
                      <m:sup>
                        <m: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  <m:t>𝑖</m:t>
                        </m:r>
                      </m:sup>
                    </m:sSup>
                  </m:oMath>
                </a14:m>
                <a:endParaRPr kumimoji="0" lang="en-US" sz="32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2" name="!!r1">
                <a:extLst>
                  <a:ext uri="{FF2B5EF4-FFF2-40B4-BE49-F238E27FC236}">
                    <a16:creationId xmlns:a16="http://schemas.microsoft.com/office/drawing/2014/main" id="{C4F41319-0711-9D1C-10B8-F8419BD642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4166" y="12302963"/>
                <a:ext cx="762987" cy="676072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Left Brace 44">
            <a:extLst>
              <a:ext uri="{FF2B5EF4-FFF2-40B4-BE49-F238E27FC236}">
                <a16:creationId xmlns:a16="http://schemas.microsoft.com/office/drawing/2014/main" id="{272771B9-BF50-5616-4887-15F76D64D7AF}"/>
              </a:ext>
            </a:extLst>
          </p:cNvPr>
          <p:cNvSpPr/>
          <p:nvPr/>
        </p:nvSpPr>
        <p:spPr>
          <a:xfrm rot="16200000">
            <a:off x="7999964" y="9402074"/>
            <a:ext cx="991392" cy="7469244"/>
          </a:xfrm>
          <a:prstGeom prst="leftBrace">
            <a:avLst/>
          </a:prstGeom>
          <a:noFill/>
          <a:ln w="1270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!!r1">
                <a:extLst>
                  <a:ext uri="{FF2B5EF4-FFF2-40B4-BE49-F238E27FC236}">
                    <a16:creationId xmlns:a16="http://schemas.microsoft.com/office/drawing/2014/main" id="{12C793B1-72AC-3C7F-467C-8365C0F1A61E}"/>
                  </a:ext>
                </a:extLst>
              </p:cNvPr>
              <p:cNvSpPr/>
              <p:nvPr/>
            </p:nvSpPr>
            <p:spPr>
              <a:xfrm>
                <a:off x="15691062" y="12323041"/>
                <a:ext cx="762987" cy="676072"/>
              </a:xfrm>
              <a:prstGeom prst="round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200" b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ea typeface="Helvetica Neue Medium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</m:ctrlPr>
                      </m:sSupPr>
                      <m:e>
                        <m: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  <m:t>2</m:t>
                        </m:r>
                      </m:e>
                      <m:sup>
                        <m: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  <m:t>𝑗</m:t>
                        </m:r>
                      </m:sup>
                    </m:sSup>
                  </m:oMath>
                </a14:m>
                <a:endParaRPr kumimoji="0" lang="en-US" sz="32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6" name="!!r1">
                <a:extLst>
                  <a:ext uri="{FF2B5EF4-FFF2-40B4-BE49-F238E27FC236}">
                    <a16:creationId xmlns:a16="http://schemas.microsoft.com/office/drawing/2014/main" id="{12C793B1-72AC-3C7F-467C-8365C0F1A6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91062" y="12323041"/>
                <a:ext cx="762987" cy="676072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!!box1">
                <a:extLst>
                  <a:ext uri="{FF2B5EF4-FFF2-40B4-BE49-F238E27FC236}">
                    <a16:creationId xmlns:a16="http://schemas.microsoft.com/office/drawing/2014/main" id="{C2D52C18-9422-3804-4A50-ABCEB6EEC312}"/>
                  </a:ext>
                </a:extLst>
              </p:cNvPr>
              <p:cNvSpPr/>
              <p:nvPr/>
            </p:nvSpPr>
            <p:spPr>
              <a:xfrm>
                <a:off x="673555" y="1780395"/>
                <a:ext cx="18093522" cy="7610117"/>
              </a:xfrm>
              <a:prstGeom prst="roundRect">
                <a:avLst>
                  <a:gd name="adj" fmla="val 5932"/>
                </a:avLst>
              </a:prstGeom>
              <a:noFill/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numCol="1" anchor="ctr"/>
              <a:lstStyle/>
              <a:p>
                <a:pPr lvl="1" indent="0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IN" sz="4000" dirty="0">
                    <a:solidFill>
                      <a:schemeClr val="bg1"/>
                    </a:solidFill>
                    <a:latin typeface="Bradley Hand" pitchFamily="2" charset="77"/>
                  </a:rPr>
                  <a:t>3)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𝑠𝑡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IN" sz="4000" dirty="0">
                    <a:solidFill>
                      <a:schemeClr val="bg1"/>
                    </a:solidFill>
                    <a:latin typeface="Bradley Hand" pitchFamily="2" charset="77"/>
                  </a:rPr>
                  <a:t> avoids the </a:t>
                </a:r>
                <a:r>
                  <a:rPr lang="en-IN" sz="4000" dirty="0" err="1">
                    <a:solidFill>
                      <a:schemeClr val="bg1"/>
                    </a:solidFill>
                    <a:latin typeface="Bradley Hand" pitchFamily="2" charset="77"/>
                  </a:rPr>
                  <a:t>uv</a:t>
                </a:r>
                <a:r>
                  <a:rPr lang="en-IN" sz="4000" dirty="0">
                    <a:solidFill>
                      <a:schemeClr val="bg1"/>
                    </a:solidFill>
                    <a:latin typeface="Bradley Hand" pitchFamily="2" charset="77"/>
                  </a:rPr>
                  <a:t> path</a:t>
                </a:r>
              </a:p>
              <a:p>
                <a:pPr lvl="1" indent="0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IN" sz="4000" dirty="0">
                    <a:solidFill>
                      <a:schemeClr val="bg1"/>
                    </a:solidFill>
                    <a:latin typeface="Bradley Hand" pitchFamily="2" charset="77"/>
                  </a:rPr>
                  <a:t>	a) Let x be the farthest vertex on path se that is a power of 2</a:t>
                </a:r>
              </a:p>
              <a:p>
                <a:pPr lvl="1" indent="0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IN" sz="4000" dirty="0">
                    <a:solidFill>
                      <a:schemeClr val="bg1"/>
                    </a:solidFill>
                    <a:latin typeface="Bradley Hand" pitchFamily="2" charset="77"/>
                  </a:rPr>
                  <a:t>	b) Let y be the farthest vertex on path </a:t>
                </a:r>
                <a:r>
                  <a:rPr lang="en-IN" sz="4000" dirty="0" err="1">
                    <a:solidFill>
                      <a:schemeClr val="bg1"/>
                    </a:solidFill>
                    <a:latin typeface="Bradley Hand" pitchFamily="2" charset="77"/>
                  </a:rPr>
                  <a:t>te</a:t>
                </a:r>
                <a:r>
                  <a:rPr lang="en-IN" sz="4000" dirty="0">
                    <a:solidFill>
                      <a:schemeClr val="bg1"/>
                    </a:solidFill>
                    <a:latin typeface="Bradley Hand" pitchFamily="2" charset="77"/>
                  </a:rPr>
                  <a:t> that is a power of 2</a:t>
                </a:r>
              </a:p>
              <a:p>
                <a:pPr lvl="1" indent="0" defTabSz="825500">
                  <a:lnSpc>
                    <a:spcPct val="100000"/>
                  </a:lnSpc>
                  <a:spcBef>
                    <a:spcPts val="0"/>
                  </a:spcBef>
                </a:pPr>
                <a:endParaRPr lang="en-IN" sz="4000" dirty="0">
                  <a:solidFill>
                    <a:schemeClr val="bg1"/>
                  </a:solidFill>
                  <a:latin typeface="Bradley Hand" pitchFamily="2" charset="77"/>
                </a:endParaRPr>
              </a:p>
              <a:p>
                <a:pPr lvl="1" indent="0" defTabSz="825500">
                  <a:lnSpc>
                    <a:spcPct val="100000"/>
                  </a:lnSpc>
                  <a:spcBef>
                    <a:spcPts val="0"/>
                  </a:spcBef>
                </a:pPr>
                <a:endParaRPr lang="en-IN" sz="4000" dirty="0">
                  <a:solidFill>
                    <a:schemeClr val="bg1"/>
                  </a:solidFill>
                  <a:latin typeface="Bradley Hand" pitchFamily="2" charset="77"/>
                </a:endParaRPr>
              </a:p>
              <a:p>
                <a:pPr lvl="1" indent="0" defTabSz="825500">
                  <a:lnSpc>
                    <a:spcPct val="100000"/>
                  </a:lnSpc>
                  <a:spcBef>
                    <a:spcPts val="0"/>
                  </a:spcBef>
                </a:pPr>
                <a:endParaRPr lang="en-IN" sz="4000" dirty="0">
                  <a:solidFill>
                    <a:schemeClr val="bg1"/>
                  </a:solidFill>
                  <a:latin typeface="Bradley Hand" pitchFamily="2" charset="77"/>
                </a:endParaRPr>
              </a:p>
              <a:p>
                <a:pPr lvl="1" indent="0" defTabSz="825500">
                  <a:lnSpc>
                    <a:spcPct val="100000"/>
                  </a:lnSpc>
                  <a:spcBef>
                    <a:spcPts val="0"/>
                  </a:spcBef>
                </a:pPr>
                <a:endParaRPr lang="en-IN" sz="4000" dirty="0">
                  <a:solidFill>
                    <a:schemeClr val="bg1"/>
                  </a:solidFill>
                  <a:latin typeface="Bradley Hand" pitchFamily="2" charset="77"/>
                </a:endParaRPr>
              </a:p>
              <a:p>
                <a:pPr lvl="1" indent="0" defTabSz="825500">
                  <a:lnSpc>
                    <a:spcPct val="100000"/>
                  </a:lnSpc>
                  <a:spcBef>
                    <a:spcPts val="0"/>
                  </a:spcBef>
                </a:pPr>
                <a:endParaRPr lang="en-IN" sz="4000" dirty="0">
                  <a:solidFill>
                    <a:schemeClr val="bg1"/>
                  </a:solidFill>
                  <a:latin typeface="Bradley Hand" pitchFamily="2" charset="77"/>
                </a:endParaRPr>
              </a:p>
              <a:p>
                <a:pPr lvl="1" indent="0" defTabSz="825500">
                  <a:lnSpc>
                    <a:spcPct val="100000"/>
                  </a:lnSpc>
                  <a:spcBef>
                    <a:spcPts val="0"/>
                  </a:spcBef>
                </a:pPr>
                <a:endParaRPr lang="en-IN" sz="4000" dirty="0">
                  <a:solidFill>
                    <a:schemeClr val="bg1"/>
                  </a:solidFill>
                  <a:latin typeface="Bradley Hand" pitchFamily="2" charset="77"/>
                </a:endParaRPr>
              </a:p>
              <a:p>
                <a:pPr lvl="1" indent="0" defTabSz="825500">
                  <a:lnSpc>
                    <a:spcPct val="100000"/>
                  </a:lnSpc>
                  <a:spcBef>
                    <a:spcPts val="0"/>
                  </a:spcBef>
                </a:pPr>
                <a:endParaRPr lang="en-IN" sz="4000" dirty="0">
                  <a:solidFill>
                    <a:schemeClr val="bg1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7" name="!!box1">
                <a:extLst>
                  <a:ext uri="{FF2B5EF4-FFF2-40B4-BE49-F238E27FC236}">
                    <a16:creationId xmlns:a16="http://schemas.microsoft.com/office/drawing/2014/main" id="{C2D52C18-9422-3804-4A50-ABCEB6EEC3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555" y="1780395"/>
                <a:ext cx="18093522" cy="7610117"/>
              </a:xfrm>
              <a:prstGeom prst="roundRect">
                <a:avLst>
                  <a:gd name="adj" fmla="val 5932"/>
                </a:avLst>
              </a:prstGeom>
              <a:blipFill>
                <a:blip r:embed="rId6"/>
                <a:stretch>
                  <a:fillRect/>
                </a:stretch>
              </a:blipFill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Freeform 47">
            <a:extLst>
              <a:ext uri="{FF2B5EF4-FFF2-40B4-BE49-F238E27FC236}">
                <a16:creationId xmlns:a16="http://schemas.microsoft.com/office/drawing/2014/main" id="{72297E11-D7D0-306D-C93D-FB8AFA79EEF5}"/>
              </a:ext>
            </a:extLst>
          </p:cNvPr>
          <p:cNvSpPr/>
          <p:nvPr/>
        </p:nvSpPr>
        <p:spPr>
          <a:xfrm>
            <a:off x="2607777" y="9225336"/>
            <a:ext cx="18526051" cy="2026040"/>
          </a:xfrm>
          <a:custGeom>
            <a:avLst/>
            <a:gdLst>
              <a:gd name="connsiteX0" fmla="*/ 0 w 18526051"/>
              <a:gd name="connsiteY0" fmla="*/ 2026040 h 2026040"/>
              <a:gd name="connsiteX1" fmla="*/ 156736 w 18526051"/>
              <a:gd name="connsiteY1" fmla="*/ 1920202 h 2026040"/>
              <a:gd name="connsiteX2" fmla="*/ 219428 w 18526051"/>
              <a:gd name="connsiteY2" fmla="*/ 1859723 h 2026040"/>
              <a:gd name="connsiteX3" fmla="*/ 313469 w 18526051"/>
              <a:gd name="connsiteY3" fmla="*/ 1799244 h 2026040"/>
              <a:gd name="connsiteX4" fmla="*/ 376164 w 18526051"/>
              <a:gd name="connsiteY4" fmla="*/ 1753885 h 2026040"/>
              <a:gd name="connsiteX5" fmla="*/ 470205 w 18526051"/>
              <a:gd name="connsiteY5" fmla="*/ 1678287 h 2026040"/>
              <a:gd name="connsiteX6" fmla="*/ 658286 w 18526051"/>
              <a:gd name="connsiteY6" fmla="*/ 1557329 h 2026040"/>
              <a:gd name="connsiteX7" fmla="*/ 815022 w 18526051"/>
              <a:gd name="connsiteY7" fmla="*/ 1451491 h 2026040"/>
              <a:gd name="connsiteX8" fmla="*/ 971755 w 18526051"/>
              <a:gd name="connsiteY8" fmla="*/ 1375892 h 2026040"/>
              <a:gd name="connsiteX9" fmla="*/ 1128491 w 18526051"/>
              <a:gd name="connsiteY9" fmla="*/ 1285174 h 2026040"/>
              <a:gd name="connsiteX10" fmla="*/ 1222531 w 18526051"/>
              <a:gd name="connsiteY10" fmla="*/ 1254935 h 2026040"/>
              <a:gd name="connsiteX11" fmla="*/ 1285224 w 18526051"/>
              <a:gd name="connsiteY11" fmla="*/ 1224695 h 2026040"/>
              <a:gd name="connsiteX12" fmla="*/ 1379267 w 18526051"/>
              <a:gd name="connsiteY12" fmla="*/ 1194456 h 2026040"/>
              <a:gd name="connsiteX13" fmla="*/ 1630041 w 18526051"/>
              <a:gd name="connsiteY13" fmla="*/ 1103737 h 2026040"/>
              <a:gd name="connsiteX14" fmla="*/ 1880817 w 18526051"/>
              <a:gd name="connsiteY14" fmla="*/ 1013020 h 2026040"/>
              <a:gd name="connsiteX15" fmla="*/ 1974858 w 18526051"/>
              <a:gd name="connsiteY15" fmla="*/ 997899 h 2026040"/>
              <a:gd name="connsiteX16" fmla="*/ 2068898 w 18526051"/>
              <a:gd name="connsiteY16" fmla="*/ 967661 h 2026040"/>
              <a:gd name="connsiteX17" fmla="*/ 2162939 w 18526051"/>
              <a:gd name="connsiteY17" fmla="*/ 952541 h 2026040"/>
              <a:gd name="connsiteX18" fmla="*/ 2445063 w 18526051"/>
              <a:gd name="connsiteY18" fmla="*/ 876943 h 2026040"/>
              <a:gd name="connsiteX19" fmla="*/ 2601796 w 18526051"/>
              <a:gd name="connsiteY19" fmla="*/ 846703 h 2026040"/>
              <a:gd name="connsiteX20" fmla="*/ 2727184 w 18526051"/>
              <a:gd name="connsiteY20" fmla="*/ 801344 h 2026040"/>
              <a:gd name="connsiteX21" fmla="*/ 3040653 w 18526051"/>
              <a:gd name="connsiteY21" fmla="*/ 740865 h 2026040"/>
              <a:gd name="connsiteX22" fmla="*/ 3166042 w 18526051"/>
              <a:gd name="connsiteY22" fmla="*/ 710626 h 2026040"/>
              <a:gd name="connsiteX23" fmla="*/ 3322778 w 18526051"/>
              <a:gd name="connsiteY23" fmla="*/ 695506 h 2026040"/>
              <a:gd name="connsiteX24" fmla="*/ 3761635 w 18526051"/>
              <a:gd name="connsiteY24" fmla="*/ 650147 h 2026040"/>
              <a:gd name="connsiteX25" fmla="*/ 4106452 w 18526051"/>
              <a:gd name="connsiteY25" fmla="*/ 635027 h 2026040"/>
              <a:gd name="connsiteX26" fmla="*/ 4294533 w 18526051"/>
              <a:gd name="connsiteY26" fmla="*/ 589668 h 2026040"/>
              <a:gd name="connsiteX27" fmla="*/ 4545309 w 18526051"/>
              <a:gd name="connsiteY27" fmla="*/ 529189 h 2026040"/>
              <a:gd name="connsiteX28" fmla="*/ 4670698 w 18526051"/>
              <a:gd name="connsiteY28" fmla="*/ 498950 h 2026040"/>
              <a:gd name="connsiteX29" fmla="*/ 4952819 w 18526051"/>
              <a:gd name="connsiteY29" fmla="*/ 423351 h 2026040"/>
              <a:gd name="connsiteX30" fmla="*/ 5423024 w 18526051"/>
              <a:gd name="connsiteY30" fmla="*/ 362872 h 2026040"/>
              <a:gd name="connsiteX31" fmla="*/ 6300739 w 18526051"/>
              <a:gd name="connsiteY31" fmla="*/ 257034 h 2026040"/>
              <a:gd name="connsiteX32" fmla="*/ 6770941 w 18526051"/>
              <a:gd name="connsiteY32" fmla="*/ 241915 h 2026040"/>
              <a:gd name="connsiteX33" fmla="*/ 7491923 w 18526051"/>
              <a:gd name="connsiteY33" fmla="*/ 241915 h 2026040"/>
              <a:gd name="connsiteX34" fmla="*/ 7680004 w 18526051"/>
              <a:gd name="connsiteY34" fmla="*/ 211675 h 2026040"/>
              <a:gd name="connsiteX35" fmla="*/ 7836740 w 18526051"/>
              <a:gd name="connsiteY35" fmla="*/ 181436 h 2026040"/>
              <a:gd name="connsiteX36" fmla="*/ 7962128 w 18526051"/>
              <a:gd name="connsiteY36" fmla="*/ 151196 h 2026040"/>
              <a:gd name="connsiteX37" fmla="*/ 8526371 w 18526051"/>
              <a:gd name="connsiteY37" fmla="*/ 75599 h 2026040"/>
              <a:gd name="connsiteX38" fmla="*/ 9404086 w 18526051"/>
              <a:gd name="connsiteY38" fmla="*/ 0 h 2026040"/>
              <a:gd name="connsiteX39" fmla="*/ 11410292 w 18526051"/>
              <a:gd name="connsiteY39" fmla="*/ 30240 h 2026040"/>
              <a:gd name="connsiteX40" fmla="*/ 11567028 w 18526051"/>
              <a:gd name="connsiteY40" fmla="*/ 60478 h 2026040"/>
              <a:gd name="connsiteX41" fmla="*/ 11911845 w 18526051"/>
              <a:gd name="connsiteY41" fmla="*/ 105837 h 2026040"/>
              <a:gd name="connsiteX42" fmla="*/ 12162618 w 18526051"/>
              <a:gd name="connsiteY42" fmla="*/ 166316 h 2026040"/>
              <a:gd name="connsiteX43" fmla="*/ 12382047 w 18526051"/>
              <a:gd name="connsiteY43" fmla="*/ 211675 h 2026040"/>
              <a:gd name="connsiteX44" fmla="*/ 12476087 w 18526051"/>
              <a:gd name="connsiteY44" fmla="*/ 226795 h 2026040"/>
              <a:gd name="connsiteX45" fmla="*/ 12570131 w 18526051"/>
              <a:gd name="connsiteY45" fmla="*/ 257034 h 2026040"/>
              <a:gd name="connsiteX46" fmla="*/ 12664171 w 18526051"/>
              <a:gd name="connsiteY46" fmla="*/ 272154 h 2026040"/>
              <a:gd name="connsiteX47" fmla="*/ 12758212 w 18526051"/>
              <a:gd name="connsiteY47" fmla="*/ 302394 h 2026040"/>
              <a:gd name="connsiteX48" fmla="*/ 13604579 w 18526051"/>
              <a:gd name="connsiteY48" fmla="*/ 362872 h 2026040"/>
              <a:gd name="connsiteX49" fmla="*/ 14764418 w 18526051"/>
              <a:gd name="connsiteY49" fmla="*/ 529189 h 2026040"/>
              <a:gd name="connsiteX50" fmla="*/ 15548089 w 18526051"/>
              <a:gd name="connsiteY50" fmla="*/ 680386 h 2026040"/>
              <a:gd name="connsiteX51" fmla="*/ 15798866 w 18526051"/>
              <a:gd name="connsiteY51" fmla="*/ 725746 h 2026040"/>
              <a:gd name="connsiteX52" fmla="*/ 16018294 w 18526051"/>
              <a:gd name="connsiteY52" fmla="*/ 771105 h 2026040"/>
              <a:gd name="connsiteX53" fmla="*/ 16237723 w 18526051"/>
              <a:gd name="connsiteY53" fmla="*/ 831584 h 2026040"/>
              <a:gd name="connsiteX54" fmla="*/ 16457152 w 18526051"/>
              <a:gd name="connsiteY54" fmla="*/ 861823 h 2026040"/>
              <a:gd name="connsiteX55" fmla="*/ 16582540 w 18526051"/>
              <a:gd name="connsiteY55" fmla="*/ 876943 h 2026040"/>
              <a:gd name="connsiteX56" fmla="*/ 16833316 w 18526051"/>
              <a:gd name="connsiteY56" fmla="*/ 937422 h 2026040"/>
              <a:gd name="connsiteX57" fmla="*/ 17084090 w 18526051"/>
              <a:gd name="connsiteY57" fmla="*/ 1028140 h 2026040"/>
              <a:gd name="connsiteX58" fmla="*/ 17178133 w 18526051"/>
              <a:gd name="connsiteY58" fmla="*/ 1073498 h 2026040"/>
              <a:gd name="connsiteX59" fmla="*/ 17303519 w 18526051"/>
              <a:gd name="connsiteY59" fmla="*/ 1103737 h 2026040"/>
              <a:gd name="connsiteX60" fmla="*/ 17397562 w 18526051"/>
              <a:gd name="connsiteY60" fmla="*/ 1164216 h 2026040"/>
              <a:gd name="connsiteX61" fmla="*/ 17522947 w 18526051"/>
              <a:gd name="connsiteY61" fmla="*/ 1209575 h 2026040"/>
              <a:gd name="connsiteX62" fmla="*/ 17648336 w 18526051"/>
              <a:gd name="connsiteY62" fmla="*/ 1300294 h 2026040"/>
              <a:gd name="connsiteX63" fmla="*/ 17711031 w 18526051"/>
              <a:gd name="connsiteY63" fmla="*/ 1330533 h 2026040"/>
              <a:gd name="connsiteX64" fmla="*/ 17805072 w 18526051"/>
              <a:gd name="connsiteY64" fmla="*/ 1481730 h 2026040"/>
              <a:gd name="connsiteX65" fmla="*/ 17993153 w 18526051"/>
              <a:gd name="connsiteY65" fmla="*/ 1602688 h 2026040"/>
              <a:gd name="connsiteX66" fmla="*/ 18055848 w 18526051"/>
              <a:gd name="connsiteY66" fmla="*/ 1648047 h 2026040"/>
              <a:gd name="connsiteX67" fmla="*/ 18181234 w 18526051"/>
              <a:gd name="connsiteY67" fmla="*/ 1723646 h 2026040"/>
              <a:gd name="connsiteX68" fmla="*/ 18369317 w 18526051"/>
              <a:gd name="connsiteY68" fmla="*/ 1829484 h 2026040"/>
              <a:gd name="connsiteX69" fmla="*/ 18400662 w 18526051"/>
              <a:gd name="connsiteY69" fmla="*/ 1874843 h 2026040"/>
              <a:gd name="connsiteX70" fmla="*/ 18463358 w 18526051"/>
              <a:gd name="connsiteY70" fmla="*/ 1920202 h 2026040"/>
              <a:gd name="connsiteX71" fmla="*/ 18526051 w 18526051"/>
              <a:gd name="connsiteY71" fmla="*/ 2010919 h 2026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8526051" h="2026040" extrusionOk="0">
                <a:moveTo>
                  <a:pt x="0" y="2026040"/>
                </a:moveTo>
                <a:cubicBezTo>
                  <a:pt x="47057" y="1987560"/>
                  <a:pt x="98575" y="1960495"/>
                  <a:pt x="156736" y="1920202"/>
                </a:cubicBezTo>
                <a:cubicBezTo>
                  <a:pt x="182174" y="1901261"/>
                  <a:pt x="191615" y="1878933"/>
                  <a:pt x="219428" y="1859723"/>
                </a:cubicBezTo>
                <a:cubicBezTo>
                  <a:pt x="242880" y="1842493"/>
                  <a:pt x="282545" y="1822836"/>
                  <a:pt x="313469" y="1799244"/>
                </a:cubicBezTo>
                <a:cubicBezTo>
                  <a:pt x="334422" y="1783941"/>
                  <a:pt x="359610" y="1770925"/>
                  <a:pt x="376164" y="1753885"/>
                </a:cubicBezTo>
                <a:cubicBezTo>
                  <a:pt x="415137" y="1729756"/>
                  <a:pt x="436626" y="1700182"/>
                  <a:pt x="470205" y="1678287"/>
                </a:cubicBezTo>
                <a:cubicBezTo>
                  <a:pt x="528384" y="1636650"/>
                  <a:pt x="593587" y="1605606"/>
                  <a:pt x="658286" y="1557329"/>
                </a:cubicBezTo>
                <a:cubicBezTo>
                  <a:pt x="702137" y="1514443"/>
                  <a:pt x="760077" y="1483940"/>
                  <a:pt x="815022" y="1451491"/>
                </a:cubicBezTo>
                <a:cubicBezTo>
                  <a:pt x="867351" y="1426670"/>
                  <a:pt x="940559" y="1407897"/>
                  <a:pt x="971755" y="1375892"/>
                </a:cubicBezTo>
                <a:cubicBezTo>
                  <a:pt x="1032432" y="1331138"/>
                  <a:pt x="1039030" y="1322409"/>
                  <a:pt x="1128491" y="1285174"/>
                </a:cubicBezTo>
                <a:cubicBezTo>
                  <a:pt x="1160309" y="1277822"/>
                  <a:pt x="1193650" y="1271844"/>
                  <a:pt x="1222531" y="1254935"/>
                </a:cubicBezTo>
                <a:cubicBezTo>
                  <a:pt x="1247097" y="1248324"/>
                  <a:pt x="1262309" y="1233800"/>
                  <a:pt x="1285224" y="1224695"/>
                </a:cubicBezTo>
                <a:cubicBezTo>
                  <a:pt x="1318232" y="1210200"/>
                  <a:pt x="1351980" y="1201406"/>
                  <a:pt x="1379267" y="1194456"/>
                </a:cubicBezTo>
                <a:cubicBezTo>
                  <a:pt x="1591383" y="1102472"/>
                  <a:pt x="1441090" y="1128820"/>
                  <a:pt x="1630041" y="1103737"/>
                </a:cubicBezTo>
                <a:cubicBezTo>
                  <a:pt x="1689382" y="1066860"/>
                  <a:pt x="1771221" y="1023454"/>
                  <a:pt x="1880817" y="1013020"/>
                </a:cubicBezTo>
                <a:cubicBezTo>
                  <a:pt x="1912484" y="1003669"/>
                  <a:pt x="1940083" y="1008076"/>
                  <a:pt x="1974858" y="997899"/>
                </a:cubicBezTo>
                <a:cubicBezTo>
                  <a:pt x="2007977" y="990806"/>
                  <a:pt x="2035689" y="976149"/>
                  <a:pt x="2068898" y="967661"/>
                </a:cubicBezTo>
                <a:cubicBezTo>
                  <a:pt x="2098410" y="961522"/>
                  <a:pt x="2136898" y="957585"/>
                  <a:pt x="2162939" y="952541"/>
                </a:cubicBezTo>
                <a:cubicBezTo>
                  <a:pt x="2466835" y="896300"/>
                  <a:pt x="2121446" y="937961"/>
                  <a:pt x="2445063" y="876943"/>
                </a:cubicBezTo>
                <a:cubicBezTo>
                  <a:pt x="2499231" y="871363"/>
                  <a:pt x="2549798" y="861366"/>
                  <a:pt x="2601796" y="846703"/>
                </a:cubicBezTo>
                <a:cubicBezTo>
                  <a:pt x="2647863" y="832200"/>
                  <a:pt x="2674321" y="812267"/>
                  <a:pt x="2727184" y="801344"/>
                </a:cubicBezTo>
                <a:cubicBezTo>
                  <a:pt x="2843234" y="790320"/>
                  <a:pt x="2935075" y="779998"/>
                  <a:pt x="3040653" y="740865"/>
                </a:cubicBezTo>
                <a:cubicBezTo>
                  <a:pt x="3080046" y="735608"/>
                  <a:pt x="3118567" y="713584"/>
                  <a:pt x="3166042" y="710626"/>
                </a:cubicBezTo>
                <a:cubicBezTo>
                  <a:pt x="3224091" y="704850"/>
                  <a:pt x="3270299" y="691386"/>
                  <a:pt x="3322778" y="695506"/>
                </a:cubicBezTo>
                <a:cubicBezTo>
                  <a:pt x="3489435" y="684254"/>
                  <a:pt x="3578110" y="658828"/>
                  <a:pt x="3761635" y="650147"/>
                </a:cubicBezTo>
                <a:cubicBezTo>
                  <a:pt x="3832202" y="618050"/>
                  <a:pt x="3942038" y="658185"/>
                  <a:pt x="4106452" y="635027"/>
                </a:cubicBezTo>
                <a:cubicBezTo>
                  <a:pt x="4328041" y="581161"/>
                  <a:pt x="4108964" y="630517"/>
                  <a:pt x="4294533" y="589668"/>
                </a:cubicBezTo>
                <a:cubicBezTo>
                  <a:pt x="4370119" y="565605"/>
                  <a:pt x="4467389" y="543770"/>
                  <a:pt x="4545309" y="529189"/>
                </a:cubicBezTo>
                <a:cubicBezTo>
                  <a:pt x="4583702" y="521017"/>
                  <a:pt x="4632574" y="517278"/>
                  <a:pt x="4670698" y="498950"/>
                </a:cubicBezTo>
                <a:cubicBezTo>
                  <a:pt x="4777570" y="471204"/>
                  <a:pt x="4852104" y="449347"/>
                  <a:pt x="4952819" y="423351"/>
                </a:cubicBezTo>
                <a:cubicBezTo>
                  <a:pt x="5276010" y="363278"/>
                  <a:pt x="5181571" y="382176"/>
                  <a:pt x="5423024" y="362872"/>
                </a:cubicBezTo>
                <a:cubicBezTo>
                  <a:pt x="5720072" y="326497"/>
                  <a:pt x="6029226" y="291536"/>
                  <a:pt x="6300739" y="257034"/>
                </a:cubicBezTo>
                <a:cubicBezTo>
                  <a:pt x="6352244" y="291281"/>
                  <a:pt x="6592683" y="273084"/>
                  <a:pt x="6770941" y="241915"/>
                </a:cubicBezTo>
                <a:cubicBezTo>
                  <a:pt x="7492564" y="250525"/>
                  <a:pt x="6253864" y="234878"/>
                  <a:pt x="7491923" y="241915"/>
                </a:cubicBezTo>
                <a:cubicBezTo>
                  <a:pt x="7550384" y="247968"/>
                  <a:pt x="7626079" y="225182"/>
                  <a:pt x="7680004" y="211675"/>
                </a:cubicBezTo>
                <a:cubicBezTo>
                  <a:pt x="7738843" y="194554"/>
                  <a:pt x="7780356" y="183591"/>
                  <a:pt x="7836740" y="181436"/>
                </a:cubicBezTo>
                <a:cubicBezTo>
                  <a:pt x="7877602" y="173137"/>
                  <a:pt x="7918027" y="164473"/>
                  <a:pt x="7962128" y="151196"/>
                </a:cubicBezTo>
                <a:cubicBezTo>
                  <a:pt x="8145005" y="119061"/>
                  <a:pt x="8354998" y="65252"/>
                  <a:pt x="8526371" y="75599"/>
                </a:cubicBezTo>
                <a:cubicBezTo>
                  <a:pt x="9140047" y="68000"/>
                  <a:pt x="8828663" y="61651"/>
                  <a:pt x="9404086" y="0"/>
                </a:cubicBezTo>
                <a:cubicBezTo>
                  <a:pt x="10009441" y="33269"/>
                  <a:pt x="10741775" y="-8208"/>
                  <a:pt x="11410292" y="30240"/>
                </a:cubicBezTo>
                <a:cubicBezTo>
                  <a:pt x="11467077" y="25660"/>
                  <a:pt x="11516459" y="43105"/>
                  <a:pt x="11567028" y="60478"/>
                </a:cubicBezTo>
                <a:cubicBezTo>
                  <a:pt x="11674993" y="78067"/>
                  <a:pt x="11802723" y="81815"/>
                  <a:pt x="11911845" y="105837"/>
                </a:cubicBezTo>
                <a:cubicBezTo>
                  <a:pt x="12005706" y="116570"/>
                  <a:pt x="12092697" y="146107"/>
                  <a:pt x="12162618" y="166316"/>
                </a:cubicBezTo>
                <a:cubicBezTo>
                  <a:pt x="12236155" y="177030"/>
                  <a:pt x="12308562" y="195913"/>
                  <a:pt x="12382047" y="211675"/>
                </a:cubicBezTo>
                <a:cubicBezTo>
                  <a:pt x="12412233" y="220050"/>
                  <a:pt x="12445383" y="218433"/>
                  <a:pt x="12476087" y="226795"/>
                </a:cubicBezTo>
                <a:cubicBezTo>
                  <a:pt x="12513385" y="237821"/>
                  <a:pt x="12533239" y="249800"/>
                  <a:pt x="12570131" y="257034"/>
                </a:cubicBezTo>
                <a:cubicBezTo>
                  <a:pt x="12594955" y="265821"/>
                  <a:pt x="12634563" y="262354"/>
                  <a:pt x="12664171" y="272154"/>
                </a:cubicBezTo>
                <a:cubicBezTo>
                  <a:pt x="12694627" y="281484"/>
                  <a:pt x="12721009" y="302766"/>
                  <a:pt x="12758212" y="302394"/>
                </a:cubicBezTo>
                <a:cubicBezTo>
                  <a:pt x="12997259" y="293774"/>
                  <a:pt x="13358439" y="341707"/>
                  <a:pt x="13604579" y="362872"/>
                </a:cubicBezTo>
                <a:cubicBezTo>
                  <a:pt x="13858262" y="384669"/>
                  <a:pt x="14629449" y="509571"/>
                  <a:pt x="14764418" y="529189"/>
                </a:cubicBezTo>
                <a:cubicBezTo>
                  <a:pt x="15478570" y="610659"/>
                  <a:pt x="14988397" y="570499"/>
                  <a:pt x="15548089" y="680386"/>
                </a:cubicBezTo>
                <a:cubicBezTo>
                  <a:pt x="15630639" y="697095"/>
                  <a:pt x="15714007" y="716873"/>
                  <a:pt x="15798866" y="725746"/>
                </a:cubicBezTo>
                <a:cubicBezTo>
                  <a:pt x="16005318" y="797718"/>
                  <a:pt x="15704629" y="739310"/>
                  <a:pt x="16018294" y="771105"/>
                </a:cubicBezTo>
                <a:cubicBezTo>
                  <a:pt x="16084466" y="793718"/>
                  <a:pt x="16149793" y="804821"/>
                  <a:pt x="16237723" y="831584"/>
                </a:cubicBezTo>
                <a:cubicBezTo>
                  <a:pt x="16313896" y="835158"/>
                  <a:pt x="16391000" y="844638"/>
                  <a:pt x="16457152" y="861823"/>
                </a:cubicBezTo>
                <a:cubicBezTo>
                  <a:pt x="16500438" y="866105"/>
                  <a:pt x="16547958" y="864564"/>
                  <a:pt x="16582540" y="876943"/>
                </a:cubicBezTo>
                <a:cubicBezTo>
                  <a:pt x="16670052" y="901307"/>
                  <a:pt x="16766626" y="902813"/>
                  <a:pt x="16833316" y="937422"/>
                </a:cubicBezTo>
                <a:cubicBezTo>
                  <a:pt x="16924109" y="968104"/>
                  <a:pt x="17009536" y="984228"/>
                  <a:pt x="17084090" y="1028140"/>
                </a:cubicBezTo>
                <a:cubicBezTo>
                  <a:pt x="17110475" y="1043805"/>
                  <a:pt x="17144778" y="1064382"/>
                  <a:pt x="17178133" y="1073498"/>
                </a:cubicBezTo>
                <a:cubicBezTo>
                  <a:pt x="17213181" y="1093855"/>
                  <a:pt x="17263260" y="1093119"/>
                  <a:pt x="17303519" y="1103737"/>
                </a:cubicBezTo>
                <a:cubicBezTo>
                  <a:pt x="17336360" y="1120313"/>
                  <a:pt x="17362816" y="1147367"/>
                  <a:pt x="17397562" y="1164216"/>
                </a:cubicBezTo>
                <a:cubicBezTo>
                  <a:pt x="17436683" y="1178617"/>
                  <a:pt x="17492300" y="1189387"/>
                  <a:pt x="17522947" y="1209575"/>
                </a:cubicBezTo>
                <a:cubicBezTo>
                  <a:pt x="17577654" y="1237571"/>
                  <a:pt x="17595582" y="1281338"/>
                  <a:pt x="17648336" y="1300294"/>
                </a:cubicBezTo>
                <a:cubicBezTo>
                  <a:pt x="17672460" y="1309567"/>
                  <a:pt x="17703498" y="1326002"/>
                  <a:pt x="17711031" y="1330533"/>
                </a:cubicBezTo>
                <a:cubicBezTo>
                  <a:pt x="17725219" y="1357084"/>
                  <a:pt x="17783618" y="1466558"/>
                  <a:pt x="17805072" y="1481730"/>
                </a:cubicBezTo>
                <a:cubicBezTo>
                  <a:pt x="17924581" y="1544775"/>
                  <a:pt x="17865560" y="1499798"/>
                  <a:pt x="17993153" y="1602688"/>
                </a:cubicBezTo>
                <a:cubicBezTo>
                  <a:pt x="18016482" y="1615314"/>
                  <a:pt x="18029677" y="1634102"/>
                  <a:pt x="18055848" y="1648047"/>
                </a:cubicBezTo>
                <a:cubicBezTo>
                  <a:pt x="18300945" y="1765323"/>
                  <a:pt x="17971018" y="1566648"/>
                  <a:pt x="18181234" y="1723646"/>
                </a:cubicBezTo>
                <a:cubicBezTo>
                  <a:pt x="18436181" y="1861441"/>
                  <a:pt x="18231022" y="1691817"/>
                  <a:pt x="18369317" y="1829484"/>
                </a:cubicBezTo>
                <a:cubicBezTo>
                  <a:pt x="18378584" y="1841997"/>
                  <a:pt x="18385995" y="1861422"/>
                  <a:pt x="18400662" y="1874843"/>
                </a:cubicBezTo>
                <a:cubicBezTo>
                  <a:pt x="18414679" y="1890418"/>
                  <a:pt x="18447991" y="1901850"/>
                  <a:pt x="18463358" y="1920202"/>
                </a:cubicBezTo>
                <a:cubicBezTo>
                  <a:pt x="18490199" y="1949329"/>
                  <a:pt x="18526051" y="2010919"/>
                  <a:pt x="18526051" y="2010919"/>
                </a:cubicBezTo>
              </a:path>
            </a:pathLst>
          </a:custGeom>
          <a:noFill/>
          <a:ln w="127000" cap="rnd">
            <a:solidFill>
              <a:schemeClr val="accent2">
                <a:lumMod val="40000"/>
                <a:lumOff val="60000"/>
              </a:schemeClr>
            </a:solidFill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433457"/>
                      <a:gd name="connsiteY0" fmla="*/ 1458686 h 1458686"/>
                      <a:gd name="connsiteX1" fmla="*/ 54429 w 6433457"/>
                      <a:gd name="connsiteY1" fmla="*/ 1382486 h 1458686"/>
                      <a:gd name="connsiteX2" fmla="*/ 76200 w 6433457"/>
                      <a:gd name="connsiteY2" fmla="*/ 1338943 h 1458686"/>
                      <a:gd name="connsiteX3" fmla="*/ 108857 w 6433457"/>
                      <a:gd name="connsiteY3" fmla="*/ 1295400 h 1458686"/>
                      <a:gd name="connsiteX4" fmla="*/ 130629 w 6433457"/>
                      <a:gd name="connsiteY4" fmla="*/ 1262743 h 1458686"/>
                      <a:gd name="connsiteX5" fmla="*/ 163286 w 6433457"/>
                      <a:gd name="connsiteY5" fmla="*/ 1208315 h 1458686"/>
                      <a:gd name="connsiteX6" fmla="*/ 228600 w 6433457"/>
                      <a:gd name="connsiteY6" fmla="*/ 1121229 h 1458686"/>
                      <a:gd name="connsiteX7" fmla="*/ 283029 w 6433457"/>
                      <a:gd name="connsiteY7" fmla="*/ 1045029 h 1458686"/>
                      <a:gd name="connsiteX8" fmla="*/ 337457 w 6433457"/>
                      <a:gd name="connsiteY8" fmla="*/ 990600 h 1458686"/>
                      <a:gd name="connsiteX9" fmla="*/ 391886 w 6433457"/>
                      <a:gd name="connsiteY9" fmla="*/ 925286 h 1458686"/>
                      <a:gd name="connsiteX10" fmla="*/ 424543 w 6433457"/>
                      <a:gd name="connsiteY10" fmla="*/ 903515 h 1458686"/>
                      <a:gd name="connsiteX11" fmla="*/ 446314 w 6433457"/>
                      <a:gd name="connsiteY11" fmla="*/ 881743 h 1458686"/>
                      <a:gd name="connsiteX12" fmla="*/ 478972 w 6433457"/>
                      <a:gd name="connsiteY12" fmla="*/ 859972 h 1458686"/>
                      <a:gd name="connsiteX13" fmla="*/ 566057 w 6433457"/>
                      <a:gd name="connsiteY13" fmla="*/ 794657 h 1458686"/>
                      <a:gd name="connsiteX14" fmla="*/ 653143 w 6433457"/>
                      <a:gd name="connsiteY14" fmla="*/ 729343 h 1458686"/>
                      <a:gd name="connsiteX15" fmla="*/ 685800 w 6433457"/>
                      <a:gd name="connsiteY15" fmla="*/ 718457 h 1458686"/>
                      <a:gd name="connsiteX16" fmla="*/ 718457 w 6433457"/>
                      <a:gd name="connsiteY16" fmla="*/ 696686 h 1458686"/>
                      <a:gd name="connsiteX17" fmla="*/ 751114 w 6433457"/>
                      <a:gd name="connsiteY17" fmla="*/ 685800 h 1458686"/>
                      <a:gd name="connsiteX18" fmla="*/ 849086 w 6433457"/>
                      <a:gd name="connsiteY18" fmla="*/ 631372 h 1458686"/>
                      <a:gd name="connsiteX19" fmla="*/ 903514 w 6433457"/>
                      <a:gd name="connsiteY19" fmla="*/ 609600 h 1458686"/>
                      <a:gd name="connsiteX20" fmla="*/ 947057 w 6433457"/>
                      <a:gd name="connsiteY20" fmla="*/ 576943 h 1458686"/>
                      <a:gd name="connsiteX21" fmla="*/ 1055914 w 6433457"/>
                      <a:gd name="connsiteY21" fmla="*/ 533400 h 1458686"/>
                      <a:gd name="connsiteX22" fmla="*/ 1099457 w 6433457"/>
                      <a:gd name="connsiteY22" fmla="*/ 511629 h 1458686"/>
                      <a:gd name="connsiteX23" fmla="*/ 1153886 w 6433457"/>
                      <a:gd name="connsiteY23" fmla="*/ 500743 h 1458686"/>
                      <a:gd name="connsiteX24" fmla="*/ 1306286 w 6433457"/>
                      <a:gd name="connsiteY24" fmla="*/ 468086 h 1458686"/>
                      <a:gd name="connsiteX25" fmla="*/ 1426029 w 6433457"/>
                      <a:gd name="connsiteY25" fmla="*/ 457200 h 1458686"/>
                      <a:gd name="connsiteX26" fmla="*/ 1491343 w 6433457"/>
                      <a:gd name="connsiteY26" fmla="*/ 424543 h 1458686"/>
                      <a:gd name="connsiteX27" fmla="*/ 1578429 w 6433457"/>
                      <a:gd name="connsiteY27" fmla="*/ 381000 h 1458686"/>
                      <a:gd name="connsiteX28" fmla="*/ 1621972 w 6433457"/>
                      <a:gd name="connsiteY28" fmla="*/ 359229 h 1458686"/>
                      <a:gd name="connsiteX29" fmla="*/ 1719943 w 6433457"/>
                      <a:gd name="connsiteY29" fmla="*/ 304800 h 1458686"/>
                      <a:gd name="connsiteX30" fmla="*/ 1883229 w 6433457"/>
                      <a:gd name="connsiteY30" fmla="*/ 261257 h 1458686"/>
                      <a:gd name="connsiteX31" fmla="*/ 2188029 w 6433457"/>
                      <a:gd name="connsiteY31" fmla="*/ 185057 h 1458686"/>
                      <a:gd name="connsiteX32" fmla="*/ 2351314 w 6433457"/>
                      <a:gd name="connsiteY32" fmla="*/ 174172 h 1458686"/>
                      <a:gd name="connsiteX33" fmla="*/ 2601686 w 6433457"/>
                      <a:gd name="connsiteY33" fmla="*/ 174172 h 1458686"/>
                      <a:gd name="connsiteX34" fmla="*/ 2667000 w 6433457"/>
                      <a:gd name="connsiteY34" fmla="*/ 152400 h 1458686"/>
                      <a:gd name="connsiteX35" fmla="*/ 2721429 w 6433457"/>
                      <a:gd name="connsiteY35" fmla="*/ 130629 h 1458686"/>
                      <a:gd name="connsiteX36" fmla="*/ 2764972 w 6433457"/>
                      <a:gd name="connsiteY36" fmla="*/ 108857 h 1458686"/>
                      <a:gd name="connsiteX37" fmla="*/ 2960914 w 6433457"/>
                      <a:gd name="connsiteY37" fmla="*/ 54429 h 1458686"/>
                      <a:gd name="connsiteX38" fmla="*/ 3265714 w 6433457"/>
                      <a:gd name="connsiteY38" fmla="*/ 0 h 1458686"/>
                      <a:gd name="connsiteX39" fmla="*/ 3962400 w 6433457"/>
                      <a:gd name="connsiteY39" fmla="*/ 21772 h 1458686"/>
                      <a:gd name="connsiteX40" fmla="*/ 4016829 w 6433457"/>
                      <a:gd name="connsiteY40" fmla="*/ 43543 h 1458686"/>
                      <a:gd name="connsiteX41" fmla="*/ 4136572 w 6433457"/>
                      <a:gd name="connsiteY41" fmla="*/ 76200 h 1458686"/>
                      <a:gd name="connsiteX42" fmla="*/ 4223657 w 6433457"/>
                      <a:gd name="connsiteY42" fmla="*/ 119743 h 1458686"/>
                      <a:gd name="connsiteX43" fmla="*/ 4299857 w 6433457"/>
                      <a:gd name="connsiteY43" fmla="*/ 152400 h 1458686"/>
                      <a:gd name="connsiteX44" fmla="*/ 4332514 w 6433457"/>
                      <a:gd name="connsiteY44" fmla="*/ 163286 h 1458686"/>
                      <a:gd name="connsiteX45" fmla="*/ 4365172 w 6433457"/>
                      <a:gd name="connsiteY45" fmla="*/ 185057 h 1458686"/>
                      <a:gd name="connsiteX46" fmla="*/ 4397829 w 6433457"/>
                      <a:gd name="connsiteY46" fmla="*/ 195943 h 1458686"/>
                      <a:gd name="connsiteX47" fmla="*/ 4430486 w 6433457"/>
                      <a:gd name="connsiteY47" fmla="*/ 217715 h 1458686"/>
                      <a:gd name="connsiteX48" fmla="*/ 4724400 w 6433457"/>
                      <a:gd name="connsiteY48" fmla="*/ 261257 h 1458686"/>
                      <a:gd name="connsiteX49" fmla="*/ 5127172 w 6433457"/>
                      <a:gd name="connsiteY49" fmla="*/ 381000 h 1458686"/>
                      <a:gd name="connsiteX50" fmla="*/ 5399314 w 6433457"/>
                      <a:gd name="connsiteY50" fmla="*/ 489857 h 1458686"/>
                      <a:gd name="connsiteX51" fmla="*/ 5486400 w 6433457"/>
                      <a:gd name="connsiteY51" fmla="*/ 522515 h 1458686"/>
                      <a:gd name="connsiteX52" fmla="*/ 5562600 w 6433457"/>
                      <a:gd name="connsiteY52" fmla="*/ 555172 h 1458686"/>
                      <a:gd name="connsiteX53" fmla="*/ 5638800 w 6433457"/>
                      <a:gd name="connsiteY53" fmla="*/ 598715 h 1458686"/>
                      <a:gd name="connsiteX54" fmla="*/ 5715000 w 6433457"/>
                      <a:gd name="connsiteY54" fmla="*/ 620486 h 1458686"/>
                      <a:gd name="connsiteX55" fmla="*/ 5758543 w 6433457"/>
                      <a:gd name="connsiteY55" fmla="*/ 631372 h 1458686"/>
                      <a:gd name="connsiteX56" fmla="*/ 5845629 w 6433457"/>
                      <a:gd name="connsiteY56" fmla="*/ 674915 h 1458686"/>
                      <a:gd name="connsiteX57" fmla="*/ 5932714 w 6433457"/>
                      <a:gd name="connsiteY57" fmla="*/ 740229 h 1458686"/>
                      <a:gd name="connsiteX58" fmla="*/ 5965372 w 6433457"/>
                      <a:gd name="connsiteY58" fmla="*/ 772886 h 1458686"/>
                      <a:gd name="connsiteX59" fmla="*/ 6008914 w 6433457"/>
                      <a:gd name="connsiteY59" fmla="*/ 794657 h 1458686"/>
                      <a:gd name="connsiteX60" fmla="*/ 6041572 w 6433457"/>
                      <a:gd name="connsiteY60" fmla="*/ 838200 h 1458686"/>
                      <a:gd name="connsiteX61" fmla="*/ 6085114 w 6433457"/>
                      <a:gd name="connsiteY61" fmla="*/ 870857 h 1458686"/>
                      <a:gd name="connsiteX62" fmla="*/ 6128657 w 6433457"/>
                      <a:gd name="connsiteY62" fmla="*/ 936172 h 1458686"/>
                      <a:gd name="connsiteX63" fmla="*/ 6150429 w 6433457"/>
                      <a:gd name="connsiteY63" fmla="*/ 957943 h 1458686"/>
                      <a:gd name="connsiteX64" fmla="*/ 6183086 w 6433457"/>
                      <a:gd name="connsiteY64" fmla="*/ 1066800 h 1458686"/>
                      <a:gd name="connsiteX65" fmla="*/ 6248400 w 6433457"/>
                      <a:gd name="connsiteY65" fmla="*/ 1153886 h 1458686"/>
                      <a:gd name="connsiteX66" fmla="*/ 6270172 w 6433457"/>
                      <a:gd name="connsiteY66" fmla="*/ 1186543 h 1458686"/>
                      <a:gd name="connsiteX67" fmla="*/ 6313714 w 6433457"/>
                      <a:gd name="connsiteY67" fmla="*/ 1240972 h 1458686"/>
                      <a:gd name="connsiteX68" fmla="*/ 6379029 w 6433457"/>
                      <a:gd name="connsiteY68" fmla="*/ 1317172 h 1458686"/>
                      <a:gd name="connsiteX69" fmla="*/ 6389914 w 6433457"/>
                      <a:gd name="connsiteY69" fmla="*/ 1349829 h 1458686"/>
                      <a:gd name="connsiteX70" fmla="*/ 6411686 w 6433457"/>
                      <a:gd name="connsiteY70" fmla="*/ 1382486 h 1458686"/>
                      <a:gd name="connsiteX71" fmla="*/ 6433457 w 6433457"/>
                      <a:gd name="connsiteY71" fmla="*/ 1447800 h 14586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</a:cxnLst>
                    <a:rect l="l" t="t" r="r" b="b"/>
                    <a:pathLst>
                      <a:path w="6433457" h="1458686">
                        <a:moveTo>
                          <a:pt x="0" y="1458686"/>
                        </a:moveTo>
                        <a:cubicBezTo>
                          <a:pt x="18143" y="1433286"/>
                          <a:pt x="37671" y="1408820"/>
                          <a:pt x="54429" y="1382486"/>
                        </a:cubicBezTo>
                        <a:cubicBezTo>
                          <a:pt x="63141" y="1368796"/>
                          <a:pt x="67600" y="1352704"/>
                          <a:pt x="76200" y="1338943"/>
                        </a:cubicBezTo>
                        <a:cubicBezTo>
                          <a:pt x="85816" y="1323558"/>
                          <a:pt x="98312" y="1310163"/>
                          <a:pt x="108857" y="1295400"/>
                        </a:cubicBezTo>
                        <a:cubicBezTo>
                          <a:pt x="116461" y="1284754"/>
                          <a:pt x="123695" y="1273837"/>
                          <a:pt x="130629" y="1262743"/>
                        </a:cubicBezTo>
                        <a:cubicBezTo>
                          <a:pt x="141843" y="1244801"/>
                          <a:pt x="151243" y="1225711"/>
                          <a:pt x="163286" y="1208315"/>
                        </a:cubicBezTo>
                        <a:cubicBezTo>
                          <a:pt x="183940" y="1178481"/>
                          <a:pt x="208472" y="1151420"/>
                          <a:pt x="228600" y="1121229"/>
                        </a:cubicBezTo>
                        <a:cubicBezTo>
                          <a:pt x="244206" y="1097821"/>
                          <a:pt x="265029" y="1065279"/>
                          <a:pt x="283029" y="1045029"/>
                        </a:cubicBezTo>
                        <a:cubicBezTo>
                          <a:pt x="300075" y="1025852"/>
                          <a:pt x="323224" y="1011948"/>
                          <a:pt x="337457" y="990600"/>
                        </a:cubicBezTo>
                        <a:cubicBezTo>
                          <a:pt x="358864" y="958491"/>
                          <a:pt x="360456" y="951478"/>
                          <a:pt x="391886" y="925286"/>
                        </a:cubicBezTo>
                        <a:cubicBezTo>
                          <a:pt x="401937" y="916911"/>
                          <a:pt x="414327" y="911688"/>
                          <a:pt x="424543" y="903515"/>
                        </a:cubicBezTo>
                        <a:cubicBezTo>
                          <a:pt x="432557" y="897104"/>
                          <a:pt x="438300" y="888154"/>
                          <a:pt x="446314" y="881743"/>
                        </a:cubicBezTo>
                        <a:cubicBezTo>
                          <a:pt x="456530" y="873570"/>
                          <a:pt x="469126" y="868587"/>
                          <a:pt x="478972" y="859972"/>
                        </a:cubicBezTo>
                        <a:cubicBezTo>
                          <a:pt x="555949" y="792617"/>
                          <a:pt x="502603" y="815809"/>
                          <a:pt x="566057" y="794657"/>
                        </a:cubicBezTo>
                        <a:cubicBezTo>
                          <a:pt x="591847" y="768869"/>
                          <a:pt x="616219" y="741651"/>
                          <a:pt x="653143" y="729343"/>
                        </a:cubicBezTo>
                        <a:cubicBezTo>
                          <a:pt x="664029" y="725714"/>
                          <a:pt x="675537" y="723589"/>
                          <a:pt x="685800" y="718457"/>
                        </a:cubicBezTo>
                        <a:cubicBezTo>
                          <a:pt x="697502" y="712606"/>
                          <a:pt x="706755" y="702537"/>
                          <a:pt x="718457" y="696686"/>
                        </a:cubicBezTo>
                        <a:cubicBezTo>
                          <a:pt x="728720" y="691554"/>
                          <a:pt x="740851" y="690932"/>
                          <a:pt x="751114" y="685800"/>
                        </a:cubicBezTo>
                        <a:cubicBezTo>
                          <a:pt x="861044" y="630835"/>
                          <a:pt x="754723" y="673311"/>
                          <a:pt x="849086" y="631372"/>
                        </a:cubicBezTo>
                        <a:cubicBezTo>
                          <a:pt x="866942" y="623436"/>
                          <a:pt x="886433" y="619090"/>
                          <a:pt x="903514" y="609600"/>
                        </a:cubicBezTo>
                        <a:cubicBezTo>
                          <a:pt x="919374" y="600789"/>
                          <a:pt x="930830" y="585057"/>
                          <a:pt x="947057" y="576943"/>
                        </a:cubicBezTo>
                        <a:cubicBezTo>
                          <a:pt x="982012" y="559465"/>
                          <a:pt x="1020959" y="550877"/>
                          <a:pt x="1055914" y="533400"/>
                        </a:cubicBezTo>
                        <a:cubicBezTo>
                          <a:pt x="1070428" y="526143"/>
                          <a:pt x="1084062" y="516761"/>
                          <a:pt x="1099457" y="511629"/>
                        </a:cubicBezTo>
                        <a:cubicBezTo>
                          <a:pt x="1117010" y="505778"/>
                          <a:pt x="1135824" y="504757"/>
                          <a:pt x="1153886" y="500743"/>
                        </a:cubicBezTo>
                        <a:cubicBezTo>
                          <a:pt x="1208646" y="488574"/>
                          <a:pt x="1243808" y="473766"/>
                          <a:pt x="1306286" y="468086"/>
                        </a:cubicBezTo>
                        <a:lnTo>
                          <a:pt x="1426029" y="457200"/>
                        </a:lnTo>
                        <a:cubicBezTo>
                          <a:pt x="1492249" y="435128"/>
                          <a:pt x="1425022" y="460718"/>
                          <a:pt x="1491343" y="424543"/>
                        </a:cubicBezTo>
                        <a:cubicBezTo>
                          <a:pt x="1519835" y="409002"/>
                          <a:pt x="1549400" y="395514"/>
                          <a:pt x="1578429" y="381000"/>
                        </a:cubicBezTo>
                        <a:cubicBezTo>
                          <a:pt x="1592943" y="373743"/>
                          <a:pt x="1607787" y="367110"/>
                          <a:pt x="1621972" y="359229"/>
                        </a:cubicBezTo>
                        <a:cubicBezTo>
                          <a:pt x="1654629" y="341086"/>
                          <a:pt x="1685512" y="319297"/>
                          <a:pt x="1719943" y="304800"/>
                        </a:cubicBezTo>
                        <a:cubicBezTo>
                          <a:pt x="1828233" y="259204"/>
                          <a:pt x="1800585" y="283295"/>
                          <a:pt x="1883229" y="261257"/>
                        </a:cubicBezTo>
                        <a:cubicBezTo>
                          <a:pt x="1982418" y="234807"/>
                          <a:pt x="2085365" y="191901"/>
                          <a:pt x="2188029" y="185057"/>
                        </a:cubicBezTo>
                        <a:lnTo>
                          <a:pt x="2351314" y="174172"/>
                        </a:lnTo>
                        <a:cubicBezTo>
                          <a:pt x="2582765" y="141107"/>
                          <a:pt x="2180484" y="193318"/>
                          <a:pt x="2601686" y="174172"/>
                        </a:cubicBezTo>
                        <a:cubicBezTo>
                          <a:pt x="2624611" y="173130"/>
                          <a:pt x="2645692" y="160923"/>
                          <a:pt x="2667000" y="152400"/>
                        </a:cubicBezTo>
                        <a:cubicBezTo>
                          <a:pt x="2685143" y="145143"/>
                          <a:pt x="2703573" y="138565"/>
                          <a:pt x="2721429" y="130629"/>
                        </a:cubicBezTo>
                        <a:cubicBezTo>
                          <a:pt x="2736258" y="124038"/>
                          <a:pt x="2749508" y="113777"/>
                          <a:pt x="2764972" y="108857"/>
                        </a:cubicBezTo>
                        <a:cubicBezTo>
                          <a:pt x="2829568" y="88304"/>
                          <a:pt x="2893808" y="64016"/>
                          <a:pt x="2960914" y="54429"/>
                        </a:cubicBezTo>
                        <a:cubicBezTo>
                          <a:pt x="3164745" y="25310"/>
                          <a:pt x="3063137" y="43409"/>
                          <a:pt x="3265714" y="0"/>
                        </a:cubicBezTo>
                        <a:cubicBezTo>
                          <a:pt x="3497943" y="7257"/>
                          <a:pt x="3730447" y="8325"/>
                          <a:pt x="3962400" y="21772"/>
                        </a:cubicBezTo>
                        <a:cubicBezTo>
                          <a:pt x="3981908" y="22903"/>
                          <a:pt x="3998178" y="37715"/>
                          <a:pt x="4016829" y="43543"/>
                        </a:cubicBezTo>
                        <a:cubicBezTo>
                          <a:pt x="4056318" y="55883"/>
                          <a:pt x="4097751" y="61897"/>
                          <a:pt x="4136572" y="76200"/>
                        </a:cubicBezTo>
                        <a:cubicBezTo>
                          <a:pt x="4167026" y="87420"/>
                          <a:pt x="4194247" y="106018"/>
                          <a:pt x="4223657" y="119743"/>
                        </a:cubicBezTo>
                        <a:cubicBezTo>
                          <a:pt x="4248699" y="131429"/>
                          <a:pt x="4274199" y="142137"/>
                          <a:pt x="4299857" y="152400"/>
                        </a:cubicBezTo>
                        <a:cubicBezTo>
                          <a:pt x="4310511" y="156662"/>
                          <a:pt x="4322251" y="158154"/>
                          <a:pt x="4332514" y="163286"/>
                        </a:cubicBezTo>
                        <a:cubicBezTo>
                          <a:pt x="4344216" y="169137"/>
                          <a:pt x="4353470" y="179206"/>
                          <a:pt x="4365172" y="185057"/>
                        </a:cubicBezTo>
                        <a:cubicBezTo>
                          <a:pt x="4375435" y="190189"/>
                          <a:pt x="4387566" y="190811"/>
                          <a:pt x="4397829" y="195943"/>
                        </a:cubicBezTo>
                        <a:cubicBezTo>
                          <a:pt x="4409531" y="201794"/>
                          <a:pt x="4417657" y="215149"/>
                          <a:pt x="4430486" y="217715"/>
                        </a:cubicBezTo>
                        <a:cubicBezTo>
                          <a:pt x="4527603" y="237138"/>
                          <a:pt x="4626917" y="243760"/>
                          <a:pt x="4724400" y="261257"/>
                        </a:cubicBezTo>
                        <a:cubicBezTo>
                          <a:pt x="4818895" y="278218"/>
                          <a:pt x="5085044" y="362569"/>
                          <a:pt x="5127172" y="381000"/>
                        </a:cubicBezTo>
                        <a:cubicBezTo>
                          <a:pt x="5400381" y="500529"/>
                          <a:pt x="5204557" y="421119"/>
                          <a:pt x="5399314" y="489857"/>
                        </a:cubicBezTo>
                        <a:cubicBezTo>
                          <a:pt x="5428549" y="500175"/>
                          <a:pt x="5458176" y="509686"/>
                          <a:pt x="5486400" y="522515"/>
                        </a:cubicBezTo>
                        <a:cubicBezTo>
                          <a:pt x="5578279" y="564278"/>
                          <a:pt x="5452876" y="527740"/>
                          <a:pt x="5562600" y="555172"/>
                        </a:cubicBezTo>
                        <a:cubicBezTo>
                          <a:pt x="5588714" y="572581"/>
                          <a:pt x="5608418" y="587667"/>
                          <a:pt x="5638800" y="598715"/>
                        </a:cubicBezTo>
                        <a:cubicBezTo>
                          <a:pt x="5663626" y="607743"/>
                          <a:pt x="5689514" y="613535"/>
                          <a:pt x="5715000" y="620486"/>
                        </a:cubicBezTo>
                        <a:cubicBezTo>
                          <a:pt x="5729434" y="624422"/>
                          <a:pt x="5744733" y="625618"/>
                          <a:pt x="5758543" y="631372"/>
                        </a:cubicBezTo>
                        <a:cubicBezTo>
                          <a:pt x="5788501" y="643855"/>
                          <a:pt x="5819665" y="655442"/>
                          <a:pt x="5845629" y="674915"/>
                        </a:cubicBezTo>
                        <a:cubicBezTo>
                          <a:pt x="5874657" y="696686"/>
                          <a:pt x="5907056" y="714572"/>
                          <a:pt x="5932714" y="740229"/>
                        </a:cubicBezTo>
                        <a:cubicBezTo>
                          <a:pt x="5943600" y="751115"/>
                          <a:pt x="5952845" y="763938"/>
                          <a:pt x="5965372" y="772886"/>
                        </a:cubicBezTo>
                        <a:cubicBezTo>
                          <a:pt x="5978577" y="782318"/>
                          <a:pt x="5994400" y="787400"/>
                          <a:pt x="6008914" y="794657"/>
                        </a:cubicBezTo>
                        <a:cubicBezTo>
                          <a:pt x="6019800" y="809171"/>
                          <a:pt x="6028743" y="825371"/>
                          <a:pt x="6041572" y="838200"/>
                        </a:cubicBezTo>
                        <a:cubicBezTo>
                          <a:pt x="6054401" y="851029"/>
                          <a:pt x="6073061" y="857297"/>
                          <a:pt x="6085114" y="870857"/>
                        </a:cubicBezTo>
                        <a:cubicBezTo>
                          <a:pt x="6102498" y="890414"/>
                          <a:pt x="6110154" y="917670"/>
                          <a:pt x="6128657" y="936172"/>
                        </a:cubicBezTo>
                        <a:lnTo>
                          <a:pt x="6150429" y="957943"/>
                        </a:lnTo>
                        <a:cubicBezTo>
                          <a:pt x="6155363" y="977679"/>
                          <a:pt x="6174249" y="1057963"/>
                          <a:pt x="6183086" y="1066800"/>
                        </a:cubicBezTo>
                        <a:cubicBezTo>
                          <a:pt x="6223359" y="1107075"/>
                          <a:pt x="6199163" y="1080031"/>
                          <a:pt x="6248400" y="1153886"/>
                        </a:cubicBezTo>
                        <a:cubicBezTo>
                          <a:pt x="6255657" y="1164772"/>
                          <a:pt x="6260921" y="1177292"/>
                          <a:pt x="6270172" y="1186543"/>
                        </a:cubicBezTo>
                        <a:cubicBezTo>
                          <a:pt x="6344296" y="1260671"/>
                          <a:pt x="6231306" y="1144829"/>
                          <a:pt x="6313714" y="1240972"/>
                        </a:cubicBezTo>
                        <a:cubicBezTo>
                          <a:pt x="6392910" y="1333368"/>
                          <a:pt x="6329043" y="1242195"/>
                          <a:pt x="6379029" y="1317172"/>
                        </a:cubicBezTo>
                        <a:cubicBezTo>
                          <a:pt x="6382657" y="1328058"/>
                          <a:pt x="6384782" y="1339566"/>
                          <a:pt x="6389914" y="1349829"/>
                        </a:cubicBezTo>
                        <a:cubicBezTo>
                          <a:pt x="6395765" y="1361531"/>
                          <a:pt x="6406372" y="1370531"/>
                          <a:pt x="6411686" y="1382486"/>
                        </a:cubicBezTo>
                        <a:cubicBezTo>
                          <a:pt x="6421007" y="1403457"/>
                          <a:pt x="6433457" y="1447800"/>
                          <a:pt x="6433457" y="144780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1B80C55-09E8-4CA8-8B83-DD5AFFD7A28C}"/>
              </a:ext>
            </a:extLst>
          </p:cNvPr>
          <p:cNvSpPr/>
          <p:nvPr/>
        </p:nvSpPr>
        <p:spPr>
          <a:xfrm>
            <a:off x="8548066" y="11010878"/>
            <a:ext cx="457200" cy="457192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!!star1">
            <a:extLst>
              <a:ext uri="{FF2B5EF4-FFF2-40B4-BE49-F238E27FC236}">
                <a16:creationId xmlns:a16="http://schemas.microsoft.com/office/drawing/2014/main" id="{49B6D2BF-E769-216B-1232-C5A2AC48323F}"/>
              </a:ext>
            </a:extLst>
          </p:cNvPr>
          <p:cNvSpPr/>
          <p:nvPr/>
        </p:nvSpPr>
        <p:spPr>
          <a:xfrm>
            <a:off x="8338296" y="11506505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x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FC2C9C3-CC11-AD7D-3E9C-5B0892471F19}"/>
              </a:ext>
            </a:extLst>
          </p:cNvPr>
          <p:cNvSpPr/>
          <p:nvPr/>
        </p:nvSpPr>
        <p:spPr>
          <a:xfrm>
            <a:off x="15328873" y="10985564"/>
            <a:ext cx="457200" cy="457192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!!star1">
            <a:extLst>
              <a:ext uri="{FF2B5EF4-FFF2-40B4-BE49-F238E27FC236}">
                <a16:creationId xmlns:a16="http://schemas.microsoft.com/office/drawing/2014/main" id="{C6F1C751-6405-AEA7-12E3-29C085C76C15}"/>
              </a:ext>
            </a:extLst>
          </p:cNvPr>
          <p:cNvSpPr/>
          <p:nvPr/>
        </p:nvSpPr>
        <p:spPr>
          <a:xfrm>
            <a:off x="15100273" y="11469382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y</a:t>
            </a:r>
          </a:p>
        </p:txBody>
      </p:sp>
      <p:sp>
        <p:nvSpPr>
          <p:cNvPr id="16" name="Candy: A problem on leetcode">
            <a:extLst>
              <a:ext uri="{FF2B5EF4-FFF2-40B4-BE49-F238E27FC236}">
                <a16:creationId xmlns:a16="http://schemas.microsoft.com/office/drawing/2014/main" id="{2D025A43-1EE9-E043-E2D4-3D5AB607CCCB}"/>
              </a:ext>
            </a:extLst>
          </p:cNvPr>
          <p:cNvSpPr/>
          <p:nvPr/>
        </p:nvSpPr>
        <p:spPr>
          <a:xfrm>
            <a:off x="701749" y="412386"/>
            <a:ext cx="18526051" cy="1139414"/>
          </a:xfrm>
          <a:prstGeom prst="roundRect">
            <a:avLst>
              <a:gd name="adj" fmla="val 1661"/>
            </a:avLst>
          </a:prstGeom>
          <a:noFill/>
          <a:ln w="12700">
            <a:noFill/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5700" dirty="0">
                <a:solidFill>
                  <a:schemeClr val="accent5">
                    <a:lumMod val="60000"/>
                    <a:lumOff val="40000"/>
                  </a:schemeClr>
                </a:solidFill>
                <a:latin typeface="Bradley Hand" pitchFamily="2" charset="77"/>
              </a:rPr>
              <a:t>How to handle Query(</a:t>
            </a:r>
            <a:r>
              <a:rPr lang="en-US" sz="570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Bradley Hand" pitchFamily="2" charset="77"/>
              </a:rPr>
              <a:t>s,t,e</a:t>
            </a:r>
            <a:r>
              <a:rPr lang="en-US" sz="5700" dirty="0">
                <a:solidFill>
                  <a:schemeClr val="accent5">
                    <a:lumMod val="60000"/>
                    <a:lumOff val="40000"/>
                  </a:schemeClr>
                </a:solidFill>
                <a:latin typeface="Bradley Hand" pitchFamily="2" charset="77"/>
              </a:rPr>
              <a:t>) using these data-structures? </a:t>
            </a:r>
          </a:p>
        </p:txBody>
      </p:sp>
      <p:sp>
        <p:nvSpPr>
          <p:cNvPr id="15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FCACC4CD-324D-4FA5-29F7-74BE57F51AFA}"/>
              </a:ext>
            </a:extLst>
          </p:cNvPr>
          <p:cNvSpPr/>
          <p:nvPr/>
        </p:nvSpPr>
        <p:spPr>
          <a:xfrm>
            <a:off x="17820406" y="-16711"/>
            <a:ext cx="7632631" cy="1568511"/>
          </a:xfrm>
          <a:prstGeom prst="roundRect">
            <a:avLst>
              <a:gd name="adj" fmla="val 5932"/>
            </a:avLst>
          </a:prstGeom>
          <a:noFill/>
          <a:ln w="12700">
            <a:noFill/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  <a:latin typeface="Bradley Hand" pitchFamily="2" charset="77"/>
              </a:rPr>
              <a:t>Data-Structures</a:t>
            </a:r>
            <a:endParaRPr lang="en-IN" dirty="0">
              <a:solidFill>
                <a:schemeClr val="bg1"/>
              </a:solidFill>
              <a:latin typeface="Bradley Hand" pitchFamily="2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!!box">
                <a:extLst>
                  <a:ext uri="{FF2B5EF4-FFF2-40B4-BE49-F238E27FC236}">
                    <a16:creationId xmlns:a16="http://schemas.microsoft.com/office/drawing/2014/main" id="{F6DBEAAF-C744-4604-3A82-FF914ADBE7E2}"/>
                  </a:ext>
                </a:extLst>
              </p:cNvPr>
              <p:cNvSpPr/>
              <p:nvPr/>
            </p:nvSpPr>
            <p:spPr>
              <a:xfrm>
                <a:off x="19726183" y="753001"/>
                <a:ext cx="4767748" cy="2732818"/>
              </a:xfrm>
              <a:prstGeom prst="roundRect">
                <a:avLst>
                  <a:gd name="adj" fmla="val 5932"/>
                </a:avLst>
              </a:prstGeom>
              <a:noFill/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numCol="1" anchor="ctr"/>
              <a:lstStyle/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𝑠𝑡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 ⊕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</m:oMath>
                </a14:m>
                <a:endParaRPr lang="en-US" sz="4000" dirty="0">
                  <a:solidFill>
                    <a:schemeClr val="bg1"/>
                  </a:solidFill>
                  <a:latin typeface="Bradley Hand" pitchFamily="2" charset="77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𝑠𝑡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 ⊖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</m:oMath>
                </a14:m>
                <a:endParaRPr lang="en-US" sz="4000" dirty="0">
                  <a:solidFill>
                    <a:schemeClr val="bg1"/>
                  </a:solidFill>
                  <a:latin typeface="Bradley Hand" pitchFamily="2" charset="77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𝑠𝑡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⋄[⊕</m:t>
                    </m:r>
                    <m:sSup>
                      <m:sSupPr>
                        <m:ctrlPr>
                          <a:rPr lang="en-US" sz="4000" b="0" i="1" dirty="0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dirty="0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4000" b="0" i="1" dirty="0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,⊖</m:t>
                    </m:r>
                    <m:sSup>
                      <m:sSupPr>
                        <m:ctrlPr>
                          <a:rPr lang="en-US" sz="4000" b="0" i="1" dirty="0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dirty="0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4000" b="0" i="1" dirty="0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p>
                    </m:sSup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IN" sz="4000" dirty="0">
                  <a:solidFill>
                    <a:schemeClr val="bg1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17" name="!!box">
                <a:extLst>
                  <a:ext uri="{FF2B5EF4-FFF2-40B4-BE49-F238E27FC236}">
                    <a16:creationId xmlns:a16="http://schemas.microsoft.com/office/drawing/2014/main" id="{F6DBEAAF-C744-4604-3A82-FF914ADBE7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3" y="753001"/>
                <a:ext cx="4767748" cy="2732818"/>
              </a:xfrm>
              <a:prstGeom prst="roundRect">
                <a:avLst>
                  <a:gd name="adj" fmla="val 5932"/>
                </a:avLst>
              </a:prstGeom>
              <a:blipFill>
                <a:blip r:embed="rId7"/>
                <a:stretch>
                  <a:fillRect/>
                </a:stretch>
              </a:blipFill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96527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!!star1">
            <a:extLst>
              <a:ext uri="{FF2B5EF4-FFF2-40B4-BE49-F238E27FC236}">
                <a16:creationId xmlns:a16="http://schemas.microsoft.com/office/drawing/2014/main" id="{3A3BDF97-1DB3-9F56-9437-5BC72BB902F1}"/>
              </a:ext>
            </a:extLst>
          </p:cNvPr>
          <p:cNvSpPr/>
          <p:nvPr/>
        </p:nvSpPr>
        <p:spPr>
          <a:xfrm>
            <a:off x="2951844" y="1313739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a</a:t>
            </a:r>
          </a:p>
        </p:txBody>
      </p:sp>
      <p:sp>
        <p:nvSpPr>
          <p:cNvPr id="4" name="!!star1">
            <a:extLst>
              <a:ext uri="{FF2B5EF4-FFF2-40B4-BE49-F238E27FC236}">
                <a16:creationId xmlns:a16="http://schemas.microsoft.com/office/drawing/2014/main" id="{95A91714-B3B7-C728-361D-EF001E107AA1}"/>
              </a:ext>
            </a:extLst>
          </p:cNvPr>
          <p:cNvSpPr/>
          <p:nvPr/>
        </p:nvSpPr>
        <p:spPr>
          <a:xfrm>
            <a:off x="1650582" y="3834201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b</a:t>
            </a:r>
            <a:endParaRPr lang="en-US" sz="3200" dirty="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!!star1">
            <a:extLst>
              <a:ext uri="{FF2B5EF4-FFF2-40B4-BE49-F238E27FC236}">
                <a16:creationId xmlns:a16="http://schemas.microsoft.com/office/drawing/2014/main" id="{4E31E288-4C30-9BD9-A814-88FF33BD7F18}"/>
              </a:ext>
            </a:extLst>
          </p:cNvPr>
          <p:cNvSpPr/>
          <p:nvPr/>
        </p:nvSpPr>
        <p:spPr>
          <a:xfrm>
            <a:off x="6735714" y="3415835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d</a:t>
            </a:r>
            <a:endParaRPr lang="en-US" sz="3200" dirty="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!!star1">
            <a:extLst>
              <a:ext uri="{FF2B5EF4-FFF2-40B4-BE49-F238E27FC236}">
                <a16:creationId xmlns:a16="http://schemas.microsoft.com/office/drawing/2014/main" id="{1FE15D98-86AA-8FCE-9FD2-6C405709E1ED}"/>
              </a:ext>
            </a:extLst>
          </p:cNvPr>
          <p:cNvSpPr/>
          <p:nvPr/>
        </p:nvSpPr>
        <p:spPr>
          <a:xfrm>
            <a:off x="6949413" y="1313739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c</a:t>
            </a:r>
            <a:endParaRPr lang="en-US" sz="3200" dirty="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!!star1">
            <a:extLst>
              <a:ext uri="{FF2B5EF4-FFF2-40B4-BE49-F238E27FC236}">
                <a16:creationId xmlns:a16="http://schemas.microsoft.com/office/drawing/2014/main" id="{9A92C6C7-673D-7B13-0638-F6ED820288ED}"/>
              </a:ext>
            </a:extLst>
          </p:cNvPr>
          <p:cNvSpPr/>
          <p:nvPr/>
        </p:nvSpPr>
        <p:spPr>
          <a:xfrm>
            <a:off x="4499290" y="6439634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e</a:t>
            </a:r>
            <a:endParaRPr lang="en-US" sz="3200" dirty="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8F906E5-B3EB-E958-4649-44507C734719}"/>
              </a:ext>
            </a:extLst>
          </p:cNvPr>
          <p:cNvCxnSpPr>
            <a:stCxn id="3" idx="6"/>
            <a:endCxn id="6" idx="2"/>
          </p:cNvCxnSpPr>
          <p:nvPr/>
        </p:nvCxnSpPr>
        <p:spPr>
          <a:xfrm>
            <a:off x="3866244" y="1732105"/>
            <a:ext cx="3083169" cy="0"/>
          </a:xfrm>
          <a:prstGeom prst="line">
            <a:avLst/>
          </a:prstGeom>
          <a:noFill/>
          <a:ln w="635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5EBCA28-7F18-ABC7-1B69-0860D18AC9CC}"/>
              </a:ext>
            </a:extLst>
          </p:cNvPr>
          <p:cNvCxnSpPr>
            <a:cxnSpLocks/>
            <a:stCxn id="4" idx="0"/>
            <a:endCxn id="3" idx="4"/>
          </p:cNvCxnSpPr>
          <p:nvPr/>
        </p:nvCxnSpPr>
        <p:spPr>
          <a:xfrm flipV="1">
            <a:off x="2107782" y="2150471"/>
            <a:ext cx="1301262" cy="1683730"/>
          </a:xfrm>
          <a:prstGeom prst="line">
            <a:avLst/>
          </a:prstGeom>
          <a:noFill/>
          <a:ln w="635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982D68A-0DE6-B825-4CDC-5DA82639E727}"/>
              </a:ext>
            </a:extLst>
          </p:cNvPr>
          <p:cNvCxnSpPr>
            <a:cxnSpLocks/>
            <a:stCxn id="5" idx="0"/>
            <a:endCxn id="6" idx="4"/>
          </p:cNvCxnSpPr>
          <p:nvPr/>
        </p:nvCxnSpPr>
        <p:spPr>
          <a:xfrm flipV="1">
            <a:off x="7192914" y="2150471"/>
            <a:ext cx="213699" cy="1265364"/>
          </a:xfrm>
          <a:prstGeom prst="line">
            <a:avLst/>
          </a:prstGeom>
          <a:noFill/>
          <a:ln w="635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9356846-E6A8-16F2-12AC-C47EBA230933}"/>
              </a:ext>
            </a:extLst>
          </p:cNvPr>
          <p:cNvCxnSpPr>
            <a:cxnSpLocks/>
            <a:stCxn id="7" idx="0"/>
            <a:endCxn id="5" idx="4"/>
          </p:cNvCxnSpPr>
          <p:nvPr/>
        </p:nvCxnSpPr>
        <p:spPr>
          <a:xfrm flipV="1">
            <a:off x="4956490" y="4252567"/>
            <a:ext cx="2236424" cy="2187067"/>
          </a:xfrm>
          <a:prstGeom prst="line">
            <a:avLst/>
          </a:prstGeom>
          <a:noFill/>
          <a:ln w="635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39A11B2-E061-189D-D53F-D60C1A19DFC3}"/>
              </a:ext>
            </a:extLst>
          </p:cNvPr>
          <p:cNvCxnSpPr>
            <a:cxnSpLocks/>
            <a:stCxn id="7" idx="0"/>
            <a:endCxn id="4" idx="5"/>
          </p:cNvCxnSpPr>
          <p:nvPr/>
        </p:nvCxnSpPr>
        <p:spPr>
          <a:xfrm flipH="1" flipV="1">
            <a:off x="2431071" y="4548396"/>
            <a:ext cx="2525419" cy="1891238"/>
          </a:xfrm>
          <a:prstGeom prst="line">
            <a:avLst/>
          </a:prstGeom>
          <a:noFill/>
          <a:ln w="635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044D96B0-5550-AEF8-66C9-3052BD5E115C}"/>
              </a:ext>
            </a:extLst>
          </p:cNvPr>
          <p:cNvSpPr/>
          <p:nvPr/>
        </p:nvSpPr>
        <p:spPr>
          <a:xfrm>
            <a:off x="2421933" y="2656297"/>
            <a:ext cx="686704" cy="658336"/>
          </a:xfrm>
          <a:prstGeom prst="round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ECEFFA66-BBC3-E299-C4AA-539B68BC80C6}"/>
              </a:ext>
            </a:extLst>
          </p:cNvPr>
          <p:cNvSpPr/>
          <p:nvPr/>
        </p:nvSpPr>
        <p:spPr>
          <a:xfrm>
            <a:off x="3108637" y="5054222"/>
            <a:ext cx="686704" cy="658336"/>
          </a:xfrm>
          <a:prstGeom prst="round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ABC417B-B974-85EC-20D6-B1C8A3D4236C}"/>
              </a:ext>
            </a:extLst>
          </p:cNvPr>
          <p:cNvSpPr/>
          <p:nvPr/>
        </p:nvSpPr>
        <p:spPr>
          <a:xfrm>
            <a:off x="5064476" y="1381528"/>
            <a:ext cx="686704" cy="658336"/>
          </a:xfrm>
          <a:prstGeom prst="round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7FC83BD5-AC45-C376-5411-215E4140D3D0}"/>
              </a:ext>
            </a:extLst>
          </p:cNvPr>
          <p:cNvSpPr/>
          <p:nvPr/>
        </p:nvSpPr>
        <p:spPr>
          <a:xfrm>
            <a:off x="6942804" y="2453985"/>
            <a:ext cx="686704" cy="658336"/>
          </a:xfrm>
          <a:prstGeom prst="round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81949A5C-29F1-EDB0-7AE1-064503EE5E9E}"/>
              </a:ext>
            </a:extLst>
          </p:cNvPr>
          <p:cNvSpPr/>
          <p:nvPr/>
        </p:nvSpPr>
        <p:spPr>
          <a:xfrm>
            <a:off x="5774287" y="4930944"/>
            <a:ext cx="686704" cy="658336"/>
          </a:xfrm>
          <a:prstGeom prst="round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274677A2-5E0E-4B3E-79E3-E3E2FE3622E0}"/>
                  </a:ext>
                </a:extLst>
              </p:cNvPr>
              <p:cNvSpPr/>
              <p:nvPr/>
            </p:nvSpPr>
            <p:spPr>
              <a:xfrm>
                <a:off x="9062046" y="364696"/>
                <a:ext cx="14710599" cy="1218425"/>
              </a:xfrm>
              <a:prstGeom prst="roundRect">
                <a:avLst>
                  <a:gd name="adj" fmla="val 5932"/>
                </a:avLst>
              </a:prstGeom>
              <a:noFill/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numCol="1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IN" sz="4000" dirty="0">
                    <a:solidFill>
                      <a:schemeClr val="bg1"/>
                    </a:solidFill>
                    <a:latin typeface="Bradley Hand" pitchFamily="2" charset="77"/>
                  </a:rPr>
                  <a:t>Given a graph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IN" sz="4000" dirty="0">
                    <a:solidFill>
                      <a:schemeClr val="bg1"/>
                    </a:solidFill>
                    <a:latin typeface="Bradley Hand" pitchFamily="2" charset="77"/>
                  </a:rPr>
                  <a:t>, find all pair shortest paths</a:t>
                </a:r>
              </a:p>
            </p:txBody>
          </p:sp>
        </mc:Choice>
        <mc:Fallback xmlns="">
          <p:sp>
            <p:nvSpPr>
              <p:cNvPr id="32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274677A2-5E0E-4B3E-79E3-E3E2FE3622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2046" y="364696"/>
                <a:ext cx="14710599" cy="1218425"/>
              </a:xfrm>
              <a:prstGeom prst="roundRect">
                <a:avLst>
                  <a:gd name="adj" fmla="val 5932"/>
                </a:avLst>
              </a:prstGeom>
              <a:blipFill>
                <a:blip r:embed="rId2"/>
                <a:stretch>
                  <a:fillRect/>
                </a:stretch>
              </a:blipFill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Candy: A problem on leetcode">
            <a:extLst>
              <a:ext uri="{FF2B5EF4-FFF2-40B4-BE49-F238E27FC236}">
                <a16:creationId xmlns:a16="http://schemas.microsoft.com/office/drawing/2014/main" id="{BAD7420E-A18D-8017-E441-187BFA7886D1}"/>
              </a:ext>
            </a:extLst>
          </p:cNvPr>
          <p:cNvSpPr/>
          <p:nvPr/>
        </p:nvSpPr>
        <p:spPr>
          <a:xfrm>
            <a:off x="9062045" y="2549711"/>
            <a:ext cx="14710599" cy="764922"/>
          </a:xfrm>
          <a:prstGeom prst="roundRect">
            <a:avLst>
              <a:gd name="adj" fmla="val 1661"/>
            </a:avLst>
          </a:prstGeom>
          <a:noFill/>
          <a:ln w="12700">
            <a:noFill/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1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4000" dirty="0">
                <a:solidFill>
                  <a:schemeClr val="accent3">
                    <a:lumMod val="40000"/>
                    <a:lumOff val="60000"/>
                  </a:schemeClr>
                </a:solidFill>
                <a:latin typeface="Bradley Hand" pitchFamily="2" charset="77"/>
              </a:rPr>
              <a:t>Run shortest path algorithm to find all pair shortest path </a:t>
            </a:r>
            <a:endParaRPr sz="4000" dirty="0">
              <a:solidFill>
                <a:schemeClr val="accent3">
                  <a:lumMod val="40000"/>
                  <a:lumOff val="60000"/>
                </a:schemeClr>
              </a:solidFill>
              <a:latin typeface="Bradley Hand" pitchFamily="2" charset="77"/>
            </a:endParaRPr>
          </a:p>
        </p:txBody>
      </p:sp>
      <p:sp>
        <p:nvSpPr>
          <p:cNvPr id="35" name="!!star1">
            <a:extLst>
              <a:ext uri="{FF2B5EF4-FFF2-40B4-BE49-F238E27FC236}">
                <a16:creationId xmlns:a16="http://schemas.microsoft.com/office/drawing/2014/main" id="{E49D1AF6-2225-50DD-4713-5F5D4CB9AEF1}"/>
              </a:ext>
            </a:extLst>
          </p:cNvPr>
          <p:cNvSpPr/>
          <p:nvPr/>
        </p:nvSpPr>
        <p:spPr>
          <a:xfrm>
            <a:off x="10555630" y="5589280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a</a:t>
            </a:r>
          </a:p>
        </p:txBody>
      </p:sp>
      <p:sp>
        <p:nvSpPr>
          <p:cNvPr id="36" name="!!star1">
            <a:extLst>
              <a:ext uri="{FF2B5EF4-FFF2-40B4-BE49-F238E27FC236}">
                <a16:creationId xmlns:a16="http://schemas.microsoft.com/office/drawing/2014/main" id="{0C70ABEF-0318-B279-B9F0-F7BAA79C6D19}"/>
              </a:ext>
            </a:extLst>
          </p:cNvPr>
          <p:cNvSpPr/>
          <p:nvPr/>
        </p:nvSpPr>
        <p:spPr>
          <a:xfrm>
            <a:off x="12050447" y="4547036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a</a:t>
            </a:r>
          </a:p>
        </p:txBody>
      </p:sp>
      <p:sp>
        <p:nvSpPr>
          <p:cNvPr id="37" name="!!star1">
            <a:extLst>
              <a:ext uri="{FF2B5EF4-FFF2-40B4-BE49-F238E27FC236}">
                <a16:creationId xmlns:a16="http://schemas.microsoft.com/office/drawing/2014/main" id="{6BB6C869-CD37-3508-3CB0-605899655CDD}"/>
              </a:ext>
            </a:extLst>
          </p:cNvPr>
          <p:cNvSpPr/>
          <p:nvPr/>
        </p:nvSpPr>
        <p:spPr>
          <a:xfrm>
            <a:off x="10555630" y="6929466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b</a:t>
            </a:r>
            <a:endParaRPr lang="en-US" sz="3200" dirty="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8" name="!!star1">
            <a:extLst>
              <a:ext uri="{FF2B5EF4-FFF2-40B4-BE49-F238E27FC236}">
                <a16:creationId xmlns:a16="http://schemas.microsoft.com/office/drawing/2014/main" id="{2F0A7DCF-C01A-67AF-A77C-2199C10A1E81}"/>
              </a:ext>
            </a:extLst>
          </p:cNvPr>
          <p:cNvSpPr/>
          <p:nvPr/>
        </p:nvSpPr>
        <p:spPr>
          <a:xfrm>
            <a:off x="13543717" y="4547036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b</a:t>
            </a:r>
            <a:endParaRPr lang="en-US" sz="3200" dirty="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9" name="!!star1">
            <a:extLst>
              <a:ext uri="{FF2B5EF4-FFF2-40B4-BE49-F238E27FC236}">
                <a16:creationId xmlns:a16="http://schemas.microsoft.com/office/drawing/2014/main" id="{C4CCE2C1-5AA9-E6B6-079C-70FEB9AC34D9}"/>
              </a:ext>
            </a:extLst>
          </p:cNvPr>
          <p:cNvSpPr/>
          <p:nvPr/>
        </p:nvSpPr>
        <p:spPr>
          <a:xfrm>
            <a:off x="10555630" y="8269652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c</a:t>
            </a:r>
            <a:endParaRPr lang="en-US" sz="3200" dirty="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0" name="!!star1">
            <a:extLst>
              <a:ext uri="{FF2B5EF4-FFF2-40B4-BE49-F238E27FC236}">
                <a16:creationId xmlns:a16="http://schemas.microsoft.com/office/drawing/2014/main" id="{E77D2A9E-56F3-1790-D576-CE29C19A2B52}"/>
              </a:ext>
            </a:extLst>
          </p:cNvPr>
          <p:cNvSpPr/>
          <p:nvPr/>
        </p:nvSpPr>
        <p:spPr>
          <a:xfrm>
            <a:off x="15059305" y="4547036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c</a:t>
            </a:r>
            <a:endParaRPr lang="en-US" sz="3200" dirty="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1" name="!!star1">
            <a:extLst>
              <a:ext uri="{FF2B5EF4-FFF2-40B4-BE49-F238E27FC236}">
                <a16:creationId xmlns:a16="http://schemas.microsoft.com/office/drawing/2014/main" id="{E5C86812-7DC9-52F1-DDE5-636CDB1407B6}"/>
              </a:ext>
            </a:extLst>
          </p:cNvPr>
          <p:cNvSpPr/>
          <p:nvPr/>
        </p:nvSpPr>
        <p:spPr>
          <a:xfrm>
            <a:off x="10555630" y="9609838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d</a:t>
            </a:r>
            <a:endParaRPr lang="en-US" sz="3200" dirty="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2" name="!!star1">
            <a:extLst>
              <a:ext uri="{FF2B5EF4-FFF2-40B4-BE49-F238E27FC236}">
                <a16:creationId xmlns:a16="http://schemas.microsoft.com/office/drawing/2014/main" id="{FD9864CE-472B-CA91-C9CC-1C355AB0B1CC}"/>
              </a:ext>
            </a:extLst>
          </p:cNvPr>
          <p:cNvSpPr/>
          <p:nvPr/>
        </p:nvSpPr>
        <p:spPr>
          <a:xfrm>
            <a:off x="16530257" y="4547036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d</a:t>
            </a:r>
            <a:endParaRPr lang="en-US" sz="3200" dirty="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3" name="!!star1">
            <a:extLst>
              <a:ext uri="{FF2B5EF4-FFF2-40B4-BE49-F238E27FC236}">
                <a16:creationId xmlns:a16="http://schemas.microsoft.com/office/drawing/2014/main" id="{F6D089AD-9A8A-410D-B3A6-871DE235066B}"/>
              </a:ext>
            </a:extLst>
          </p:cNvPr>
          <p:cNvSpPr/>
          <p:nvPr/>
        </p:nvSpPr>
        <p:spPr>
          <a:xfrm>
            <a:off x="10555630" y="10950593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e</a:t>
            </a:r>
            <a:endParaRPr lang="en-US" sz="3200" dirty="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4" name="!!star1">
            <a:extLst>
              <a:ext uri="{FF2B5EF4-FFF2-40B4-BE49-F238E27FC236}">
                <a16:creationId xmlns:a16="http://schemas.microsoft.com/office/drawing/2014/main" id="{C05730D4-4A11-463A-BC42-C9C5C25E2A78}"/>
              </a:ext>
            </a:extLst>
          </p:cNvPr>
          <p:cNvSpPr/>
          <p:nvPr/>
        </p:nvSpPr>
        <p:spPr>
          <a:xfrm>
            <a:off x="18044804" y="4547036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e</a:t>
            </a:r>
            <a:endParaRPr lang="en-US" sz="3200" dirty="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E5ABB8A9-615B-AF14-24C0-09621CE6DC50}"/>
              </a:ext>
            </a:extLst>
          </p:cNvPr>
          <p:cNvSpPr/>
          <p:nvPr/>
        </p:nvSpPr>
        <p:spPr>
          <a:xfrm>
            <a:off x="12107371" y="5678478"/>
            <a:ext cx="800552" cy="6583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>
                <a:solidFill>
                  <a:schemeClr val="tx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0</a:t>
            </a:r>
            <a:endParaRPr lang="en-US" sz="3200" dirty="0">
              <a:solidFill>
                <a:schemeClr val="tx1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724589D3-1168-F19F-0F43-7A52D5F64B26}"/>
              </a:ext>
            </a:extLst>
          </p:cNvPr>
          <p:cNvSpPr/>
          <p:nvPr/>
        </p:nvSpPr>
        <p:spPr>
          <a:xfrm>
            <a:off x="15116229" y="5678478"/>
            <a:ext cx="800552" cy="6583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1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150A63AD-E58F-09D9-15F8-A6B8C6B71C95}"/>
              </a:ext>
            </a:extLst>
          </p:cNvPr>
          <p:cNvSpPr/>
          <p:nvPr/>
        </p:nvSpPr>
        <p:spPr>
          <a:xfrm>
            <a:off x="13600641" y="5678478"/>
            <a:ext cx="800552" cy="6583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1B36632F-F209-F4F2-C268-0BF034C8D3F5}"/>
              </a:ext>
            </a:extLst>
          </p:cNvPr>
          <p:cNvSpPr/>
          <p:nvPr/>
        </p:nvSpPr>
        <p:spPr>
          <a:xfrm>
            <a:off x="16587181" y="5678478"/>
            <a:ext cx="800552" cy="6583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437517A9-3CCC-0CD7-D7CE-029174C86E85}"/>
              </a:ext>
            </a:extLst>
          </p:cNvPr>
          <p:cNvSpPr/>
          <p:nvPr/>
        </p:nvSpPr>
        <p:spPr>
          <a:xfrm>
            <a:off x="18101728" y="5678478"/>
            <a:ext cx="800552" cy="6583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97C4F3D8-6D3D-E66C-F22E-38F3E3DA0D06}"/>
              </a:ext>
            </a:extLst>
          </p:cNvPr>
          <p:cNvSpPr/>
          <p:nvPr/>
        </p:nvSpPr>
        <p:spPr>
          <a:xfrm>
            <a:off x="13600641" y="7018664"/>
            <a:ext cx="800552" cy="6583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0</a:t>
            </a: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6178A07C-FBDE-7627-F5F8-862D388861CF}"/>
              </a:ext>
            </a:extLst>
          </p:cNvPr>
          <p:cNvSpPr/>
          <p:nvPr/>
        </p:nvSpPr>
        <p:spPr>
          <a:xfrm>
            <a:off x="15116229" y="7018664"/>
            <a:ext cx="800552" cy="6583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6</a:t>
            </a:r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842D6F8E-6100-391D-BE43-3520ADB903D6}"/>
              </a:ext>
            </a:extLst>
          </p:cNvPr>
          <p:cNvSpPr/>
          <p:nvPr/>
        </p:nvSpPr>
        <p:spPr>
          <a:xfrm>
            <a:off x="16587181" y="7018664"/>
            <a:ext cx="800552" cy="6583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7</a:t>
            </a: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9E45DA0A-9C27-F7B7-CDEF-0634ECDF34EB}"/>
              </a:ext>
            </a:extLst>
          </p:cNvPr>
          <p:cNvSpPr/>
          <p:nvPr/>
        </p:nvSpPr>
        <p:spPr>
          <a:xfrm>
            <a:off x="18101728" y="7018664"/>
            <a:ext cx="800552" cy="6583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9ACEE063-062A-16DE-4F4C-A26ADE9200C0}"/>
              </a:ext>
            </a:extLst>
          </p:cNvPr>
          <p:cNvSpPr/>
          <p:nvPr/>
        </p:nvSpPr>
        <p:spPr>
          <a:xfrm>
            <a:off x="15116229" y="8358850"/>
            <a:ext cx="800552" cy="6583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0</a:t>
            </a:r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F37AB8EF-18A7-8EBF-6023-332AA6F6C8F2}"/>
              </a:ext>
            </a:extLst>
          </p:cNvPr>
          <p:cNvSpPr/>
          <p:nvPr/>
        </p:nvSpPr>
        <p:spPr>
          <a:xfrm>
            <a:off x="16587181" y="8358850"/>
            <a:ext cx="800552" cy="6583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1</a:t>
            </a:r>
          </a:p>
        </p:txBody>
      </p: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C2E07FFC-FC7F-A408-01B8-BB63D11D54C0}"/>
              </a:ext>
            </a:extLst>
          </p:cNvPr>
          <p:cNvSpPr/>
          <p:nvPr/>
        </p:nvSpPr>
        <p:spPr>
          <a:xfrm>
            <a:off x="18101728" y="8358850"/>
            <a:ext cx="800552" cy="6583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CC6A7982-9DF0-C722-9896-A2544D5C5CC9}"/>
              </a:ext>
            </a:extLst>
          </p:cNvPr>
          <p:cNvSpPr/>
          <p:nvPr/>
        </p:nvSpPr>
        <p:spPr>
          <a:xfrm>
            <a:off x="16587181" y="9699036"/>
            <a:ext cx="800552" cy="6583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0</a:t>
            </a:r>
          </a:p>
        </p:txBody>
      </p:sp>
      <p:sp>
        <p:nvSpPr>
          <p:cNvPr id="61" name="Rounded Rectangle 60">
            <a:extLst>
              <a:ext uri="{FF2B5EF4-FFF2-40B4-BE49-F238E27FC236}">
                <a16:creationId xmlns:a16="http://schemas.microsoft.com/office/drawing/2014/main" id="{27C161B8-5B44-D768-3E49-8569C68A03B8}"/>
              </a:ext>
            </a:extLst>
          </p:cNvPr>
          <p:cNvSpPr/>
          <p:nvPr/>
        </p:nvSpPr>
        <p:spPr>
          <a:xfrm>
            <a:off x="18101728" y="9699036"/>
            <a:ext cx="800552" cy="6583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E514B29D-2DE6-EF21-23A2-AFC3BE41E079}"/>
              </a:ext>
            </a:extLst>
          </p:cNvPr>
          <p:cNvSpPr/>
          <p:nvPr/>
        </p:nvSpPr>
        <p:spPr>
          <a:xfrm>
            <a:off x="18101728" y="11039791"/>
            <a:ext cx="800552" cy="6583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51610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6" grpId="0" animBg="1"/>
      <p:bldP spid="57" grpId="0" animBg="1"/>
      <p:bldP spid="58" grpId="0" animBg="1"/>
      <p:bldP spid="60" grpId="0" animBg="1"/>
      <p:bldP spid="61" grpId="0" animBg="1"/>
      <p:bldP spid="6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004D6A1-1E95-16BC-C39D-CDD12B5F6A2B}"/>
              </a:ext>
            </a:extLst>
          </p:cNvPr>
          <p:cNvCxnSpPr>
            <a:cxnSpLocks/>
          </p:cNvCxnSpPr>
          <p:nvPr/>
        </p:nvCxnSpPr>
        <p:spPr>
          <a:xfrm>
            <a:off x="1211884" y="11239474"/>
            <a:ext cx="21960231" cy="0"/>
          </a:xfrm>
          <a:prstGeom prst="line">
            <a:avLst/>
          </a:prstGeom>
          <a:noFill/>
          <a:ln w="1270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" name="!!star1">
            <a:extLst>
              <a:ext uri="{FF2B5EF4-FFF2-40B4-BE49-F238E27FC236}">
                <a16:creationId xmlns:a16="http://schemas.microsoft.com/office/drawing/2014/main" id="{C3815284-D089-14F0-C5C0-5C098462A16A}"/>
              </a:ext>
            </a:extLst>
          </p:cNvPr>
          <p:cNvSpPr/>
          <p:nvPr/>
        </p:nvSpPr>
        <p:spPr>
          <a:xfrm>
            <a:off x="99567" y="10771032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s</a:t>
            </a:r>
          </a:p>
        </p:txBody>
      </p:sp>
      <p:sp>
        <p:nvSpPr>
          <p:cNvPr id="6" name="!!star2">
            <a:extLst>
              <a:ext uri="{FF2B5EF4-FFF2-40B4-BE49-F238E27FC236}">
                <a16:creationId xmlns:a16="http://schemas.microsoft.com/office/drawing/2014/main" id="{2F4DAAAE-F722-CCA3-B6BE-1A0ADBC3BCC1}"/>
              </a:ext>
            </a:extLst>
          </p:cNvPr>
          <p:cNvSpPr/>
          <p:nvPr/>
        </p:nvSpPr>
        <p:spPr>
          <a:xfrm>
            <a:off x="23202836" y="10780139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t</a:t>
            </a:r>
          </a:p>
        </p:txBody>
      </p:sp>
      <p:sp>
        <p:nvSpPr>
          <p:cNvPr id="7" name="!!c10">
            <a:extLst>
              <a:ext uri="{FF2B5EF4-FFF2-40B4-BE49-F238E27FC236}">
                <a16:creationId xmlns:a16="http://schemas.microsoft.com/office/drawing/2014/main" id="{EA1E80ED-53E5-5D44-AE7B-77C4A2030FE9}"/>
              </a:ext>
            </a:extLst>
          </p:cNvPr>
          <p:cNvSpPr/>
          <p:nvPr/>
        </p:nvSpPr>
        <p:spPr>
          <a:xfrm>
            <a:off x="11734799" y="10780139"/>
            <a:ext cx="914400" cy="853996"/>
          </a:xfrm>
          <a:prstGeom prst="mathMultiply">
            <a:avLst/>
          </a:prstGeom>
          <a:solidFill>
            <a:schemeClr val="accent5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!!r10">
                <a:extLst>
                  <a:ext uri="{FF2B5EF4-FFF2-40B4-BE49-F238E27FC236}">
                    <a16:creationId xmlns:a16="http://schemas.microsoft.com/office/drawing/2014/main" id="{A13F76F5-57A5-165C-B442-8B8B5C6504BF}"/>
                  </a:ext>
                </a:extLst>
              </p:cNvPr>
              <p:cNvSpPr/>
              <p:nvPr/>
            </p:nvSpPr>
            <p:spPr>
              <a:xfrm>
                <a:off x="11900473" y="11698810"/>
                <a:ext cx="583052" cy="658336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</m:t>
                      </m:r>
                      <m:r>
                        <a:rPr lang="en-US" sz="32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𝑒</m:t>
                      </m:r>
                    </m:oMath>
                  </m:oMathPara>
                </a14:m>
                <a:endParaRPr lang="en-US" sz="3200" dirty="0">
                  <a:solidFill>
                    <a:schemeClr val="accent5">
                      <a:lumMod val="75000"/>
                    </a:scheme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8" name="!!r10">
                <a:extLst>
                  <a:ext uri="{FF2B5EF4-FFF2-40B4-BE49-F238E27FC236}">
                    <a16:creationId xmlns:a16="http://schemas.microsoft.com/office/drawing/2014/main" id="{A13F76F5-57A5-165C-B442-8B8B5C6504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00473" y="11698810"/>
                <a:ext cx="583052" cy="658336"/>
              </a:xfrm>
              <a:prstGeom prst="roundRect">
                <a:avLst/>
              </a:prstGeom>
              <a:blipFill>
                <a:blip r:embed="rId3"/>
                <a:stretch>
                  <a:fillRect l="-18750" b="-19231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Oval 36">
            <a:extLst>
              <a:ext uri="{FF2B5EF4-FFF2-40B4-BE49-F238E27FC236}">
                <a16:creationId xmlns:a16="http://schemas.microsoft.com/office/drawing/2014/main" id="{21923D24-B32A-BDD5-F395-63BDAAA5E888}"/>
              </a:ext>
            </a:extLst>
          </p:cNvPr>
          <p:cNvSpPr/>
          <p:nvPr/>
        </p:nvSpPr>
        <p:spPr>
          <a:xfrm>
            <a:off x="4534352" y="11010878"/>
            <a:ext cx="457200" cy="457192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DF0BF62C-34BB-47FE-A0AD-1D7051F839AE}"/>
              </a:ext>
            </a:extLst>
          </p:cNvPr>
          <p:cNvSpPr/>
          <p:nvPr/>
        </p:nvSpPr>
        <p:spPr>
          <a:xfrm>
            <a:off x="19621952" y="11010878"/>
            <a:ext cx="457200" cy="457192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9" name="!!star1">
            <a:extLst>
              <a:ext uri="{FF2B5EF4-FFF2-40B4-BE49-F238E27FC236}">
                <a16:creationId xmlns:a16="http://schemas.microsoft.com/office/drawing/2014/main" id="{AF59CC4E-B6F4-2E1E-856E-A73F053EDA43}"/>
              </a:ext>
            </a:extLst>
          </p:cNvPr>
          <p:cNvSpPr/>
          <p:nvPr/>
        </p:nvSpPr>
        <p:spPr>
          <a:xfrm>
            <a:off x="4305752" y="11736019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u</a:t>
            </a:r>
          </a:p>
        </p:txBody>
      </p:sp>
      <p:sp>
        <p:nvSpPr>
          <p:cNvPr id="40" name="!!star1">
            <a:extLst>
              <a:ext uri="{FF2B5EF4-FFF2-40B4-BE49-F238E27FC236}">
                <a16:creationId xmlns:a16="http://schemas.microsoft.com/office/drawing/2014/main" id="{70595955-68B5-BF23-ED7C-9A7C0747291E}"/>
              </a:ext>
            </a:extLst>
          </p:cNvPr>
          <p:cNvSpPr/>
          <p:nvPr/>
        </p:nvSpPr>
        <p:spPr>
          <a:xfrm>
            <a:off x="19393352" y="11824345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v</a:t>
            </a:r>
          </a:p>
        </p:txBody>
      </p:sp>
      <p:sp>
        <p:nvSpPr>
          <p:cNvPr id="41" name="Left Brace 40">
            <a:extLst>
              <a:ext uri="{FF2B5EF4-FFF2-40B4-BE49-F238E27FC236}">
                <a16:creationId xmlns:a16="http://schemas.microsoft.com/office/drawing/2014/main" id="{531CD1B0-2282-8751-F75A-D6608B08DB21}"/>
              </a:ext>
            </a:extLst>
          </p:cNvPr>
          <p:cNvSpPr/>
          <p:nvPr/>
        </p:nvSpPr>
        <p:spPr>
          <a:xfrm rot="5400000">
            <a:off x="18858837" y="6378470"/>
            <a:ext cx="1011868" cy="7469243"/>
          </a:xfrm>
          <a:prstGeom prst="leftBrace">
            <a:avLst/>
          </a:prstGeom>
          <a:noFill/>
          <a:ln w="1270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!!r1">
                <a:extLst>
                  <a:ext uri="{FF2B5EF4-FFF2-40B4-BE49-F238E27FC236}">
                    <a16:creationId xmlns:a16="http://schemas.microsoft.com/office/drawing/2014/main" id="{C4F41319-0711-9D1C-10B8-F8419BD6420A}"/>
                  </a:ext>
                </a:extLst>
              </p:cNvPr>
              <p:cNvSpPr/>
              <p:nvPr/>
            </p:nvSpPr>
            <p:spPr>
              <a:xfrm>
                <a:off x="4610058" y="8822763"/>
                <a:ext cx="762987" cy="676072"/>
              </a:xfrm>
              <a:prstGeom prst="round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200" b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ea typeface="Helvetica Neue Medium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</m:ctrlPr>
                      </m:sSupPr>
                      <m:e>
                        <m: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  <m:t>2</m:t>
                        </m:r>
                      </m:e>
                      <m:sup>
                        <m: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  <m:t>𝑖</m:t>
                        </m:r>
                      </m:sup>
                    </m:sSup>
                  </m:oMath>
                </a14:m>
                <a:endParaRPr kumimoji="0" lang="en-US" sz="32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2" name="!!r1">
                <a:extLst>
                  <a:ext uri="{FF2B5EF4-FFF2-40B4-BE49-F238E27FC236}">
                    <a16:creationId xmlns:a16="http://schemas.microsoft.com/office/drawing/2014/main" id="{C4F41319-0711-9D1C-10B8-F8419BD642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0058" y="8822763"/>
                <a:ext cx="762987" cy="676072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Left Brace 44">
            <a:extLst>
              <a:ext uri="{FF2B5EF4-FFF2-40B4-BE49-F238E27FC236}">
                <a16:creationId xmlns:a16="http://schemas.microsoft.com/office/drawing/2014/main" id="{272771B9-BF50-5616-4887-15F76D64D7AF}"/>
              </a:ext>
            </a:extLst>
          </p:cNvPr>
          <p:cNvSpPr/>
          <p:nvPr/>
        </p:nvSpPr>
        <p:spPr>
          <a:xfrm rot="5400000">
            <a:off x="4495856" y="6379486"/>
            <a:ext cx="991392" cy="7469244"/>
          </a:xfrm>
          <a:prstGeom prst="leftBrace">
            <a:avLst/>
          </a:prstGeom>
          <a:noFill/>
          <a:ln w="1270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!!r1">
                <a:extLst>
                  <a:ext uri="{FF2B5EF4-FFF2-40B4-BE49-F238E27FC236}">
                    <a16:creationId xmlns:a16="http://schemas.microsoft.com/office/drawing/2014/main" id="{12C793B1-72AC-3C7F-467C-8365C0F1A61E}"/>
                  </a:ext>
                </a:extLst>
              </p:cNvPr>
              <p:cNvSpPr/>
              <p:nvPr/>
            </p:nvSpPr>
            <p:spPr>
              <a:xfrm>
                <a:off x="18963196" y="8713079"/>
                <a:ext cx="762987" cy="676072"/>
              </a:xfrm>
              <a:prstGeom prst="round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200" b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ea typeface="Helvetica Neue Medium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</m:ctrlPr>
                      </m:sSupPr>
                      <m:e>
                        <m: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  <m:t>2</m:t>
                        </m:r>
                      </m:e>
                      <m:sup>
                        <m: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  <m:t>𝑗</m:t>
                        </m:r>
                      </m:sup>
                    </m:sSup>
                  </m:oMath>
                </a14:m>
                <a:endParaRPr kumimoji="0" lang="en-US" sz="32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6" name="!!r1">
                <a:extLst>
                  <a:ext uri="{FF2B5EF4-FFF2-40B4-BE49-F238E27FC236}">
                    <a16:creationId xmlns:a16="http://schemas.microsoft.com/office/drawing/2014/main" id="{12C793B1-72AC-3C7F-467C-8365C0F1A6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63196" y="8713079"/>
                <a:ext cx="762987" cy="676072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!!box1">
                <a:extLst>
                  <a:ext uri="{FF2B5EF4-FFF2-40B4-BE49-F238E27FC236}">
                    <a16:creationId xmlns:a16="http://schemas.microsoft.com/office/drawing/2014/main" id="{C2D52C18-9422-3804-4A50-ABCEB6EEC312}"/>
                  </a:ext>
                </a:extLst>
              </p:cNvPr>
              <p:cNvSpPr/>
              <p:nvPr/>
            </p:nvSpPr>
            <p:spPr>
              <a:xfrm>
                <a:off x="673555" y="1780395"/>
                <a:ext cx="18093522" cy="7610117"/>
              </a:xfrm>
              <a:prstGeom prst="roundRect">
                <a:avLst>
                  <a:gd name="adj" fmla="val 5932"/>
                </a:avLst>
              </a:prstGeom>
              <a:noFill/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numCol="1" anchor="ctr"/>
              <a:lstStyle/>
              <a:p>
                <a:pPr lvl="1" indent="0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IN" sz="4000" dirty="0">
                    <a:solidFill>
                      <a:schemeClr val="bg1"/>
                    </a:solidFill>
                    <a:latin typeface="Bradley Hand" pitchFamily="2" charset="77"/>
                  </a:rPr>
                  <a:t>3)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𝑠𝑡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IN" sz="4000" dirty="0">
                    <a:solidFill>
                      <a:schemeClr val="bg1"/>
                    </a:solidFill>
                    <a:latin typeface="Bradley Hand" pitchFamily="2" charset="77"/>
                  </a:rPr>
                  <a:t> avoids the </a:t>
                </a:r>
                <a:r>
                  <a:rPr lang="en-IN" sz="4000" dirty="0" err="1">
                    <a:solidFill>
                      <a:schemeClr val="bg1"/>
                    </a:solidFill>
                    <a:latin typeface="Bradley Hand" pitchFamily="2" charset="77"/>
                  </a:rPr>
                  <a:t>uv</a:t>
                </a:r>
                <a:r>
                  <a:rPr lang="en-IN" sz="4000" dirty="0">
                    <a:solidFill>
                      <a:schemeClr val="bg1"/>
                    </a:solidFill>
                    <a:latin typeface="Bradley Hand" pitchFamily="2" charset="77"/>
                  </a:rPr>
                  <a:t> path</a:t>
                </a:r>
              </a:p>
              <a:p>
                <a:pPr lvl="1" indent="0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IN" sz="4000" dirty="0">
                    <a:solidFill>
                      <a:schemeClr val="bg1"/>
                    </a:solidFill>
                    <a:latin typeface="Bradley Hand" pitchFamily="2" charset="77"/>
                  </a:rPr>
                  <a:t>	a) Let x be the farthest vertex on path se that is a power of 2</a:t>
                </a:r>
              </a:p>
              <a:p>
                <a:pPr lvl="1" indent="0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IN" sz="4000" dirty="0">
                    <a:solidFill>
                      <a:schemeClr val="bg1"/>
                    </a:solidFill>
                    <a:latin typeface="Bradley Hand" pitchFamily="2" charset="77"/>
                  </a:rPr>
                  <a:t>	b) Let y be the farthest vertex on path </a:t>
                </a:r>
                <a:r>
                  <a:rPr lang="en-IN" sz="4000" dirty="0" err="1">
                    <a:solidFill>
                      <a:schemeClr val="bg1"/>
                    </a:solidFill>
                    <a:latin typeface="Bradley Hand" pitchFamily="2" charset="77"/>
                  </a:rPr>
                  <a:t>te</a:t>
                </a:r>
                <a:r>
                  <a:rPr lang="en-IN" sz="4000" dirty="0">
                    <a:solidFill>
                      <a:schemeClr val="bg1"/>
                    </a:solidFill>
                    <a:latin typeface="Bradley Hand" pitchFamily="2" charset="77"/>
                  </a:rPr>
                  <a:t> that is a power of 2</a:t>
                </a:r>
              </a:p>
              <a:p>
                <a:pPr lvl="1" indent="0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IN" sz="4000" dirty="0">
                    <a:solidFill>
                      <a:schemeClr val="bg1"/>
                    </a:solidFill>
                    <a:latin typeface="Bradley Hand" pitchFamily="2" charset="77"/>
                  </a:rPr>
                  <a:t>	c) </a:t>
                </a:r>
                <a14:m>
                  <m:oMath xmlns:m="http://schemas.openxmlformats.org/officeDocument/2006/math">
                    <m:r>
                      <a:rPr lang="en-US" sz="40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𝑠𝑡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 [⊕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4000" i="1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000" i="1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⊖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4000" i="1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p>
                    </m:sSup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]|≤|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𝑠𝑡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IN" sz="4000" dirty="0">
                    <a:solidFill>
                      <a:schemeClr val="bg1"/>
                    </a:solidFill>
                    <a:latin typeface="Bradley Hand" pitchFamily="2" charset="77"/>
                  </a:rPr>
                  <a:t>, since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𝑠𝑡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IN" sz="4000" dirty="0">
                    <a:solidFill>
                      <a:schemeClr val="bg1"/>
                    </a:solidFill>
                    <a:latin typeface="Bradley Hand" pitchFamily="2" charset="77"/>
                  </a:rPr>
                  <a:t> is one of the paths that avoid </a:t>
                </a:r>
                <a:r>
                  <a:rPr lang="en-IN" sz="4000" dirty="0" err="1">
                    <a:solidFill>
                      <a:schemeClr val="bg1"/>
                    </a:solidFill>
                    <a:latin typeface="Bradley Hand" pitchFamily="2" charset="77"/>
                  </a:rPr>
                  <a:t>xy</a:t>
                </a:r>
                <a:endParaRPr lang="en-US" sz="400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 lvl="1" indent="0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000" i="1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	     </a:t>
                </a:r>
                <a:r>
                  <a:rPr lang="en-IN" sz="4000" dirty="0">
                    <a:solidFill>
                      <a:schemeClr val="bg1"/>
                    </a:solidFill>
                    <a:latin typeface="Bradley Hand" pitchFamily="2" charset="77"/>
                  </a:rPr>
                  <a:t>path</a:t>
                </a:r>
              </a:p>
              <a:p>
                <a:pPr lvl="1" indent="0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IN" sz="4000" dirty="0">
                    <a:solidFill>
                      <a:schemeClr val="bg1"/>
                    </a:solidFill>
                    <a:latin typeface="Bradley Hand" pitchFamily="2" charset="77"/>
                  </a:rPr>
                  <a:t>	d) But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𝑠𝑡</m:t>
                        </m:r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⋄</m:t>
                        </m:r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</m:d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≤|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𝑠𝑡</m:t>
                    </m:r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[⊕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4000" i="1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0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⊖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4000" i="1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p>
                    </m:sSup>
                    <m:r>
                      <a:rPr lang="en-US" sz="40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]|</m:t>
                    </m:r>
                  </m:oMath>
                </a14:m>
                <a:r>
                  <a:rPr lang="en-IN" sz="4000" dirty="0">
                    <a:solidFill>
                      <a:schemeClr val="bg1"/>
                    </a:solidFill>
                    <a:latin typeface="Bradley Hand" pitchFamily="2" charset="77"/>
                  </a:rPr>
                  <a:t> as the left hand side avoids an edge and</a:t>
                </a:r>
              </a:p>
              <a:p>
                <a:pPr lvl="1" indent="0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IN" sz="4000" dirty="0">
                    <a:solidFill>
                      <a:schemeClr val="bg1"/>
                    </a:solidFill>
                    <a:latin typeface="Bradley Hand" pitchFamily="2" charset="77"/>
                  </a:rPr>
                  <a:t>	     the right hand side avoids a path containing that edge.</a:t>
                </a:r>
              </a:p>
              <a:p>
                <a:pPr lvl="1" indent="0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IN" sz="4000" dirty="0">
                    <a:solidFill>
                      <a:schemeClr val="bg1"/>
                    </a:solidFill>
                    <a:latin typeface="Bradley Hand" pitchFamily="2" charset="77"/>
                  </a:rPr>
                  <a:t>	e) Thus,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𝑠𝑡</m:t>
                        </m:r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⋄</m:t>
                        </m:r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</m:d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=|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𝑠𝑡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⋄[⊕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4000" i="1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0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⊖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4000" i="1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p>
                    </m:sSup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]</m:t>
                    </m:r>
                    <m:r>
                      <a:rPr lang="en-US" sz="40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IN" sz="4000" dirty="0">
                    <a:solidFill>
                      <a:schemeClr val="bg1"/>
                    </a:solidFill>
                    <a:latin typeface="Bradley Hand" pitchFamily="2" charset="77"/>
                  </a:rPr>
                  <a:t> </a:t>
                </a:r>
              </a:p>
              <a:p>
                <a:pPr lvl="1" indent="0" defTabSz="825500">
                  <a:lnSpc>
                    <a:spcPct val="100000"/>
                  </a:lnSpc>
                  <a:spcBef>
                    <a:spcPts val="0"/>
                  </a:spcBef>
                </a:pPr>
                <a:endParaRPr lang="en-IN" sz="4000" dirty="0">
                  <a:solidFill>
                    <a:schemeClr val="bg1"/>
                  </a:solidFill>
                  <a:latin typeface="Bradley Hand" pitchFamily="2" charset="77"/>
                </a:endParaRPr>
              </a:p>
              <a:p>
                <a:pPr lvl="1" indent="0" defTabSz="825500">
                  <a:lnSpc>
                    <a:spcPct val="100000"/>
                  </a:lnSpc>
                  <a:spcBef>
                    <a:spcPts val="0"/>
                  </a:spcBef>
                </a:pPr>
                <a:endParaRPr lang="en-IN" sz="4000" dirty="0">
                  <a:solidFill>
                    <a:schemeClr val="bg1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7" name="!!box1">
                <a:extLst>
                  <a:ext uri="{FF2B5EF4-FFF2-40B4-BE49-F238E27FC236}">
                    <a16:creationId xmlns:a16="http://schemas.microsoft.com/office/drawing/2014/main" id="{C2D52C18-9422-3804-4A50-ABCEB6EEC3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555" y="1780395"/>
                <a:ext cx="18093522" cy="7610117"/>
              </a:xfrm>
              <a:prstGeom prst="roundRect">
                <a:avLst>
                  <a:gd name="adj" fmla="val 5932"/>
                </a:avLst>
              </a:prstGeom>
              <a:blipFill>
                <a:blip r:embed="rId6"/>
                <a:stretch>
                  <a:fillRect/>
                </a:stretch>
              </a:blipFill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Freeform 47">
            <a:extLst>
              <a:ext uri="{FF2B5EF4-FFF2-40B4-BE49-F238E27FC236}">
                <a16:creationId xmlns:a16="http://schemas.microsoft.com/office/drawing/2014/main" id="{72297E11-D7D0-306D-C93D-FB8AFA79EEF5}"/>
              </a:ext>
            </a:extLst>
          </p:cNvPr>
          <p:cNvSpPr/>
          <p:nvPr/>
        </p:nvSpPr>
        <p:spPr>
          <a:xfrm>
            <a:off x="2607777" y="9225336"/>
            <a:ext cx="18526051" cy="2026040"/>
          </a:xfrm>
          <a:custGeom>
            <a:avLst/>
            <a:gdLst>
              <a:gd name="connsiteX0" fmla="*/ 0 w 18526051"/>
              <a:gd name="connsiteY0" fmla="*/ 2026040 h 2026040"/>
              <a:gd name="connsiteX1" fmla="*/ 156736 w 18526051"/>
              <a:gd name="connsiteY1" fmla="*/ 1920202 h 2026040"/>
              <a:gd name="connsiteX2" fmla="*/ 219428 w 18526051"/>
              <a:gd name="connsiteY2" fmla="*/ 1859723 h 2026040"/>
              <a:gd name="connsiteX3" fmla="*/ 313469 w 18526051"/>
              <a:gd name="connsiteY3" fmla="*/ 1799244 h 2026040"/>
              <a:gd name="connsiteX4" fmla="*/ 376164 w 18526051"/>
              <a:gd name="connsiteY4" fmla="*/ 1753885 h 2026040"/>
              <a:gd name="connsiteX5" fmla="*/ 470205 w 18526051"/>
              <a:gd name="connsiteY5" fmla="*/ 1678287 h 2026040"/>
              <a:gd name="connsiteX6" fmla="*/ 658286 w 18526051"/>
              <a:gd name="connsiteY6" fmla="*/ 1557329 h 2026040"/>
              <a:gd name="connsiteX7" fmla="*/ 815022 w 18526051"/>
              <a:gd name="connsiteY7" fmla="*/ 1451491 h 2026040"/>
              <a:gd name="connsiteX8" fmla="*/ 971755 w 18526051"/>
              <a:gd name="connsiteY8" fmla="*/ 1375892 h 2026040"/>
              <a:gd name="connsiteX9" fmla="*/ 1128491 w 18526051"/>
              <a:gd name="connsiteY9" fmla="*/ 1285174 h 2026040"/>
              <a:gd name="connsiteX10" fmla="*/ 1222531 w 18526051"/>
              <a:gd name="connsiteY10" fmla="*/ 1254935 h 2026040"/>
              <a:gd name="connsiteX11" fmla="*/ 1285224 w 18526051"/>
              <a:gd name="connsiteY11" fmla="*/ 1224695 h 2026040"/>
              <a:gd name="connsiteX12" fmla="*/ 1379267 w 18526051"/>
              <a:gd name="connsiteY12" fmla="*/ 1194456 h 2026040"/>
              <a:gd name="connsiteX13" fmla="*/ 1630041 w 18526051"/>
              <a:gd name="connsiteY13" fmla="*/ 1103737 h 2026040"/>
              <a:gd name="connsiteX14" fmla="*/ 1880817 w 18526051"/>
              <a:gd name="connsiteY14" fmla="*/ 1013020 h 2026040"/>
              <a:gd name="connsiteX15" fmla="*/ 1974858 w 18526051"/>
              <a:gd name="connsiteY15" fmla="*/ 997899 h 2026040"/>
              <a:gd name="connsiteX16" fmla="*/ 2068898 w 18526051"/>
              <a:gd name="connsiteY16" fmla="*/ 967661 h 2026040"/>
              <a:gd name="connsiteX17" fmla="*/ 2162939 w 18526051"/>
              <a:gd name="connsiteY17" fmla="*/ 952541 h 2026040"/>
              <a:gd name="connsiteX18" fmla="*/ 2445063 w 18526051"/>
              <a:gd name="connsiteY18" fmla="*/ 876943 h 2026040"/>
              <a:gd name="connsiteX19" fmla="*/ 2601796 w 18526051"/>
              <a:gd name="connsiteY19" fmla="*/ 846703 h 2026040"/>
              <a:gd name="connsiteX20" fmla="*/ 2727184 w 18526051"/>
              <a:gd name="connsiteY20" fmla="*/ 801344 h 2026040"/>
              <a:gd name="connsiteX21" fmla="*/ 3040653 w 18526051"/>
              <a:gd name="connsiteY21" fmla="*/ 740865 h 2026040"/>
              <a:gd name="connsiteX22" fmla="*/ 3166042 w 18526051"/>
              <a:gd name="connsiteY22" fmla="*/ 710626 h 2026040"/>
              <a:gd name="connsiteX23" fmla="*/ 3322778 w 18526051"/>
              <a:gd name="connsiteY23" fmla="*/ 695506 h 2026040"/>
              <a:gd name="connsiteX24" fmla="*/ 3761635 w 18526051"/>
              <a:gd name="connsiteY24" fmla="*/ 650147 h 2026040"/>
              <a:gd name="connsiteX25" fmla="*/ 4106452 w 18526051"/>
              <a:gd name="connsiteY25" fmla="*/ 635027 h 2026040"/>
              <a:gd name="connsiteX26" fmla="*/ 4294533 w 18526051"/>
              <a:gd name="connsiteY26" fmla="*/ 589668 h 2026040"/>
              <a:gd name="connsiteX27" fmla="*/ 4545309 w 18526051"/>
              <a:gd name="connsiteY27" fmla="*/ 529189 h 2026040"/>
              <a:gd name="connsiteX28" fmla="*/ 4670698 w 18526051"/>
              <a:gd name="connsiteY28" fmla="*/ 498950 h 2026040"/>
              <a:gd name="connsiteX29" fmla="*/ 4952819 w 18526051"/>
              <a:gd name="connsiteY29" fmla="*/ 423351 h 2026040"/>
              <a:gd name="connsiteX30" fmla="*/ 5423024 w 18526051"/>
              <a:gd name="connsiteY30" fmla="*/ 362872 h 2026040"/>
              <a:gd name="connsiteX31" fmla="*/ 6300739 w 18526051"/>
              <a:gd name="connsiteY31" fmla="*/ 257034 h 2026040"/>
              <a:gd name="connsiteX32" fmla="*/ 6770941 w 18526051"/>
              <a:gd name="connsiteY32" fmla="*/ 241915 h 2026040"/>
              <a:gd name="connsiteX33" fmla="*/ 7491923 w 18526051"/>
              <a:gd name="connsiteY33" fmla="*/ 241915 h 2026040"/>
              <a:gd name="connsiteX34" fmla="*/ 7680004 w 18526051"/>
              <a:gd name="connsiteY34" fmla="*/ 211675 h 2026040"/>
              <a:gd name="connsiteX35" fmla="*/ 7836740 w 18526051"/>
              <a:gd name="connsiteY35" fmla="*/ 181436 h 2026040"/>
              <a:gd name="connsiteX36" fmla="*/ 7962128 w 18526051"/>
              <a:gd name="connsiteY36" fmla="*/ 151196 h 2026040"/>
              <a:gd name="connsiteX37" fmla="*/ 8526371 w 18526051"/>
              <a:gd name="connsiteY37" fmla="*/ 75599 h 2026040"/>
              <a:gd name="connsiteX38" fmla="*/ 9404086 w 18526051"/>
              <a:gd name="connsiteY38" fmla="*/ 0 h 2026040"/>
              <a:gd name="connsiteX39" fmla="*/ 11410292 w 18526051"/>
              <a:gd name="connsiteY39" fmla="*/ 30240 h 2026040"/>
              <a:gd name="connsiteX40" fmla="*/ 11567028 w 18526051"/>
              <a:gd name="connsiteY40" fmla="*/ 60478 h 2026040"/>
              <a:gd name="connsiteX41" fmla="*/ 11911845 w 18526051"/>
              <a:gd name="connsiteY41" fmla="*/ 105837 h 2026040"/>
              <a:gd name="connsiteX42" fmla="*/ 12162618 w 18526051"/>
              <a:gd name="connsiteY42" fmla="*/ 166316 h 2026040"/>
              <a:gd name="connsiteX43" fmla="*/ 12382047 w 18526051"/>
              <a:gd name="connsiteY43" fmla="*/ 211675 h 2026040"/>
              <a:gd name="connsiteX44" fmla="*/ 12476087 w 18526051"/>
              <a:gd name="connsiteY44" fmla="*/ 226795 h 2026040"/>
              <a:gd name="connsiteX45" fmla="*/ 12570131 w 18526051"/>
              <a:gd name="connsiteY45" fmla="*/ 257034 h 2026040"/>
              <a:gd name="connsiteX46" fmla="*/ 12664171 w 18526051"/>
              <a:gd name="connsiteY46" fmla="*/ 272154 h 2026040"/>
              <a:gd name="connsiteX47" fmla="*/ 12758212 w 18526051"/>
              <a:gd name="connsiteY47" fmla="*/ 302394 h 2026040"/>
              <a:gd name="connsiteX48" fmla="*/ 13604579 w 18526051"/>
              <a:gd name="connsiteY48" fmla="*/ 362872 h 2026040"/>
              <a:gd name="connsiteX49" fmla="*/ 14764418 w 18526051"/>
              <a:gd name="connsiteY49" fmla="*/ 529189 h 2026040"/>
              <a:gd name="connsiteX50" fmla="*/ 15548089 w 18526051"/>
              <a:gd name="connsiteY50" fmla="*/ 680386 h 2026040"/>
              <a:gd name="connsiteX51" fmla="*/ 15798866 w 18526051"/>
              <a:gd name="connsiteY51" fmla="*/ 725746 h 2026040"/>
              <a:gd name="connsiteX52" fmla="*/ 16018294 w 18526051"/>
              <a:gd name="connsiteY52" fmla="*/ 771105 h 2026040"/>
              <a:gd name="connsiteX53" fmla="*/ 16237723 w 18526051"/>
              <a:gd name="connsiteY53" fmla="*/ 831584 h 2026040"/>
              <a:gd name="connsiteX54" fmla="*/ 16457152 w 18526051"/>
              <a:gd name="connsiteY54" fmla="*/ 861823 h 2026040"/>
              <a:gd name="connsiteX55" fmla="*/ 16582540 w 18526051"/>
              <a:gd name="connsiteY55" fmla="*/ 876943 h 2026040"/>
              <a:gd name="connsiteX56" fmla="*/ 16833316 w 18526051"/>
              <a:gd name="connsiteY56" fmla="*/ 937422 h 2026040"/>
              <a:gd name="connsiteX57" fmla="*/ 17084090 w 18526051"/>
              <a:gd name="connsiteY57" fmla="*/ 1028140 h 2026040"/>
              <a:gd name="connsiteX58" fmla="*/ 17178133 w 18526051"/>
              <a:gd name="connsiteY58" fmla="*/ 1073498 h 2026040"/>
              <a:gd name="connsiteX59" fmla="*/ 17303519 w 18526051"/>
              <a:gd name="connsiteY59" fmla="*/ 1103737 h 2026040"/>
              <a:gd name="connsiteX60" fmla="*/ 17397562 w 18526051"/>
              <a:gd name="connsiteY60" fmla="*/ 1164216 h 2026040"/>
              <a:gd name="connsiteX61" fmla="*/ 17522947 w 18526051"/>
              <a:gd name="connsiteY61" fmla="*/ 1209575 h 2026040"/>
              <a:gd name="connsiteX62" fmla="*/ 17648336 w 18526051"/>
              <a:gd name="connsiteY62" fmla="*/ 1300294 h 2026040"/>
              <a:gd name="connsiteX63" fmla="*/ 17711031 w 18526051"/>
              <a:gd name="connsiteY63" fmla="*/ 1330533 h 2026040"/>
              <a:gd name="connsiteX64" fmla="*/ 17805072 w 18526051"/>
              <a:gd name="connsiteY64" fmla="*/ 1481730 h 2026040"/>
              <a:gd name="connsiteX65" fmla="*/ 17993153 w 18526051"/>
              <a:gd name="connsiteY65" fmla="*/ 1602688 h 2026040"/>
              <a:gd name="connsiteX66" fmla="*/ 18055848 w 18526051"/>
              <a:gd name="connsiteY66" fmla="*/ 1648047 h 2026040"/>
              <a:gd name="connsiteX67" fmla="*/ 18181234 w 18526051"/>
              <a:gd name="connsiteY67" fmla="*/ 1723646 h 2026040"/>
              <a:gd name="connsiteX68" fmla="*/ 18369317 w 18526051"/>
              <a:gd name="connsiteY68" fmla="*/ 1829484 h 2026040"/>
              <a:gd name="connsiteX69" fmla="*/ 18400662 w 18526051"/>
              <a:gd name="connsiteY69" fmla="*/ 1874843 h 2026040"/>
              <a:gd name="connsiteX70" fmla="*/ 18463358 w 18526051"/>
              <a:gd name="connsiteY70" fmla="*/ 1920202 h 2026040"/>
              <a:gd name="connsiteX71" fmla="*/ 18526051 w 18526051"/>
              <a:gd name="connsiteY71" fmla="*/ 2010919 h 2026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8526051" h="2026040" extrusionOk="0">
                <a:moveTo>
                  <a:pt x="0" y="2026040"/>
                </a:moveTo>
                <a:cubicBezTo>
                  <a:pt x="47057" y="1987560"/>
                  <a:pt x="98575" y="1960495"/>
                  <a:pt x="156736" y="1920202"/>
                </a:cubicBezTo>
                <a:cubicBezTo>
                  <a:pt x="182174" y="1901261"/>
                  <a:pt x="191615" y="1878933"/>
                  <a:pt x="219428" y="1859723"/>
                </a:cubicBezTo>
                <a:cubicBezTo>
                  <a:pt x="242880" y="1842493"/>
                  <a:pt x="282545" y="1822836"/>
                  <a:pt x="313469" y="1799244"/>
                </a:cubicBezTo>
                <a:cubicBezTo>
                  <a:pt x="334422" y="1783941"/>
                  <a:pt x="359610" y="1770925"/>
                  <a:pt x="376164" y="1753885"/>
                </a:cubicBezTo>
                <a:cubicBezTo>
                  <a:pt x="415137" y="1729756"/>
                  <a:pt x="436626" y="1700182"/>
                  <a:pt x="470205" y="1678287"/>
                </a:cubicBezTo>
                <a:cubicBezTo>
                  <a:pt x="528384" y="1636650"/>
                  <a:pt x="593587" y="1605606"/>
                  <a:pt x="658286" y="1557329"/>
                </a:cubicBezTo>
                <a:cubicBezTo>
                  <a:pt x="702137" y="1514443"/>
                  <a:pt x="760077" y="1483940"/>
                  <a:pt x="815022" y="1451491"/>
                </a:cubicBezTo>
                <a:cubicBezTo>
                  <a:pt x="867351" y="1426670"/>
                  <a:pt x="940559" y="1407897"/>
                  <a:pt x="971755" y="1375892"/>
                </a:cubicBezTo>
                <a:cubicBezTo>
                  <a:pt x="1032432" y="1331138"/>
                  <a:pt x="1039030" y="1322409"/>
                  <a:pt x="1128491" y="1285174"/>
                </a:cubicBezTo>
                <a:cubicBezTo>
                  <a:pt x="1160309" y="1277822"/>
                  <a:pt x="1193650" y="1271844"/>
                  <a:pt x="1222531" y="1254935"/>
                </a:cubicBezTo>
                <a:cubicBezTo>
                  <a:pt x="1247097" y="1248324"/>
                  <a:pt x="1262309" y="1233800"/>
                  <a:pt x="1285224" y="1224695"/>
                </a:cubicBezTo>
                <a:cubicBezTo>
                  <a:pt x="1318232" y="1210200"/>
                  <a:pt x="1351980" y="1201406"/>
                  <a:pt x="1379267" y="1194456"/>
                </a:cubicBezTo>
                <a:cubicBezTo>
                  <a:pt x="1591383" y="1102472"/>
                  <a:pt x="1441090" y="1128820"/>
                  <a:pt x="1630041" y="1103737"/>
                </a:cubicBezTo>
                <a:cubicBezTo>
                  <a:pt x="1689382" y="1066860"/>
                  <a:pt x="1771221" y="1023454"/>
                  <a:pt x="1880817" y="1013020"/>
                </a:cubicBezTo>
                <a:cubicBezTo>
                  <a:pt x="1912484" y="1003669"/>
                  <a:pt x="1940083" y="1008076"/>
                  <a:pt x="1974858" y="997899"/>
                </a:cubicBezTo>
                <a:cubicBezTo>
                  <a:pt x="2007977" y="990806"/>
                  <a:pt x="2035689" y="976149"/>
                  <a:pt x="2068898" y="967661"/>
                </a:cubicBezTo>
                <a:cubicBezTo>
                  <a:pt x="2098410" y="961522"/>
                  <a:pt x="2136898" y="957585"/>
                  <a:pt x="2162939" y="952541"/>
                </a:cubicBezTo>
                <a:cubicBezTo>
                  <a:pt x="2466835" y="896300"/>
                  <a:pt x="2121446" y="937961"/>
                  <a:pt x="2445063" y="876943"/>
                </a:cubicBezTo>
                <a:cubicBezTo>
                  <a:pt x="2499231" y="871363"/>
                  <a:pt x="2549798" y="861366"/>
                  <a:pt x="2601796" y="846703"/>
                </a:cubicBezTo>
                <a:cubicBezTo>
                  <a:pt x="2647863" y="832200"/>
                  <a:pt x="2674321" y="812267"/>
                  <a:pt x="2727184" y="801344"/>
                </a:cubicBezTo>
                <a:cubicBezTo>
                  <a:pt x="2843234" y="790320"/>
                  <a:pt x="2935075" y="779998"/>
                  <a:pt x="3040653" y="740865"/>
                </a:cubicBezTo>
                <a:cubicBezTo>
                  <a:pt x="3080046" y="735608"/>
                  <a:pt x="3118567" y="713584"/>
                  <a:pt x="3166042" y="710626"/>
                </a:cubicBezTo>
                <a:cubicBezTo>
                  <a:pt x="3224091" y="704850"/>
                  <a:pt x="3270299" y="691386"/>
                  <a:pt x="3322778" y="695506"/>
                </a:cubicBezTo>
                <a:cubicBezTo>
                  <a:pt x="3489435" y="684254"/>
                  <a:pt x="3578110" y="658828"/>
                  <a:pt x="3761635" y="650147"/>
                </a:cubicBezTo>
                <a:cubicBezTo>
                  <a:pt x="3832202" y="618050"/>
                  <a:pt x="3942038" y="658185"/>
                  <a:pt x="4106452" y="635027"/>
                </a:cubicBezTo>
                <a:cubicBezTo>
                  <a:pt x="4328041" y="581161"/>
                  <a:pt x="4108964" y="630517"/>
                  <a:pt x="4294533" y="589668"/>
                </a:cubicBezTo>
                <a:cubicBezTo>
                  <a:pt x="4370119" y="565605"/>
                  <a:pt x="4467389" y="543770"/>
                  <a:pt x="4545309" y="529189"/>
                </a:cubicBezTo>
                <a:cubicBezTo>
                  <a:pt x="4583702" y="521017"/>
                  <a:pt x="4632574" y="517278"/>
                  <a:pt x="4670698" y="498950"/>
                </a:cubicBezTo>
                <a:cubicBezTo>
                  <a:pt x="4777570" y="471204"/>
                  <a:pt x="4852104" y="449347"/>
                  <a:pt x="4952819" y="423351"/>
                </a:cubicBezTo>
                <a:cubicBezTo>
                  <a:pt x="5276010" y="363278"/>
                  <a:pt x="5181571" y="382176"/>
                  <a:pt x="5423024" y="362872"/>
                </a:cubicBezTo>
                <a:cubicBezTo>
                  <a:pt x="5720072" y="326497"/>
                  <a:pt x="6029226" y="291536"/>
                  <a:pt x="6300739" y="257034"/>
                </a:cubicBezTo>
                <a:cubicBezTo>
                  <a:pt x="6352244" y="291281"/>
                  <a:pt x="6592683" y="273084"/>
                  <a:pt x="6770941" y="241915"/>
                </a:cubicBezTo>
                <a:cubicBezTo>
                  <a:pt x="7492564" y="250525"/>
                  <a:pt x="6253864" y="234878"/>
                  <a:pt x="7491923" y="241915"/>
                </a:cubicBezTo>
                <a:cubicBezTo>
                  <a:pt x="7550384" y="247968"/>
                  <a:pt x="7626079" y="225182"/>
                  <a:pt x="7680004" y="211675"/>
                </a:cubicBezTo>
                <a:cubicBezTo>
                  <a:pt x="7738843" y="194554"/>
                  <a:pt x="7780356" y="183591"/>
                  <a:pt x="7836740" y="181436"/>
                </a:cubicBezTo>
                <a:cubicBezTo>
                  <a:pt x="7877602" y="173137"/>
                  <a:pt x="7918027" y="164473"/>
                  <a:pt x="7962128" y="151196"/>
                </a:cubicBezTo>
                <a:cubicBezTo>
                  <a:pt x="8145005" y="119061"/>
                  <a:pt x="8354998" y="65252"/>
                  <a:pt x="8526371" y="75599"/>
                </a:cubicBezTo>
                <a:cubicBezTo>
                  <a:pt x="9140047" y="68000"/>
                  <a:pt x="8828663" y="61651"/>
                  <a:pt x="9404086" y="0"/>
                </a:cubicBezTo>
                <a:cubicBezTo>
                  <a:pt x="10009441" y="33269"/>
                  <a:pt x="10741775" y="-8208"/>
                  <a:pt x="11410292" y="30240"/>
                </a:cubicBezTo>
                <a:cubicBezTo>
                  <a:pt x="11467077" y="25660"/>
                  <a:pt x="11516459" y="43105"/>
                  <a:pt x="11567028" y="60478"/>
                </a:cubicBezTo>
                <a:cubicBezTo>
                  <a:pt x="11674993" y="78067"/>
                  <a:pt x="11802723" y="81815"/>
                  <a:pt x="11911845" y="105837"/>
                </a:cubicBezTo>
                <a:cubicBezTo>
                  <a:pt x="12005706" y="116570"/>
                  <a:pt x="12092697" y="146107"/>
                  <a:pt x="12162618" y="166316"/>
                </a:cubicBezTo>
                <a:cubicBezTo>
                  <a:pt x="12236155" y="177030"/>
                  <a:pt x="12308562" y="195913"/>
                  <a:pt x="12382047" y="211675"/>
                </a:cubicBezTo>
                <a:cubicBezTo>
                  <a:pt x="12412233" y="220050"/>
                  <a:pt x="12445383" y="218433"/>
                  <a:pt x="12476087" y="226795"/>
                </a:cubicBezTo>
                <a:cubicBezTo>
                  <a:pt x="12513385" y="237821"/>
                  <a:pt x="12533239" y="249800"/>
                  <a:pt x="12570131" y="257034"/>
                </a:cubicBezTo>
                <a:cubicBezTo>
                  <a:pt x="12594955" y="265821"/>
                  <a:pt x="12634563" y="262354"/>
                  <a:pt x="12664171" y="272154"/>
                </a:cubicBezTo>
                <a:cubicBezTo>
                  <a:pt x="12694627" y="281484"/>
                  <a:pt x="12721009" y="302766"/>
                  <a:pt x="12758212" y="302394"/>
                </a:cubicBezTo>
                <a:cubicBezTo>
                  <a:pt x="12997259" y="293774"/>
                  <a:pt x="13358439" y="341707"/>
                  <a:pt x="13604579" y="362872"/>
                </a:cubicBezTo>
                <a:cubicBezTo>
                  <a:pt x="13858262" y="384669"/>
                  <a:pt x="14629449" y="509571"/>
                  <a:pt x="14764418" y="529189"/>
                </a:cubicBezTo>
                <a:cubicBezTo>
                  <a:pt x="15478570" y="610659"/>
                  <a:pt x="14988397" y="570499"/>
                  <a:pt x="15548089" y="680386"/>
                </a:cubicBezTo>
                <a:cubicBezTo>
                  <a:pt x="15630639" y="697095"/>
                  <a:pt x="15714007" y="716873"/>
                  <a:pt x="15798866" y="725746"/>
                </a:cubicBezTo>
                <a:cubicBezTo>
                  <a:pt x="16005318" y="797718"/>
                  <a:pt x="15704629" y="739310"/>
                  <a:pt x="16018294" y="771105"/>
                </a:cubicBezTo>
                <a:cubicBezTo>
                  <a:pt x="16084466" y="793718"/>
                  <a:pt x="16149793" y="804821"/>
                  <a:pt x="16237723" y="831584"/>
                </a:cubicBezTo>
                <a:cubicBezTo>
                  <a:pt x="16313896" y="835158"/>
                  <a:pt x="16391000" y="844638"/>
                  <a:pt x="16457152" y="861823"/>
                </a:cubicBezTo>
                <a:cubicBezTo>
                  <a:pt x="16500438" y="866105"/>
                  <a:pt x="16547958" y="864564"/>
                  <a:pt x="16582540" y="876943"/>
                </a:cubicBezTo>
                <a:cubicBezTo>
                  <a:pt x="16670052" y="901307"/>
                  <a:pt x="16766626" y="902813"/>
                  <a:pt x="16833316" y="937422"/>
                </a:cubicBezTo>
                <a:cubicBezTo>
                  <a:pt x="16924109" y="968104"/>
                  <a:pt x="17009536" y="984228"/>
                  <a:pt x="17084090" y="1028140"/>
                </a:cubicBezTo>
                <a:cubicBezTo>
                  <a:pt x="17110475" y="1043805"/>
                  <a:pt x="17144778" y="1064382"/>
                  <a:pt x="17178133" y="1073498"/>
                </a:cubicBezTo>
                <a:cubicBezTo>
                  <a:pt x="17213181" y="1093855"/>
                  <a:pt x="17263260" y="1093119"/>
                  <a:pt x="17303519" y="1103737"/>
                </a:cubicBezTo>
                <a:cubicBezTo>
                  <a:pt x="17336360" y="1120313"/>
                  <a:pt x="17362816" y="1147367"/>
                  <a:pt x="17397562" y="1164216"/>
                </a:cubicBezTo>
                <a:cubicBezTo>
                  <a:pt x="17436683" y="1178617"/>
                  <a:pt x="17492300" y="1189387"/>
                  <a:pt x="17522947" y="1209575"/>
                </a:cubicBezTo>
                <a:cubicBezTo>
                  <a:pt x="17577654" y="1237571"/>
                  <a:pt x="17595582" y="1281338"/>
                  <a:pt x="17648336" y="1300294"/>
                </a:cubicBezTo>
                <a:cubicBezTo>
                  <a:pt x="17672460" y="1309567"/>
                  <a:pt x="17703498" y="1326002"/>
                  <a:pt x="17711031" y="1330533"/>
                </a:cubicBezTo>
                <a:cubicBezTo>
                  <a:pt x="17725219" y="1357084"/>
                  <a:pt x="17783618" y="1466558"/>
                  <a:pt x="17805072" y="1481730"/>
                </a:cubicBezTo>
                <a:cubicBezTo>
                  <a:pt x="17924581" y="1544775"/>
                  <a:pt x="17865560" y="1499798"/>
                  <a:pt x="17993153" y="1602688"/>
                </a:cubicBezTo>
                <a:cubicBezTo>
                  <a:pt x="18016482" y="1615314"/>
                  <a:pt x="18029677" y="1634102"/>
                  <a:pt x="18055848" y="1648047"/>
                </a:cubicBezTo>
                <a:cubicBezTo>
                  <a:pt x="18300945" y="1765323"/>
                  <a:pt x="17971018" y="1566648"/>
                  <a:pt x="18181234" y="1723646"/>
                </a:cubicBezTo>
                <a:cubicBezTo>
                  <a:pt x="18436181" y="1861441"/>
                  <a:pt x="18231022" y="1691817"/>
                  <a:pt x="18369317" y="1829484"/>
                </a:cubicBezTo>
                <a:cubicBezTo>
                  <a:pt x="18378584" y="1841997"/>
                  <a:pt x="18385995" y="1861422"/>
                  <a:pt x="18400662" y="1874843"/>
                </a:cubicBezTo>
                <a:cubicBezTo>
                  <a:pt x="18414679" y="1890418"/>
                  <a:pt x="18447991" y="1901850"/>
                  <a:pt x="18463358" y="1920202"/>
                </a:cubicBezTo>
                <a:cubicBezTo>
                  <a:pt x="18490199" y="1949329"/>
                  <a:pt x="18526051" y="2010919"/>
                  <a:pt x="18526051" y="2010919"/>
                </a:cubicBezTo>
              </a:path>
            </a:pathLst>
          </a:custGeom>
          <a:noFill/>
          <a:ln w="127000" cap="rnd">
            <a:solidFill>
              <a:schemeClr val="accent2">
                <a:lumMod val="40000"/>
                <a:lumOff val="60000"/>
              </a:schemeClr>
            </a:solidFill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433457"/>
                      <a:gd name="connsiteY0" fmla="*/ 1458686 h 1458686"/>
                      <a:gd name="connsiteX1" fmla="*/ 54429 w 6433457"/>
                      <a:gd name="connsiteY1" fmla="*/ 1382486 h 1458686"/>
                      <a:gd name="connsiteX2" fmla="*/ 76200 w 6433457"/>
                      <a:gd name="connsiteY2" fmla="*/ 1338943 h 1458686"/>
                      <a:gd name="connsiteX3" fmla="*/ 108857 w 6433457"/>
                      <a:gd name="connsiteY3" fmla="*/ 1295400 h 1458686"/>
                      <a:gd name="connsiteX4" fmla="*/ 130629 w 6433457"/>
                      <a:gd name="connsiteY4" fmla="*/ 1262743 h 1458686"/>
                      <a:gd name="connsiteX5" fmla="*/ 163286 w 6433457"/>
                      <a:gd name="connsiteY5" fmla="*/ 1208315 h 1458686"/>
                      <a:gd name="connsiteX6" fmla="*/ 228600 w 6433457"/>
                      <a:gd name="connsiteY6" fmla="*/ 1121229 h 1458686"/>
                      <a:gd name="connsiteX7" fmla="*/ 283029 w 6433457"/>
                      <a:gd name="connsiteY7" fmla="*/ 1045029 h 1458686"/>
                      <a:gd name="connsiteX8" fmla="*/ 337457 w 6433457"/>
                      <a:gd name="connsiteY8" fmla="*/ 990600 h 1458686"/>
                      <a:gd name="connsiteX9" fmla="*/ 391886 w 6433457"/>
                      <a:gd name="connsiteY9" fmla="*/ 925286 h 1458686"/>
                      <a:gd name="connsiteX10" fmla="*/ 424543 w 6433457"/>
                      <a:gd name="connsiteY10" fmla="*/ 903515 h 1458686"/>
                      <a:gd name="connsiteX11" fmla="*/ 446314 w 6433457"/>
                      <a:gd name="connsiteY11" fmla="*/ 881743 h 1458686"/>
                      <a:gd name="connsiteX12" fmla="*/ 478972 w 6433457"/>
                      <a:gd name="connsiteY12" fmla="*/ 859972 h 1458686"/>
                      <a:gd name="connsiteX13" fmla="*/ 566057 w 6433457"/>
                      <a:gd name="connsiteY13" fmla="*/ 794657 h 1458686"/>
                      <a:gd name="connsiteX14" fmla="*/ 653143 w 6433457"/>
                      <a:gd name="connsiteY14" fmla="*/ 729343 h 1458686"/>
                      <a:gd name="connsiteX15" fmla="*/ 685800 w 6433457"/>
                      <a:gd name="connsiteY15" fmla="*/ 718457 h 1458686"/>
                      <a:gd name="connsiteX16" fmla="*/ 718457 w 6433457"/>
                      <a:gd name="connsiteY16" fmla="*/ 696686 h 1458686"/>
                      <a:gd name="connsiteX17" fmla="*/ 751114 w 6433457"/>
                      <a:gd name="connsiteY17" fmla="*/ 685800 h 1458686"/>
                      <a:gd name="connsiteX18" fmla="*/ 849086 w 6433457"/>
                      <a:gd name="connsiteY18" fmla="*/ 631372 h 1458686"/>
                      <a:gd name="connsiteX19" fmla="*/ 903514 w 6433457"/>
                      <a:gd name="connsiteY19" fmla="*/ 609600 h 1458686"/>
                      <a:gd name="connsiteX20" fmla="*/ 947057 w 6433457"/>
                      <a:gd name="connsiteY20" fmla="*/ 576943 h 1458686"/>
                      <a:gd name="connsiteX21" fmla="*/ 1055914 w 6433457"/>
                      <a:gd name="connsiteY21" fmla="*/ 533400 h 1458686"/>
                      <a:gd name="connsiteX22" fmla="*/ 1099457 w 6433457"/>
                      <a:gd name="connsiteY22" fmla="*/ 511629 h 1458686"/>
                      <a:gd name="connsiteX23" fmla="*/ 1153886 w 6433457"/>
                      <a:gd name="connsiteY23" fmla="*/ 500743 h 1458686"/>
                      <a:gd name="connsiteX24" fmla="*/ 1306286 w 6433457"/>
                      <a:gd name="connsiteY24" fmla="*/ 468086 h 1458686"/>
                      <a:gd name="connsiteX25" fmla="*/ 1426029 w 6433457"/>
                      <a:gd name="connsiteY25" fmla="*/ 457200 h 1458686"/>
                      <a:gd name="connsiteX26" fmla="*/ 1491343 w 6433457"/>
                      <a:gd name="connsiteY26" fmla="*/ 424543 h 1458686"/>
                      <a:gd name="connsiteX27" fmla="*/ 1578429 w 6433457"/>
                      <a:gd name="connsiteY27" fmla="*/ 381000 h 1458686"/>
                      <a:gd name="connsiteX28" fmla="*/ 1621972 w 6433457"/>
                      <a:gd name="connsiteY28" fmla="*/ 359229 h 1458686"/>
                      <a:gd name="connsiteX29" fmla="*/ 1719943 w 6433457"/>
                      <a:gd name="connsiteY29" fmla="*/ 304800 h 1458686"/>
                      <a:gd name="connsiteX30" fmla="*/ 1883229 w 6433457"/>
                      <a:gd name="connsiteY30" fmla="*/ 261257 h 1458686"/>
                      <a:gd name="connsiteX31" fmla="*/ 2188029 w 6433457"/>
                      <a:gd name="connsiteY31" fmla="*/ 185057 h 1458686"/>
                      <a:gd name="connsiteX32" fmla="*/ 2351314 w 6433457"/>
                      <a:gd name="connsiteY32" fmla="*/ 174172 h 1458686"/>
                      <a:gd name="connsiteX33" fmla="*/ 2601686 w 6433457"/>
                      <a:gd name="connsiteY33" fmla="*/ 174172 h 1458686"/>
                      <a:gd name="connsiteX34" fmla="*/ 2667000 w 6433457"/>
                      <a:gd name="connsiteY34" fmla="*/ 152400 h 1458686"/>
                      <a:gd name="connsiteX35" fmla="*/ 2721429 w 6433457"/>
                      <a:gd name="connsiteY35" fmla="*/ 130629 h 1458686"/>
                      <a:gd name="connsiteX36" fmla="*/ 2764972 w 6433457"/>
                      <a:gd name="connsiteY36" fmla="*/ 108857 h 1458686"/>
                      <a:gd name="connsiteX37" fmla="*/ 2960914 w 6433457"/>
                      <a:gd name="connsiteY37" fmla="*/ 54429 h 1458686"/>
                      <a:gd name="connsiteX38" fmla="*/ 3265714 w 6433457"/>
                      <a:gd name="connsiteY38" fmla="*/ 0 h 1458686"/>
                      <a:gd name="connsiteX39" fmla="*/ 3962400 w 6433457"/>
                      <a:gd name="connsiteY39" fmla="*/ 21772 h 1458686"/>
                      <a:gd name="connsiteX40" fmla="*/ 4016829 w 6433457"/>
                      <a:gd name="connsiteY40" fmla="*/ 43543 h 1458686"/>
                      <a:gd name="connsiteX41" fmla="*/ 4136572 w 6433457"/>
                      <a:gd name="connsiteY41" fmla="*/ 76200 h 1458686"/>
                      <a:gd name="connsiteX42" fmla="*/ 4223657 w 6433457"/>
                      <a:gd name="connsiteY42" fmla="*/ 119743 h 1458686"/>
                      <a:gd name="connsiteX43" fmla="*/ 4299857 w 6433457"/>
                      <a:gd name="connsiteY43" fmla="*/ 152400 h 1458686"/>
                      <a:gd name="connsiteX44" fmla="*/ 4332514 w 6433457"/>
                      <a:gd name="connsiteY44" fmla="*/ 163286 h 1458686"/>
                      <a:gd name="connsiteX45" fmla="*/ 4365172 w 6433457"/>
                      <a:gd name="connsiteY45" fmla="*/ 185057 h 1458686"/>
                      <a:gd name="connsiteX46" fmla="*/ 4397829 w 6433457"/>
                      <a:gd name="connsiteY46" fmla="*/ 195943 h 1458686"/>
                      <a:gd name="connsiteX47" fmla="*/ 4430486 w 6433457"/>
                      <a:gd name="connsiteY47" fmla="*/ 217715 h 1458686"/>
                      <a:gd name="connsiteX48" fmla="*/ 4724400 w 6433457"/>
                      <a:gd name="connsiteY48" fmla="*/ 261257 h 1458686"/>
                      <a:gd name="connsiteX49" fmla="*/ 5127172 w 6433457"/>
                      <a:gd name="connsiteY49" fmla="*/ 381000 h 1458686"/>
                      <a:gd name="connsiteX50" fmla="*/ 5399314 w 6433457"/>
                      <a:gd name="connsiteY50" fmla="*/ 489857 h 1458686"/>
                      <a:gd name="connsiteX51" fmla="*/ 5486400 w 6433457"/>
                      <a:gd name="connsiteY51" fmla="*/ 522515 h 1458686"/>
                      <a:gd name="connsiteX52" fmla="*/ 5562600 w 6433457"/>
                      <a:gd name="connsiteY52" fmla="*/ 555172 h 1458686"/>
                      <a:gd name="connsiteX53" fmla="*/ 5638800 w 6433457"/>
                      <a:gd name="connsiteY53" fmla="*/ 598715 h 1458686"/>
                      <a:gd name="connsiteX54" fmla="*/ 5715000 w 6433457"/>
                      <a:gd name="connsiteY54" fmla="*/ 620486 h 1458686"/>
                      <a:gd name="connsiteX55" fmla="*/ 5758543 w 6433457"/>
                      <a:gd name="connsiteY55" fmla="*/ 631372 h 1458686"/>
                      <a:gd name="connsiteX56" fmla="*/ 5845629 w 6433457"/>
                      <a:gd name="connsiteY56" fmla="*/ 674915 h 1458686"/>
                      <a:gd name="connsiteX57" fmla="*/ 5932714 w 6433457"/>
                      <a:gd name="connsiteY57" fmla="*/ 740229 h 1458686"/>
                      <a:gd name="connsiteX58" fmla="*/ 5965372 w 6433457"/>
                      <a:gd name="connsiteY58" fmla="*/ 772886 h 1458686"/>
                      <a:gd name="connsiteX59" fmla="*/ 6008914 w 6433457"/>
                      <a:gd name="connsiteY59" fmla="*/ 794657 h 1458686"/>
                      <a:gd name="connsiteX60" fmla="*/ 6041572 w 6433457"/>
                      <a:gd name="connsiteY60" fmla="*/ 838200 h 1458686"/>
                      <a:gd name="connsiteX61" fmla="*/ 6085114 w 6433457"/>
                      <a:gd name="connsiteY61" fmla="*/ 870857 h 1458686"/>
                      <a:gd name="connsiteX62" fmla="*/ 6128657 w 6433457"/>
                      <a:gd name="connsiteY62" fmla="*/ 936172 h 1458686"/>
                      <a:gd name="connsiteX63" fmla="*/ 6150429 w 6433457"/>
                      <a:gd name="connsiteY63" fmla="*/ 957943 h 1458686"/>
                      <a:gd name="connsiteX64" fmla="*/ 6183086 w 6433457"/>
                      <a:gd name="connsiteY64" fmla="*/ 1066800 h 1458686"/>
                      <a:gd name="connsiteX65" fmla="*/ 6248400 w 6433457"/>
                      <a:gd name="connsiteY65" fmla="*/ 1153886 h 1458686"/>
                      <a:gd name="connsiteX66" fmla="*/ 6270172 w 6433457"/>
                      <a:gd name="connsiteY66" fmla="*/ 1186543 h 1458686"/>
                      <a:gd name="connsiteX67" fmla="*/ 6313714 w 6433457"/>
                      <a:gd name="connsiteY67" fmla="*/ 1240972 h 1458686"/>
                      <a:gd name="connsiteX68" fmla="*/ 6379029 w 6433457"/>
                      <a:gd name="connsiteY68" fmla="*/ 1317172 h 1458686"/>
                      <a:gd name="connsiteX69" fmla="*/ 6389914 w 6433457"/>
                      <a:gd name="connsiteY69" fmla="*/ 1349829 h 1458686"/>
                      <a:gd name="connsiteX70" fmla="*/ 6411686 w 6433457"/>
                      <a:gd name="connsiteY70" fmla="*/ 1382486 h 1458686"/>
                      <a:gd name="connsiteX71" fmla="*/ 6433457 w 6433457"/>
                      <a:gd name="connsiteY71" fmla="*/ 1447800 h 14586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</a:cxnLst>
                    <a:rect l="l" t="t" r="r" b="b"/>
                    <a:pathLst>
                      <a:path w="6433457" h="1458686">
                        <a:moveTo>
                          <a:pt x="0" y="1458686"/>
                        </a:moveTo>
                        <a:cubicBezTo>
                          <a:pt x="18143" y="1433286"/>
                          <a:pt x="37671" y="1408820"/>
                          <a:pt x="54429" y="1382486"/>
                        </a:cubicBezTo>
                        <a:cubicBezTo>
                          <a:pt x="63141" y="1368796"/>
                          <a:pt x="67600" y="1352704"/>
                          <a:pt x="76200" y="1338943"/>
                        </a:cubicBezTo>
                        <a:cubicBezTo>
                          <a:pt x="85816" y="1323558"/>
                          <a:pt x="98312" y="1310163"/>
                          <a:pt x="108857" y="1295400"/>
                        </a:cubicBezTo>
                        <a:cubicBezTo>
                          <a:pt x="116461" y="1284754"/>
                          <a:pt x="123695" y="1273837"/>
                          <a:pt x="130629" y="1262743"/>
                        </a:cubicBezTo>
                        <a:cubicBezTo>
                          <a:pt x="141843" y="1244801"/>
                          <a:pt x="151243" y="1225711"/>
                          <a:pt x="163286" y="1208315"/>
                        </a:cubicBezTo>
                        <a:cubicBezTo>
                          <a:pt x="183940" y="1178481"/>
                          <a:pt x="208472" y="1151420"/>
                          <a:pt x="228600" y="1121229"/>
                        </a:cubicBezTo>
                        <a:cubicBezTo>
                          <a:pt x="244206" y="1097821"/>
                          <a:pt x="265029" y="1065279"/>
                          <a:pt x="283029" y="1045029"/>
                        </a:cubicBezTo>
                        <a:cubicBezTo>
                          <a:pt x="300075" y="1025852"/>
                          <a:pt x="323224" y="1011948"/>
                          <a:pt x="337457" y="990600"/>
                        </a:cubicBezTo>
                        <a:cubicBezTo>
                          <a:pt x="358864" y="958491"/>
                          <a:pt x="360456" y="951478"/>
                          <a:pt x="391886" y="925286"/>
                        </a:cubicBezTo>
                        <a:cubicBezTo>
                          <a:pt x="401937" y="916911"/>
                          <a:pt x="414327" y="911688"/>
                          <a:pt x="424543" y="903515"/>
                        </a:cubicBezTo>
                        <a:cubicBezTo>
                          <a:pt x="432557" y="897104"/>
                          <a:pt x="438300" y="888154"/>
                          <a:pt x="446314" y="881743"/>
                        </a:cubicBezTo>
                        <a:cubicBezTo>
                          <a:pt x="456530" y="873570"/>
                          <a:pt x="469126" y="868587"/>
                          <a:pt x="478972" y="859972"/>
                        </a:cubicBezTo>
                        <a:cubicBezTo>
                          <a:pt x="555949" y="792617"/>
                          <a:pt x="502603" y="815809"/>
                          <a:pt x="566057" y="794657"/>
                        </a:cubicBezTo>
                        <a:cubicBezTo>
                          <a:pt x="591847" y="768869"/>
                          <a:pt x="616219" y="741651"/>
                          <a:pt x="653143" y="729343"/>
                        </a:cubicBezTo>
                        <a:cubicBezTo>
                          <a:pt x="664029" y="725714"/>
                          <a:pt x="675537" y="723589"/>
                          <a:pt x="685800" y="718457"/>
                        </a:cubicBezTo>
                        <a:cubicBezTo>
                          <a:pt x="697502" y="712606"/>
                          <a:pt x="706755" y="702537"/>
                          <a:pt x="718457" y="696686"/>
                        </a:cubicBezTo>
                        <a:cubicBezTo>
                          <a:pt x="728720" y="691554"/>
                          <a:pt x="740851" y="690932"/>
                          <a:pt x="751114" y="685800"/>
                        </a:cubicBezTo>
                        <a:cubicBezTo>
                          <a:pt x="861044" y="630835"/>
                          <a:pt x="754723" y="673311"/>
                          <a:pt x="849086" y="631372"/>
                        </a:cubicBezTo>
                        <a:cubicBezTo>
                          <a:pt x="866942" y="623436"/>
                          <a:pt x="886433" y="619090"/>
                          <a:pt x="903514" y="609600"/>
                        </a:cubicBezTo>
                        <a:cubicBezTo>
                          <a:pt x="919374" y="600789"/>
                          <a:pt x="930830" y="585057"/>
                          <a:pt x="947057" y="576943"/>
                        </a:cubicBezTo>
                        <a:cubicBezTo>
                          <a:pt x="982012" y="559465"/>
                          <a:pt x="1020959" y="550877"/>
                          <a:pt x="1055914" y="533400"/>
                        </a:cubicBezTo>
                        <a:cubicBezTo>
                          <a:pt x="1070428" y="526143"/>
                          <a:pt x="1084062" y="516761"/>
                          <a:pt x="1099457" y="511629"/>
                        </a:cubicBezTo>
                        <a:cubicBezTo>
                          <a:pt x="1117010" y="505778"/>
                          <a:pt x="1135824" y="504757"/>
                          <a:pt x="1153886" y="500743"/>
                        </a:cubicBezTo>
                        <a:cubicBezTo>
                          <a:pt x="1208646" y="488574"/>
                          <a:pt x="1243808" y="473766"/>
                          <a:pt x="1306286" y="468086"/>
                        </a:cubicBezTo>
                        <a:lnTo>
                          <a:pt x="1426029" y="457200"/>
                        </a:lnTo>
                        <a:cubicBezTo>
                          <a:pt x="1492249" y="435128"/>
                          <a:pt x="1425022" y="460718"/>
                          <a:pt x="1491343" y="424543"/>
                        </a:cubicBezTo>
                        <a:cubicBezTo>
                          <a:pt x="1519835" y="409002"/>
                          <a:pt x="1549400" y="395514"/>
                          <a:pt x="1578429" y="381000"/>
                        </a:cubicBezTo>
                        <a:cubicBezTo>
                          <a:pt x="1592943" y="373743"/>
                          <a:pt x="1607787" y="367110"/>
                          <a:pt x="1621972" y="359229"/>
                        </a:cubicBezTo>
                        <a:cubicBezTo>
                          <a:pt x="1654629" y="341086"/>
                          <a:pt x="1685512" y="319297"/>
                          <a:pt x="1719943" y="304800"/>
                        </a:cubicBezTo>
                        <a:cubicBezTo>
                          <a:pt x="1828233" y="259204"/>
                          <a:pt x="1800585" y="283295"/>
                          <a:pt x="1883229" y="261257"/>
                        </a:cubicBezTo>
                        <a:cubicBezTo>
                          <a:pt x="1982418" y="234807"/>
                          <a:pt x="2085365" y="191901"/>
                          <a:pt x="2188029" y="185057"/>
                        </a:cubicBezTo>
                        <a:lnTo>
                          <a:pt x="2351314" y="174172"/>
                        </a:lnTo>
                        <a:cubicBezTo>
                          <a:pt x="2582765" y="141107"/>
                          <a:pt x="2180484" y="193318"/>
                          <a:pt x="2601686" y="174172"/>
                        </a:cubicBezTo>
                        <a:cubicBezTo>
                          <a:pt x="2624611" y="173130"/>
                          <a:pt x="2645692" y="160923"/>
                          <a:pt x="2667000" y="152400"/>
                        </a:cubicBezTo>
                        <a:cubicBezTo>
                          <a:pt x="2685143" y="145143"/>
                          <a:pt x="2703573" y="138565"/>
                          <a:pt x="2721429" y="130629"/>
                        </a:cubicBezTo>
                        <a:cubicBezTo>
                          <a:pt x="2736258" y="124038"/>
                          <a:pt x="2749508" y="113777"/>
                          <a:pt x="2764972" y="108857"/>
                        </a:cubicBezTo>
                        <a:cubicBezTo>
                          <a:pt x="2829568" y="88304"/>
                          <a:pt x="2893808" y="64016"/>
                          <a:pt x="2960914" y="54429"/>
                        </a:cubicBezTo>
                        <a:cubicBezTo>
                          <a:pt x="3164745" y="25310"/>
                          <a:pt x="3063137" y="43409"/>
                          <a:pt x="3265714" y="0"/>
                        </a:cubicBezTo>
                        <a:cubicBezTo>
                          <a:pt x="3497943" y="7257"/>
                          <a:pt x="3730447" y="8325"/>
                          <a:pt x="3962400" y="21772"/>
                        </a:cubicBezTo>
                        <a:cubicBezTo>
                          <a:pt x="3981908" y="22903"/>
                          <a:pt x="3998178" y="37715"/>
                          <a:pt x="4016829" y="43543"/>
                        </a:cubicBezTo>
                        <a:cubicBezTo>
                          <a:pt x="4056318" y="55883"/>
                          <a:pt x="4097751" y="61897"/>
                          <a:pt x="4136572" y="76200"/>
                        </a:cubicBezTo>
                        <a:cubicBezTo>
                          <a:pt x="4167026" y="87420"/>
                          <a:pt x="4194247" y="106018"/>
                          <a:pt x="4223657" y="119743"/>
                        </a:cubicBezTo>
                        <a:cubicBezTo>
                          <a:pt x="4248699" y="131429"/>
                          <a:pt x="4274199" y="142137"/>
                          <a:pt x="4299857" y="152400"/>
                        </a:cubicBezTo>
                        <a:cubicBezTo>
                          <a:pt x="4310511" y="156662"/>
                          <a:pt x="4322251" y="158154"/>
                          <a:pt x="4332514" y="163286"/>
                        </a:cubicBezTo>
                        <a:cubicBezTo>
                          <a:pt x="4344216" y="169137"/>
                          <a:pt x="4353470" y="179206"/>
                          <a:pt x="4365172" y="185057"/>
                        </a:cubicBezTo>
                        <a:cubicBezTo>
                          <a:pt x="4375435" y="190189"/>
                          <a:pt x="4387566" y="190811"/>
                          <a:pt x="4397829" y="195943"/>
                        </a:cubicBezTo>
                        <a:cubicBezTo>
                          <a:pt x="4409531" y="201794"/>
                          <a:pt x="4417657" y="215149"/>
                          <a:pt x="4430486" y="217715"/>
                        </a:cubicBezTo>
                        <a:cubicBezTo>
                          <a:pt x="4527603" y="237138"/>
                          <a:pt x="4626917" y="243760"/>
                          <a:pt x="4724400" y="261257"/>
                        </a:cubicBezTo>
                        <a:cubicBezTo>
                          <a:pt x="4818895" y="278218"/>
                          <a:pt x="5085044" y="362569"/>
                          <a:pt x="5127172" y="381000"/>
                        </a:cubicBezTo>
                        <a:cubicBezTo>
                          <a:pt x="5400381" y="500529"/>
                          <a:pt x="5204557" y="421119"/>
                          <a:pt x="5399314" y="489857"/>
                        </a:cubicBezTo>
                        <a:cubicBezTo>
                          <a:pt x="5428549" y="500175"/>
                          <a:pt x="5458176" y="509686"/>
                          <a:pt x="5486400" y="522515"/>
                        </a:cubicBezTo>
                        <a:cubicBezTo>
                          <a:pt x="5578279" y="564278"/>
                          <a:pt x="5452876" y="527740"/>
                          <a:pt x="5562600" y="555172"/>
                        </a:cubicBezTo>
                        <a:cubicBezTo>
                          <a:pt x="5588714" y="572581"/>
                          <a:pt x="5608418" y="587667"/>
                          <a:pt x="5638800" y="598715"/>
                        </a:cubicBezTo>
                        <a:cubicBezTo>
                          <a:pt x="5663626" y="607743"/>
                          <a:pt x="5689514" y="613535"/>
                          <a:pt x="5715000" y="620486"/>
                        </a:cubicBezTo>
                        <a:cubicBezTo>
                          <a:pt x="5729434" y="624422"/>
                          <a:pt x="5744733" y="625618"/>
                          <a:pt x="5758543" y="631372"/>
                        </a:cubicBezTo>
                        <a:cubicBezTo>
                          <a:pt x="5788501" y="643855"/>
                          <a:pt x="5819665" y="655442"/>
                          <a:pt x="5845629" y="674915"/>
                        </a:cubicBezTo>
                        <a:cubicBezTo>
                          <a:pt x="5874657" y="696686"/>
                          <a:pt x="5907056" y="714572"/>
                          <a:pt x="5932714" y="740229"/>
                        </a:cubicBezTo>
                        <a:cubicBezTo>
                          <a:pt x="5943600" y="751115"/>
                          <a:pt x="5952845" y="763938"/>
                          <a:pt x="5965372" y="772886"/>
                        </a:cubicBezTo>
                        <a:cubicBezTo>
                          <a:pt x="5978577" y="782318"/>
                          <a:pt x="5994400" y="787400"/>
                          <a:pt x="6008914" y="794657"/>
                        </a:cubicBezTo>
                        <a:cubicBezTo>
                          <a:pt x="6019800" y="809171"/>
                          <a:pt x="6028743" y="825371"/>
                          <a:pt x="6041572" y="838200"/>
                        </a:cubicBezTo>
                        <a:cubicBezTo>
                          <a:pt x="6054401" y="851029"/>
                          <a:pt x="6073061" y="857297"/>
                          <a:pt x="6085114" y="870857"/>
                        </a:cubicBezTo>
                        <a:cubicBezTo>
                          <a:pt x="6102498" y="890414"/>
                          <a:pt x="6110154" y="917670"/>
                          <a:pt x="6128657" y="936172"/>
                        </a:cubicBezTo>
                        <a:lnTo>
                          <a:pt x="6150429" y="957943"/>
                        </a:lnTo>
                        <a:cubicBezTo>
                          <a:pt x="6155363" y="977679"/>
                          <a:pt x="6174249" y="1057963"/>
                          <a:pt x="6183086" y="1066800"/>
                        </a:cubicBezTo>
                        <a:cubicBezTo>
                          <a:pt x="6223359" y="1107075"/>
                          <a:pt x="6199163" y="1080031"/>
                          <a:pt x="6248400" y="1153886"/>
                        </a:cubicBezTo>
                        <a:cubicBezTo>
                          <a:pt x="6255657" y="1164772"/>
                          <a:pt x="6260921" y="1177292"/>
                          <a:pt x="6270172" y="1186543"/>
                        </a:cubicBezTo>
                        <a:cubicBezTo>
                          <a:pt x="6344296" y="1260671"/>
                          <a:pt x="6231306" y="1144829"/>
                          <a:pt x="6313714" y="1240972"/>
                        </a:cubicBezTo>
                        <a:cubicBezTo>
                          <a:pt x="6392910" y="1333368"/>
                          <a:pt x="6329043" y="1242195"/>
                          <a:pt x="6379029" y="1317172"/>
                        </a:cubicBezTo>
                        <a:cubicBezTo>
                          <a:pt x="6382657" y="1328058"/>
                          <a:pt x="6384782" y="1339566"/>
                          <a:pt x="6389914" y="1349829"/>
                        </a:cubicBezTo>
                        <a:cubicBezTo>
                          <a:pt x="6395765" y="1361531"/>
                          <a:pt x="6406372" y="1370531"/>
                          <a:pt x="6411686" y="1382486"/>
                        </a:cubicBezTo>
                        <a:cubicBezTo>
                          <a:pt x="6421007" y="1403457"/>
                          <a:pt x="6433457" y="1447800"/>
                          <a:pt x="6433457" y="144780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1B80C55-09E8-4CA8-8B83-DD5AFFD7A28C}"/>
              </a:ext>
            </a:extLst>
          </p:cNvPr>
          <p:cNvSpPr/>
          <p:nvPr/>
        </p:nvSpPr>
        <p:spPr>
          <a:xfrm>
            <a:off x="8548066" y="11010878"/>
            <a:ext cx="457200" cy="457192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!!star1">
            <a:extLst>
              <a:ext uri="{FF2B5EF4-FFF2-40B4-BE49-F238E27FC236}">
                <a16:creationId xmlns:a16="http://schemas.microsoft.com/office/drawing/2014/main" id="{49B6D2BF-E769-216B-1232-C5A2AC48323F}"/>
              </a:ext>
            </a:extLst>
          </p:cNvPr>
          <p:cNvSpPr/>
          <p:nvPr/>
        </p:nvSpPr>
        <p:spPr>
          <a:xfrm>
            <a:off x="8338296" y="11506505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x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FC2C9C3-CC11-AD7D-3E9C-5B0892471F19}"/>
              </a:ext>
            </a:extLst>
          </p:cNvPr>
          <p:cNvSpPr/>
          <p:nvPr/>
        </p:nvSpPr>
        <p:spPr>
          <a:xfrm>
            <a:off x="15328873" y="10985564"/>
            <a:ext cx="457200" cy="457192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!!star1">
            <a:extLst>
              <a:ext uri="{FF2B5EF4-FFF2-40B4-BE49-F238E27FC236}">
                <a16:creationId xmlns:a16="http://schemas.microsoft.com/office/drawing/2014/main" id="{C6F1C751-6405-AEA7-12E3-29C085C76C15}"/>
              </a:ext>
            </a:extLst>
          </p:cNvPr>
          <p:cNvSpPr/>
          <p:nvPr/>
        </p:nvSpPr>
        <p:spPr>
          <a:xfrm>
            <a:off x="15100273" y="11469382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y</a:t>
            </a:r>
          </a:p>
        </p:txBody>
      </p:sp>
      <p:sp>
        <p:nvSpPr>
          <p:cNvPr id="13" name="Candy: A problem on leetcode">
            <a:extLst>
              <a:ext uri="{FF2B5EF4-FFF2-40B4-BE49-F238E27FC236}">
                <a16:creationId xmlns:a16="http://schemas.microsoft.com/office/drawing/2014/main" id="{BD230BA5-3066-904D-FE6A-1C01D4D4EB22}"/>
              </a:ext>
            </a:extLst>
          </p:cNvPr>
          <p:cNvSpPr/>
          <p:nvPr/>
        </p:nvSpPr>
        <p:spPr>
          <a:xfrm>
            <a:off x="701749" y="412386"/>
            <a:ext cx="18526051" cy="1139414"/>
          </a:xfrm>
          <a:prstGeom prst="roundRect">
            <a:avLst>
              <a:gd name="adj" fmla="val 1661"/>
            </a:avLst>
          </a:prstGeom>
          <a:noFill/>
          <a:ln w="12700">
            <a:noFill/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5700" dirty="0">
                <a:solidFill>
                  <a:schemeClr val="accent5">
                    <a:lumMod val="60000"/>
                    <a:lumOff val="40000"/>
                  </a:schemeClr>
                </a:solidFill>
                <a:latin typeface="Bradley Hand" pitchFamily="2" charset="77"/>
              </a:rPr>
              <a:t>How to handle Query(</a:t>
            </a:r>
            <a:r>
              <a:rPr lang="en-US" sz="570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Bradley Hand" pitchFamily="2" charset="77"/>
              </a:rPr>
              <a:t>s,t,e</a:t>
            </a:r>
            <a:r>
              <a:rPr lang="en-US" sz="5700" dirty="0">
                <a:solidFill>
                  <a:schemeClr val="accent5">
                    <a:lumMod val="60000"/>
                    <a:lumOff val="40000"/>
                  </a:schemeClr>
                </a:solidFill>
                <a:latin typeface="Bradley Hand" pitchFamily="2" charset="77"/>
              </a:rPr>
              <a:t>) using these data-structures? </a:t>
            </a:r>
          </a:p>
        </p:txBody>
      </p:sp>
      <p:sp>
        <p:nvSpPr>
          <p:cNvPr id="14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916232C4-87AC-0986-BF40-203EC14769D4}"/>
              </a:ext>
            </a:extLst>
          </p:cNvPr>
          <p:cNvSpPr/>
          <p:nvPr/>
        </p:nvSpPr>
        <p:spPr>
          <a:xfrm>
            <a:off x="17820406" y="-16711"/>
            <a:ext cx="7632631" cy="1568511"/>
          </a:xfrm>
          <a:prstGeom prst="roundRect">
            <a:avLst>
              <a:gd name="adj" fmla="val 5932"/>
            </a:avLst>
          </a:prstGeom>
          <a:noFill/>
          <a:ln w="12700">
            <a:noFill/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  <a:latin typeface="Bradley Hand" pitchFamily="2" charset="77"/>
              </a:rPr>
              <a:t>Data-Structures</a:t>
            </a:r>
            <a:endParaRPr lang="en-IN" dirty="0">
              <a:solidFill>
                <a:schemeClr val="bg1"/>
              </a:solidFill>
              <a:latin typeface="Bradley Hand" pitchFamily="2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!!box">
                <a:extLst>
                  <a:ext uri="{FF2B5EF4-FFF2-40B4-BE49-F238E27FC236}">
                    <a16:creationId xmlns:a16="http://schemas.microsoft.com/office/drawing/2014/main" id="{B5E5B01B-31F2-25C6-F05E-7F9816171362}"/>
                  </a:ext>
                </a:extLst>
              </p:cNvPr>
              <p:cNvSpPr/>
              <p:nvPr/>
            </p:nvSpPr>
            <p:spPr>
              <a:xfrm>
                <a:off x="19726183" y="753001"/>
                <a:ext cx="4767748" cy="2732818"/>
              </a:xfrm>
              <a:prstGeom prst="roundRect">
                <a:avLst>
                  <a:gd name="adj" fmla="val 5932"/>
                </a:avLst>
              </a:prstGeom>
              <a:noFill/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numCol="1" anchor="ctr"/>
              <a:lstStyle/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𝑠𝑡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 ⊕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</m:oMath>
                </a14:m>
                <a:endParaRPr lang="en-US" sz="4000" dirty="0">
                  <a:solidFill>
                    <a:schemeClr val="bg1"/>
                  </a:solidFill>
                  <a:latin typeface="Bradley Hand" pitchFamily="2" charset="77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𝑠𝑡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 ⊖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</m:oMath>
                </a14:m>
                <a:endParaRPr lang="en-US" sz="4000" dirty="0">
                  <a:solidFill>
                    <a:schemeClr val="bg1"/>
                  </a:solidFill>
                  <a:latin typeface="Bradley Hand" pitchFamily="2" charset="77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𝑠𝑡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⋄[⊕</m:t>
                    </m:r>
                    <m:sSup>
                      <m:sSupPr>
                        <m:ctrlPr>
                          <a:rPr lang="en-US" sz="4000" b="0" i="1" dirty="0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dirty="0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4000" b="0" i="1" dirty="0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,⊖</m:t>
                    </m:r>
                    <m:sSup>
                      <m:sSupPr>
                        <m:ctrlPr>
                          <a:rPr lang="en-US" sz="4000" b="0" i="1" dirty="0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dirty="0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4000" b="0" i="1" dirty="0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p>
                    </m:sSup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IN" sz="4000" dirty="0">
                  <a:solidFill>
                    <a:schemeClr val="bg1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15" name="!!box">
                <a:extLst>
                  <a:ext uri="{FF2B5EF4-FFF2-40B4-BE49-F238E27FC236}">
                    <a16:creationId xmlns:a16="http://schemas.microsoft.com/office/drawing/2014/main" id="{B5E5B01B-31F2-25C6-F05E-7F98161713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3" y="753001"/>
                <a:ext cx="4767748" cy="2732818"/>
              </a:xfrm>
              <a:prstGeom prst="roundRect">
                <a:avLst>
                  <a:gd name="adj" fmla="val 5932"/>
                </a:avLst>
              </a:prstGeom>
              <a:blipFill>
                <a:blip r:embed="rId7"/>
                <a:stretch>
                  <a:fillRect/>
                </a:stretch>
              </a:blipFill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560649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DBF8EFD0-47C7-FEF2-ACCD-7A8EDBF943CE}"/>
              </a:ext>
            </a:extLst>
          </p:cNvPr>
          <p:cNvSpPr/>
          <p:nvPr/>
        </p:nvSpPr>
        <p:spPr>
          <a:xfrm>
            <a:off x="670615" y="1535052"/>
            <a:ext cx="18093522" cy="2401945"/>
          </a:xfrm>
          <a:prstGeom prst="roundRect">
            <a:avLst>
              <a:gd name="adj" fmla="val 5932"/>
            </a:avLst>
          </a:prstGeom>
          <a:noFill/>
          <a:ln w="12700">
            <a:noFill/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anchor="ctr"/>
          <a:lstStyle/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IN" sz="4000" dirty="0">
                <a:solidFill>
                  <a:schemeClr val="bg1"/>
                </a:solidFill>
                <a:latin typeface="Bradley Hand" pitchFamily="2" charset="77"/>
              </a:rPr>
              <a:t>Find the farthest vertex on es path that is a power of 2. Let this vertex be u.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IN" sz="4000" dirty="0">
                <a:solidFill>
                  <a:schemeClr val="bg1"/>
                </a:solidFill>
                <a:latin typeface="Bradley Hand" pitchFamily="2" charset="77"/>
              </a:rPr>
              <a:t>Similarly let v be the farthest vertex on et path that is a power of 2.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!!box2">
                <a:extLst>
                  <a:ext uri="{FF2B5EF4-FFF2-40B4-BE49-F238E27FC236}">
                    <a16:creationId xmlns:a16="http://schemas.microsoft.com/office/drawing/2014/main" id="{C2D52C18-9422-3804-4A50-ABCEB6EEC312}"/>
                  </a:ext>
                </a:extLst>
              </p:cNvPr>
              <p:cNvSpPr/>
              <p:nvPr/>
            </p:nvSpPr>
            <p:spPr>
              <a:xfrm>
                <a:off x="670615" y="2794090"/>
                <a:ext cx="18093522" cy="5793476"/>
              </a:xfrm>
              <a:prstGeom prst="roundRect">
                <a:avLst>
                  <a:gd name="adj" fmla="val 5932"/>
                </a:avLst>
              </a:prstGeom>
              <a:noFill/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numCol="1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endParaRPr lang="en-IN" sz="4000" dirty="0">
                  <a:solidFill>
                    <a:schemeClr val="bg1"/>
                  </a:solidFill>
                  <a:latin typeface="Bradley Hand" pitchFamily="2" charset="77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IN" sz="4000" dirty="0">
                    <a:solidFill>
                      <a:schemeClr val="bg1"/>
                    </a:solidFill>
                    <a:latin typeface="Bradley Hand" pitchFamily="2" charset="77"/>
                  </a:rPr>
                  <a:t>There are three cases to handle:</a:t>
                </a:r>
              </a:p>
              <a:p>
                <a:pPr marL="742950" indent="-742950" defTabSz="825500">
                  <a:lnSpc>
                    <a:spcPct val="100000"/>
                  </a:lnSpc>
                  <a:spcBef>
                    <a:spcPts val="0"/>
                  </a:spcBef>
                  <a:buFont typeface="+mj-lt"/>
                  <a:buAutoNum type="arabicParenR"/>
                </a:pP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𝑠𝑡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IN" sz="4000" dirty="0">
                    <a:solidFill>
                      <a:schemeClr val="bg1"/>
                    </a:solidFill>
                    <a:latin typeface="Bradley Hand" pitchFamily="2" charset="77"/>
                  </a:rPr>
                  <a:t> passes through u</a:t>
                </a:r>
              </a:p>
              <a:p>
                <a:pPr lvl="1" indent="0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IN" sz="4000" dirty="0">
                    <a:solidFill>
                      <a:schemeClr val="bg1"/>
                    </a:solidFill>
                    <a:latin typeface="Bradley Hand" pitchFamily="2" charset="77"/>
                  </a:rPr>
                  <a:t>		return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IN" sz="40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IN" sz="4000" i="1" dirty="0" err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𝑠𝑢</m:t>
                        </m:r>
                      </m:e>
                    </m:d>
                    <m:r>
                      <a:rPr lang="en-IN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𝑢𝑡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 ⊕</m:t>
                    </m:r>
                    <m:sSup>
                      <m:sSupPr>
                        <m:ctrlPr>
                          <a:rPr lang="en-US" sz="4000" i="1" dirty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i="1" dirty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4000" i="1" dirty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endParaRPr lang="en-IN" sz="4000" dirty="0">
                  <a:solidFill>
                    <a:schemeClr val="bg1"/>
                  </a:solidFill>
                  <a:latin typeface="Bradley Hand" pitchFamily="2" charset="77"/>
                </a:endParaRPr>
              </a:p>
              <a:p>
                <a:pPr lvl="1" indent="0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IN" sz="4000" dirty="0">
                    <a:solidFill>
                      <a:schemeClr val="bg1"/>
                    </a:solidFill>
                    <a:latin typeface="Bradley Hand" pitchFamily="2" charset="77"/>
                  </a:rPr>
                  <a:t>2)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𝑠𝑡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IN" sz="4000" dirty="0">
                    <a:solidFill>
                      <a:schemeClr val="bg1"/>
                    </a:solidFill>
                    <a:latin typeface="Bradley Hand" pitchFamily="2" charset="77"/>
                  </a:rPr>
                  <a:t> passes through v</a:t>
                </a:r>
              </a:p>
              <a:p>
                <a:pPr lvl="2" indent="0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IN" sz="4000" dirty="0">
                    <a:solidFill>
                      <a:schemeClr val="bg1"/>
                    </a:solidFill>
                    <a:latin typeface="Bradley Hand" pitchFamily="2" charset="77"/>
                  </a:rPr>
                  <a:t>		return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𝑠𝑣</m:t>
                        </m:r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⋄ ⊖</m:t>
                        </m:r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chemeClr val="accent4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schemeClr val="accent4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chemeClr val="accent4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p>
                        </m:sSup>
                      </m:e>
                    </m:d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+|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𝑣𝑡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endParaRPr lang="en-IN" sz="4000" dirty="0">
                  <a:solidFill>
                    <a:schemeClr val="bg1"/>
                  </a:solidFill>
                  <a:latin typeface="Bradley Hand" pitchFamily="2" charset="77"/>
                </a:endParaRPr>
              </a:p>
              <a:p>
                <a:pPr lvl="1" indent="0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IN" sz="4000" dirty="0">
                    <a:solidFill>
                      <a:schemeClr val="bg1"/>
                    </a:solidFill>
                    <a:latin typeface="Bradley Hand" pitchFamily="2" charset="77"/>
                  </a:rPr>
                  <a:t>3)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𝑠𝑡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IN" sz="4000" dirty="0">
                    <a:solidFill>
                      <a:schemeClr val="bg1"/>
                    </a:solidFill>
                    <a:latin typeface="Bradley Hand" pitchFamily="2" charset="77"/>
                  </a:rPr>
                  <a:t> avoids the </a:t>
                </a:r>
                <a:r>
                  <a:rPr lang="en-IN" sz="4000" dirty="0" err="1">
                    <a:solidFill>
                      <a:schemeClr val="bg1"/>
                    </a:solidFill>
                    <a:latin typeface="Bradley Hand" pitchFamily="2" charset="77"/>
                  </a:rPr>
                  <a:t>uv</a:t>
                </a:r>
                <a:r>
                  <a:rPr lang="en-IN" sz="4000" dirty="0">
                    <a:solidFill>
                      <a:schemeClr val="bg1"/>
                    </a:solidFill>
                    <a:latin typeface="Bradley Hand" pitchFamily="2" charset="77"/>
                  </a:rPr>
                  <a:t> path</a:t>
                </a:r>
              </a:p>
              <a:p>
                <a:pPr lvl="1" indent="0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IN" sz="4000" dirty="0">
                    <a:solidFill>
                      <a:schemeClr val="bg1"/>
                    </a:solidFill>
                    <a:latin typeface="Bradley Hand" pitchFamily="2" charset="77"/>
                  </a:rPr>
                  <a:t>		return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𝑠𝑡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⋄[</m:t>
                    </m:r>
                    <m:r>
                      <a:rPr lang="en-US" sz="40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⊕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4000" i="1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0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⊖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4000" i="1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p>
                    </m:sSup>
                    <m:r>
                      <a:rPr lang="en-US" sz="4000" b="0" i="1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]</m:t>
                    </m:r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IN" sz="4000" dirty="0">
                    <a:solidFill>
                      <a:schemeClr val="bg1"/>
                    </a:solidFill>
                    <a:latin typeface="Bradley Hand" pitchFamily="2" charset="77"/>
                  </a:rPr>
                  <a:t> </a:t>
                </a:r>
              </a:p>
            </p:txBody>
          </p:sp>
        </mc:Choice>
        <mc:Fallback xmlns="">
          <p:sp>
            <p:nvSpPr>
              <p:cNvPr id="47" name="!!box2">
                <a:extLst>
                  <a:ext uri="{FF2B5EF4-FFF2-40B4-BE49-F238E27FC236}">
                    <a16:creationId xmlns:a16="http://schemas.microsoft.com/office/drawing/2014/main" id="{C2D52C18-9422-3804-4A50-ABCEB6EEC3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615" y="2794090"/>
                <a:ext cx="18093522" cy="5793476"/>
              </a:xfrm>
              <a:prstGeom prst="roundRect">
                <a:avLst>
                  <a:gd name="adj" fmla="val 5932"/>
                </a:avLst>
              </a:prstGeom>
              <a:blipFill>
                <a:blip r:embed="rId2"/>
                <a:stretch>
                  <a:fillRect/>
                </a:stretch>
              </a:blipFill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3B6106B-8F44-7DDF-C674-485FAFA4EFF9}"/>
              </a:ext>
            </a:extLst>
          </p:cNvPr>
          <p:cNvCxnSpPr>
            <a:cxnSpLocks/>
          </p:cNvCxnSpPr>
          <p:nvPr/>
        </p:nvCxnSpPr>
        <p:spPr>
          <a:xfrm>
            <a:off x="1211884" y="11239474"/>
            <a:ext cx="21960231" cy="0"/>
          </a:xfrm>
          <a:prstGeom prst="line">
            <a:avLst/>
          </a:prstGeom>
          <a:noFill/>
          <a:ln w="1270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!!star1">
            <a:extLst>
              <a:ext uri="{FF2B5EF4-FFF2-40B4-BE49-F238E27FC236}">
                <a16:creationId xmlns:a16="http://schemas.microsoft.com/office/drawing/2014/main" id="{7F666C42-E8A4-E6B3-91A2-5AAE44BBA457}"/>
              </a:ext>
            </a:extLst>
          </p:cNvPr>
          <p:cNvSpPr/>
          <p:nvPr/>
        </p:nvSpPr>
        <p:spPr>
          <a:xfrm>
            <a:off x="99567" y="10771032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s</a:t>
            </a:r>
          </a:p>
        </p:txBody>
      </p:sp>
      <p:sp>
        <p:nvSpPr>
          <p:cNvPr id="11" name="!!star2">
            <a:extLst>
              <a:ext uri="{FF2B5EF4-FFF2-40B4-BE49-F238E27FC236}">
                <a16:creationId xmlns:a16="http://schemas.microsoft.com/office/drawing/2014/main" id="{9B1CEEA8-C11B-B0EB-7697-BEB67330CDF2}"/>
              </a:ext>
            </a:extLst>
          </p:cNvPr>
          <p:cNvSpPr/>
          <p:nvPr/>
        </p:nvSpPr>
        <p:spPr>
          <a:xfrm>
            <a:off x="23202836" y="10780139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t</a:t>
            </a:r>
          </a:p>
        </p:txBody>
      </p:sp>
      <p:sp>
        <p:nvSpPr>
          <p:cNvPr id="12" name="!!c10">
            <a:extLst>
              <a:ext uri="{FF2B5EF4-FFF2-40B4-BE49-F238E27FC236}">
                <a16:creationId xmlns:a16="http://schemas.microsoft.com/office/drawing/2014/main" id="{2190B1B6-819B-E1A8-2B1F-680871288F22}"/>
              </a:ext>
            </a:extLst>
          </p:cNvPr>
          <p:cNvSpPr/>
          <p:nvPr/>
        </p:nvSpPr>
        <p:spPr>
          <a:xfrm>
            <a:off x="11734799" y="10780139"/>
            <a:ext cx="914400" cy="853996"/>
          </a:xfrm>
          <a:prstGeom prst="mathMultiply">
            <a:avLst/>
          </a:prstGeom>
          <a:solidFill>
            <a:schemeClr val="accent5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!!r10">
                <a:extLst>
                  <a:ext uri="{FF2B5EF4-FFF2-40B4-BE49-F238E27FC236}">
                    <a16:creationId xmlns:a16="http://schemas.microsoft.com/office/drawing/2014/main" id="{FE3F3B10-38CF-33AA-C5E1-158AE2B5006F}"/>
                  </a:ext>
                </a:extLst>
              </p:cNvPr>
              <p:cNvSpPr/>
              <p:nvPr/>
            </p:nvSpPr>
            <p:spPr>
              <a:xfrm>
                <a:off x="11900473" y="11698810"/>
                <a:ext cx="583052" cy="658336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</m:t>
                      </m:r>
                      <m:r>
                        <a:rPr lang="en-US" sz="32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𝑒</m:t>
                      </m:r>
                    </m:oMath>
                  </m:oMathPara>
                </a14:m>
                <a:endParaRPr lang="en-US" sz="3200" dirty="0">
                  <a:solidFill>
                    <a:schemeClr val="accent5">
                      <a:lumMod val="75000"/>
                    </a:scheme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3" name="!!r10">
                <a:extLst>
                  <a:ext uri="{FF2B5EF4-FFF2-40B4-BE49-F238E27FC236}">
                    <a16:creationId xmlns:a16="http://schemas.microsoft.com/office/drawing/2014/main" id="{FE3F3B10-38CF-33AA-C5E1-158AE2B500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00473" y="11698810"/>
                <a:ext cx="583052" cy="658336"/>
              </a:xfrm>
              <a:prstGeom prst="roundRect">
                <a:avLst/>
              </a:prstGeom>
              <a:blipFill>
                <a:blip r:embed="rId4"/>
                <a:stretch>
                  <a:fillRect l="-18750" b="-19231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Oval 13">
            <a:extLst>
              <a:ext uri="{FF2B5EF4-FFF2-40B4-BE49-F238E27FC236}">
                <a16:creationId xmlns:a16="http://schemas.microsoft.com/office/drawing/2014/main" id="{1DEE1B2C-EDAF-AA2B-C6F8-7F775A0DD649}"/>
              </a:ext>
            </a:extLst>
          </p:cNvPr>
          <p:cNvSpPr/>
          <p:nvPr/>
        </p:nvSpPr>
        <p:spPr>
          <a:xfrm>
            <a:off x="4534352" y="11010878"/>
            <a:ext cx="457200" cy="457192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377632D-C4BF-A773-25AD-950F511B1BB3}"/>
              </a:ext>
            </a:extLst>
          </p:cNvPr>
          <p:cNvSpPr/>
          <p:nvPr/>
        </p:nvSpPr>
        <p:spPr>
          <a:xfrm>
            <a:off x="19621952" y="11010878"/>
            <a:ext cx="457200" cy="457192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!!star1">
            <a:extLst>
              <a:ext uri="{FF2B5EF4-FFF2-40B4-BE49-F238E27FC236}">
                <a16:creationId xmlns:a16="http://schemas.microsoft.com/office/drawing/2014/main" id="{5F8DDE41-C39D-474A-50E4-0E22777585FE}"/>
              </a:ext>
            </a:extLst>
          </p:cNvPr>
          <p:cNvSpPr/>
          <p:nvPr/>
        </p:nvSpPr>
        <p:spPr>
          <a:xfrm>
            <a:off x="4305752" y="11736019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u</a:t>
            </a:r>
          </a:p>
        </p:txBody>
      </p:sp>
      <p:sp>
        <p:nvSpPr>
          <p:cNvPr id="17" name="!!star1">
            <a:extLst>
              <a:ext uri="{FF2B5EF4-FFF2-40B4-BE49-F238E27FC236}">
                <a16:creationId xmlns:a16="http://schemas.microsoft.com/office/drawing/2014/main" id="{BB559791-DBCD-6139-2A90-0A55BAA9523A}"/>
              </a:ext>
            </a:extLst>
          </p:cNvPr>
          <p:cNvSpPr/>
          <p:nvPr/>
        </p:nvSpPr>
        <p:spPr>
          <a:xfrm>
            <a:off x="19393352" y="11824345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v</a:t>
            </a:r>
          </a:p>
        </p:txBody>
      </p:sp>
      <p:sp>
        <p:nvSpPr>
          <p:cNvPr id="18" name="Left Brace 17">
            <a:extLst>
              <a:ext uri="{FF2B5EF4-FFF2-40B4-BE49-F238E27FC236}">
                <a16:creationId xmlns:a16="http://schemas.microsoft.com/office/drawing/2014/main" id="{25B8C5A8-5DFE-E2C5-9334-5C5BF2C0D5EE}"/>
              </a:ext>
            </a:extLst>
          </p:cNvPr>
          <p:cNvSpPr/>
          <p:nvPr/>
        </p:nvSpPr>
        <p:spPr>
          <a:xfrm rot="5400000">
            <a:off x="18858837" y="6378470"/>
            <a:ext cx="1011868" cy="7469243"/>
          </a:xfrm>
          <a:prstGeom prst="leftBrace">
            <a:avLst/>
          </a:prstGeom>
          <a:noFill/>
          <a:ln w="1270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!!r1">
                <a:extLst>
                  <a:ext uri="{FF2B5EF4-FFF2-40B4-BE49-F238E27FC236}">
                    <a16:creationId xmlns:a16="http://schemas.microsoft.com/office/drawing/2014/main" id="{EA31F168-B407-AEBD-0E5D-570AB4B99D64}"/>
                  </a:ext>
                </a:extLst>
              </p:cNvPr>
              <p:cNvSpPr/>
              <p:nvPr/>
            </p:nvSpPr>
            <p:spPr>
              <a:xfrm>
                <a:off x="4610058" y="8822763"/>
                <a:ext cx="762987" cy="676072"/>
              </a:xfrm>
              <a:prstGeom prst="round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200" b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ea typeface="Helvetica Neue Medium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</m:ctrlPr>
                      </m:sSupPr>
                      <m:e>
                        <m: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  <m:t>2</m:t>
                        </m:r>
                      </m:e>
                      <m:sup>
                        <m: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  <m:t>𝑖</m:t>
                        </m:r>
                      </m:sup>
                    </m:sSup>
                  </m:oMath>
                </a14:m>
                <a:endParaRPr kumimoji="0" lang="en-US" sz="32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9" name="!!r1">
                <a:extLst>
                  <a:ext uri="{FF2B5EF4-FFF2-40B4-BE49-F238E27FC236}">
                    <a16:creationId xmlns:a16="http://schemas.microsoft.com/office/drawing/2014/main" id="{EA31F168-B407-AEBD-0E5D-570AB4B99D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0058" y="8822763"/>
                <a:ext cx="762987" cy="676072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Left Brace 21">
            <a:extLst>
              <a:ext uri="{FF2B5EF4-FFF2-40B4-BE49-F238E27FC236}">
                <a16:creationId xmlns:a16="http://schemas.microsoft.com/office/drawing/2014/main" id="{4540059A-F91A-1A3C-E669-6EBA6684CA95}"/>
              </a:ext>
            </a:extLst>
          </p:cNvPr>
          <p:cNvSpPr/>
          <p:nvPr/>
        </p:nvSpPr>
        <p:spPr>
          <a:xfrm rot="5400000">
            <a:off x="4495856" y="6379486"/>
            <a:ext cx="991392" cy="7469244"/>
          </a:xfrm>
          <a:prstGeom prst="leftBrace">
            <a:avLst/>
          </a:prstGeom>
          <a:noFill/>
          <a:ln w="1270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!!r1">
                <a:extLst>
                  <a:ext uri="{FF2B5EF4-FFF2-40B4-BE49-F238E27FC236}">
                    <a16:creationId xmlns:a16="http://schemas.microsoft.com/office/drawing/2014/main" id="{65D15111-34A2-C38F-22C9-5D24C2ED1B8B}"/>
                  </a:ext>
                </a:extLst>
              </p:cNvPr>
              <p:cNvSpPr/>
              <p:nvPr/>
            </p:nvSpPr>
            <p:spPr>
              <a:xfrm>
                <a:off x="18963196" y="8713079"/>
                <a:ext cx="762987" cy="676072"/>
              </a:xfrm>
              <a:prstGeom prst="round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200" b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ea typeface="Helvetica Neue Medium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</m:ctrlPr>
                      </m:sSupPr>
                      <m:e>
                        <m: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  <m:t>2</m:t>
                        </m:r>
                      </m:e>
                      <m:sup>
                        <m: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  <m:t>𝑗</m:t>
                        </m:r>
                      </m:sup>
                    </m:sSup>
                  </m:oMath>
                </a14:m>
                <a:endParaRPr kumimoji="0" lang="en-US" sz="32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3" name="!!r1">
                <a:extLst>
                  <a:ext uri="{FF2B5EF4-FFF2-40B4-BE49-F238E27FC236}">
                    <a16:creationId xmlns:a16="http://schemas.microsoft.com/office/drawing/2014/main" id="{65D15111-34A2-C38F-22C9-5D24C2ED1B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63196" y="8713079"/>
                <a:ext cx="762987" cy="676072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Freeform 23">
            <a:extLst>
              <a:ext uri="{FF2B5EF4-FFF2-40B4-BE49-F238E27FC236}">
                <a16:creationId xmlns:a16="http://schemas.microsoft.com/office/drawing/2014/main" id="{1939B6CF-8982-B792-0632-4891D70AC3BC}"/>
              </a:ext>
            </a:extLst>
          </p:cNvPr>
          <p:cNvSpPr/>
          <p:nvPr/>
        </p:nvSpPr>
        <p:spPr>
          <a:xfrm>
            <a:off x="2607777" y="9225336"/>
            <a:ext cx="18526051" cy="2026040"/>
          </a:xfrm>
          <a:custGeom>
            <a:avLst/>
            <a:gdLst>
              <a:gd name="connsiteX0" fmla="*/ 0 w 18526051"/>
              <a:gd name="connsiteY0" fmla="*/ 2026040 h 2026040"/>
              <a:gd name="connsiteX1" fmla="*/ 156736 w 18526051"/>
              <a:gd name="connsiteY1" fmla="*/ 1920202 h 2026040"/>
              <a:gd name="connsiteX2" fmla="*/ 219428 w 18526051"/>
              <a:gd name="connsiteY2" fmla="*/ 1859723 h 2026040"/>
              <a:gd name="connsiteX3" fmla="*/ 313469 w 18526051"/>
              <a:gd name="connsiteY3" fmla="*/ 1799244 h 2026040"/>
              <a:gd name="connsiteX4" fmla="*/ 376164 w 18526051"/>
              <a:gd name="connsiteY4" fmla="*/ 1753885 h 2026040"/>
              <a:gd name="connsiteX5" fmla="*/ 470205 w 18526051"/>
              <a:gd name="connsiteY5" fmla="*/ 1678287 h 2026040"/>
              <a:gd name="connsiteX6" fmla="*/ 658286 w 18526051"/>
              <a:gd name="connsiteY6" fmla="*/ 1557329 h 2026040"/>
              <a:gd name="connsiteX7" fmla="*/ 815022 w 18526051"/>
              <a:gd name="connsiteY7" fmla="*/ 1451491 h 2026040"/>
              <a:gd name="connsiteX8" fmla="*/ 971755 w 18526051"/>
              <a:gd name="connsiteY8" fmla="*/ 1375892 h 2026040"/>
              <a:gd name="connsiteX9" fmla="*/ 1128491 w 18526051"/>
              <a:gd name="connsiteY9" fmla="*/ 1285174 h 2026040"/>
              <a:gd name="connsiteX10" fmla="*/ 1222531 w 18526051"/>
              <a:gd name="connsiteY10" fmla="*/ 1254935 h 2026040"/>
              <a:gd name="connsiteX11" fmla="*/ 1285224 w 18526051"/>
              <a:gd name="connsiteY11" fmla="*/ 1224695 h 2026040"/>
              <a:gd name="connsiteX12" fmla="*/ 1379267 w 18526051"/>
              <a:gd name="connsiteY12" fmla="*/ 1194456 h 2026040"/>
              <a:gd name="connsiteX13" fmla="*/ 1630041 w 18526051"/>
              <a:gd name="connsiteY13" fmla="*/ 1103737 h 2026040"/>
              <a:gd name="connsiteX14" fmla="*/ 1880817 w 18526051"/>
              <a:gd name="connsiteY14" fmla="*/ 1013020 h 2026040"/>
              <a:gd name="connsiteX15" fmla="*/ 1974858 w 18526051"/>
              <a:gd name="connsiteY15" fmla="*/ 997899 h 2026040"/>
              <a:gd name="connsiteX16" fmla="*/ 2068898 w 18526051"/>
              <a:gd name="connsiteY16" fmla="*/ 967661 h 2026040"/>
              <a:gd name="connsiteX17" fmla="*/ 2162939 w 18526051"/>
              <a:gd name="connsiteY17" fmla="*/ 952541 h 2026040"/>
              <a:gd name="connsiteX18" fmla="*/ 2445063 w 18526051"/>
              <a:gd name="connsiteY18" fmla="*/ 876943 h 2026040"/>
              <a:gd name="connsiteX19" fmla="*/ 2601796 w 18526051"/>
              <a:gd name="connsiteY19" fmla="*/ 846703 h 2026040"/>
              <a:gd name="connsiteX20" fmla="*/ 2727184 w 18526051"/>
              <a:gd name="connsiteY20" fmla="*/ 801344 h 2026040"/>
              <a:gd name="connsiteX21" fmla="*/ 3040653 w 18526051"/>
              <a:gd name="connsiteY21" fmla="*/ 740865 h 2026040"/>
              <a:gd name="connsiteX22" fmla="*/ 3166042 w 18526051"/>
              <a:gd name="connsiteY22" fmla="*/ 710626 h 2026040"/>
              <a:gd name="connsiteX23" fmla="*/ 3322778 w 18526051"/>
              <a:gd name="connsiteY23" fmla="*/ 695506 h 2026040"/>
              <a:gd name="connsiteX24" fmla="*/ 3761635 w 18526051"/>
              <a:gd name="connsiteY24" fmla="*/ 650147 h 2026040"/>
              <a:gd name="connsiteX25" fmla="*/ 4106452 w 18526051"/>
              <a:gd name="connsiteY25" fmla="*/ 635027 h 2026040"/>
              <a:gd name="connsiteX26" fmla="*/ 4294533 w 18526051"/>
              <a:gd name="connsiteY26" fmla="*/ 589668 h 2026040"/>
              <a:gd name="connsiteX27" fmla="*/ 4545309 w 18526051"/>
              <a:gd name="connsiteY27" fmla="*/ 529189 h 2026040"/>
              <a:gd name="connsiteX28" fmla="*/ 4670698 w 18526051"/>
              <a:gd name="connsiteY28" fmla="*/ 498950 h 2026040"/>
              <a:gd name="connsiteX29" fmla="*/ 4952819 w 18526051"/>
              <a:gd name="connsiteY29" fmla="*/ 423351 h 2026040"/>
              <a:gd name="connsiteX30" fmla="*/ 5423024 w 18526051"/>
              <a:gd name="connsiteY30" fmla="*/ 362872 h 2026040"/>
              <a:gd name="connsiteX31" fmla="*/ 6300739 w 18526051"/>
              <a:gd name="connsiteY31" fmla="*/ 257034 h 2026040"/>
              <a:gd name="connsiteX32" fmla="*/ 6770941 w 18526051"/>
              <a:gd name="connsiteY32" fmla="*/ 241915 h 2026040"/>
              <a:gd name="connsiteX33" fmla="*/ 7491923 w 18526051"/>
              <a:gd name="connsiteY33" fmla="*/ 241915 h 2026040"/>
              <a:gd name="connsiteX34" fmla="*/ 7680004 w 18526051"/>
              <a:gd name="connsiteY34" fmla="*/ 211675 h 2026040"/>
              <a:gd name="connsiteX35" fmla="*/ 7836740 w 18526051"/>
              <a:gd name="connsiteY35" fmla="*/ 181436 h 2026040"/>
              <a:gd name="connsiteX36" fmla="*/ 7962128 w 18526051"/>
              <a:gd name="connsiteY36" fmla="*/ 151196 h 2026040"/>
              <a:gd name="connsiteX37" fmla="*/ 8526371 w 18526051"/>
              <a:gd name="connsiteY37" fmla="*/ 75599 h 2026040"/>
              <a:gd name="connsiteX38" fmla="*/ 9404086 w 18526051"/>
              <a:gd name="connsiteY38" fmla="*/ 0 h 2026040"/>
              <a:gd name="connsiteX39" fmla="*/ 11410292 w 18526051"/>
              <a:gd name="connsiteY39" fmla="*/ 30240 h 2026040"/>
              <a:gd name="connsiteX40" fmla="*/ 11567028 w 18526051"/>
              <a:gd name="connsiteY40" fmla="*/ 60478 h 2026040"/>
              <a:gd name="connsiteX41" fmla="*/ 11911845 w 18526051"/>
              <a:gd name="connsiteY41" fmla="*/ 105837 h 2026040"/>
              <a:gd name="connsiteX42" fmla="*/ 12162618 w 18526051"/>
              <a:gd name="connsiteY42" fmla="*/ 166316 h 2026040"/>
              <a:gd name="connsiteX43" fmla="*/ 12382047 w 18526051"/>
              <a:gd name="connsiteY43" fmla="*/ 211675 h 2026040"/>
              <a:gd name="connsiteX44" fmla="*/ 12476087 w 18526051"/>
              <a:gd name="connsiteY44" fmla="*/ 226795 h 2026040"/>
              <a:gd name="connsiteX45" fmla="*/ 12570131 w 18526051"/>
              <a:gd name="connsiteY45" fmla="*/ 257034 h 2026040"/>
              <a:gd name="connsiteX46" fmla="*/ 12664171 w 18526051"/>
              <a:gd name="connsiteY46" fmla="*/ 272154 h 2026040"/>
              <a:gd name="connsiteX47" fmla="*/ 12758212 w 18526051"/>
              <a:gd name="connsiteY47" fmla="*/ 302394 h 2026040"/>
              <a:gd name="connsiteX48" fmla="*/ 13604579 w 18526051"/>
              <a:gd name="connsiteY48" fmla="*/ 362872 h 2026040"/>
              <a:gd name="connsiteX49" fmla="*/ 14764418 w 18526051"/>
              <a:gd name="connsiteY49" fmla="*/ 529189 h 2026040"/>
              <a:gd name="connsiteX50" fmla="*/ 15548089 w 18526051"/>
              <a:gd name="connsiteY50" fmla="*/ 680386 h 2026040"/>
              <a:gd name="connsiteX51" fmla="*/ 15798866 w 18526051"/>
              <a:gd name="connsiteY51" fmla="*/ 725746 h 2026040"/>
              <a:gd name="connsiteX52" fmla="*/ 16018294 w 18526051"/>
              <a:gd name="connsiteY52" fmla="*/ 771105 h 2026040"/>
              <a:gd name="connsiteX53" fmla="*/ 16237723 w 18526051"/>
              <a:gd name="connsiteY53" fmla="*/ 831584 h 2026040"/>
              <a:gd name="connsiteX54" fmla="*/ 16457152 w 18526051"/>
              <a:gd name="connsiteY54" fmla="*/ 861823 h 2026040"/>
              <a:gd name="connsiteX55" fmla="*/ 16582540 w 18526051"/>
              <a:gd name="connsiteY55" fmla="*/ 876943 h 2026040"/>
              <a:gd name="connsiteX56" fmla="*/ 16833316 w 18526051"/>
              <a:gd name="connsiteY56" fmla="*/ 937422 h 2026040"/>
              <a:gd name="connsiteX57" fmla="*/ 17084090 w 18526051"/>
              <a:gd name="connsiteY57" fmla="*/ 1028140 h 2026040"/>
              <a:gd name="connsiteX58" fmla="*/ 17178133 w 18526051"/>
              <a:gd name="connsiteY58" fmla="*/ 1073498 h 2026040"/>
              <a:gd name="connsiteX59" fmla="*/ 17303519 w 18526051"/>
              <a:gd name="connsiteY59" fmla="*/ 1103737 h 2026040"/>
              <a:gd name="connsiteX60" fmla="*/ 17397562 w 18526051"/>
              <a:gd name="connsiteY60" fmla="*/ 1164216 h 2026040"/>
              <a:gd name="connsiteX61" fmla="*/ 17522947 w 18526051"/>
              <a:gd name="connsiteY61" fmla="*/ 1209575 h 2026040"/>
              <a:gd name="connsiteX62" fmla="*/ 17648336 w 18526051"/>
              <a:gd name="connsiteY62" fmla="*/ 1300294 h 2026040"/>
              <a:gd name="connsiteX63" fmla="*/ 17711031 w 18526051"/>
              <a:gd name="connsiteY63" fmla="*/ 1330533 h 2026040"/>
              <a:gd name="connsiteX64" fmla="*/ 17805072 w 18526051"/>
              <a:gd name="connsiteY64" fmla="*/ 1481730 h 2026040"/>
              <a:gd name="connsiteX65" fmla="*/ 17993153 w 18526051"/>
              <a:gd name="connsiteY65" fmla="*/ 1602688 h 2026040"/>
              <a:gd name="connsiteX66" fmla="*/ 18055848 w 18526051"/>
              <a:gd name="connsiteY66" fmla="*/ 1648047 h 2026040"/>
              <a:gd name="connsiteX67" fmla="*/ 18181234 w 18526051"/>
              <a:gd name="connsiteY67" fmla="*/ 1723646 h 2026040"/>
              <a:gd name="connsiteX68" fmla="*/ 18369317 w 18526051"/>
              <a:gd name="connsiteY68" fmla="*/ 1829484 h 2026040"/>
              <a:gd name="connsiteX69" fmla="*/ 18400662 w 18526051"/>
              <a:gd name="connsiteY69" fmla="*/ 1874843 h 2026040"/>
              <a:gd name="connsiteX70" fmla="*/ 18463358 w 18526051"/>
              <a:gd name="connsiteY70" fmla="*/ 1920202 h 2026040"/>
              <a:gd name="connsiteX71" fmla="*/ 18526051 w 18526051"/>
              <a:gd name="connsiteY71" fmla="*/ 2010919 h 2026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8526051" h="2026040" extrusionOk="0">
                <a:moveTo>
                  <a:pt x="0" y="2026040"/>
                </a:moveTo>
                <a:cubicBezTo>
                  <a:pt x="47057" y="1987560"/>
                  <a:pt x="98575" y="1960495"/>
                  <a:pt x="156736" y="1920202"/>
                </a:cubicBezTo>
                <a:cubicBezTo>
                  <a:pt x="182174" y="1901261"/>
                  <a:pt x="191615" y="1878933"/>
                  <a:pt x="219428" y="1859723"/>
                </a:cubicBezTo>
                <a:cubicBezTo>
                  <a:pt x="242880" y="1842493"/>
                  <a:pt x="282545" y="1822836"/>
                  <a:pt x="313469" y="1799244"/>
                </a:cubicBezTo>
                <a:cubicBezTo>
                  <a:pt x="334422" y="1783941"/>
                  <a:pt x="359610" y="1770925"/>
                  <a:pt x="376164" y="1753885"/>
                </a:cubicBezTo>
                <a:cubicBezTo>
                  <a:pt x="415137" y="1729756"/>
                  <a:pt x="436626" y="1700182"/>
                  <a:pt x="470205" y="1678287"/>
                </a:cubicBezTo>
                <a:cubicBezTo>
                  <a:pt x="528384" y="1636650"/>
                  <a:pt x="593587" y="1605606"/>
                  <a:pt x="658286" y="1557329"/>
                </a:cubicBezTo>
                <a:cubicBezTo>
                  <a:pt x="702137" y="1514443"/>
                  <a:pt x="760077" y="1483940"/>
                  <a:pt x="815022" y="1451491"/>
                </a:cubicBezTo>
                <a:cubicBezTo>
                  <a:pt x="867351" y="1426670"/>
                  <a:pt x="940559" y="1407897"/>
                  <a:pt x="971755" y="1375892"/>
                </a:cubicBezTo>
                <a:cubicBezTo>
                  <a:pt x="1032432" y="1331138"/>
                  <a:pt x="1039030" y="1322409"/>
                  <a:pt x="1128491" y="1285174"/>
                </a:cubicBezTo>
                <a:cubicBezTo>
                  <a:pt x="1160309" y="1277822"/>
                  <a:pt x="1193650" y="1271844"/>
                  <a:pt x="1222531" y="1254935"/>
                </a:cubicBezTo>
                <a:cubicBezTo>
                  <a:pt x="1247097" y="1248324"/>
                  <a:pt x="1262309" y="1233800"/>
                  <a:pt x="1285224" y="1224695"/>
                </a:cubicBezTo>
                <a:cubicBezTo>
                  <a:pt x="1318232" y="1210200"/>
                  <a:pt x="1351980" y="1201406"/>
                  <a:pt x="1379267" y="1194456"/>
                </a:cubicBezTo>
                <a:cubicBezTo>
                  <a:pt x="1591383" y="1102472"/>
                  <a:pt x="1441090" y="1128820"/>
                  <a:pt x="1630041" y="1103737"/>
                </a:cubicBezTo>
                <a:cubicBezTo>
                  <a:pt x="1689382" y="1066860"/>
                  <a:pt x="1771221" y="1023454"/>
                  <a:pt x="1880817" y="1013020"/>
                </a:cubicBezTo>
                <a:cubicBezTo>
                  <a:pt x="1912484" y="1003669"/>
                  <a:pt x="1940083" y="1008076"/>
                  <a:pt x="1974858" y="997899"/>
                </a:cubicBezTo>
                <a:cubicBezTo>
                  <a:pt x="2007977" y="990806"/>
                  <a:pt x="2035689" y="976149"/>
                  <a:pt x="2068898" y="967661"/>
                </a:cubicBezTo>
                <a:cubicBezTo>
                  <a:pt x="2098410" y="961522"/>
                  <a:pt x="2136898" y="957585"/>
                  <a:pt x="2162939" y="952541"/>
                </a:cubicBezTo>
                <a:cubicBezTo>
                  <a:pt x="2466835" y="896300"/>
                  <a:pt x="2121446" y="937961"/>
                  <a:pt x="2445063" y="876943"/>
                </a:cubicBezTo>
                <a:cubicBezTo>
                  <a:pt x="2499231" y="871363"/>
                  <a:pt x="2549798" y="861366"/>
                  <a:pt x="2601796" y="846703"/>
                </a:cubicBezTo>
                <a:cubicBezTo>
                  <a:pt x="2647863" y="832200"/>
                  <a:pt x="2674321" y="812267"/>
                  <a:pt x="2727184" y="801344"/>
                </a:cubicBezTo>
                <a:cubicBezTo>
                  <a:pt x="2843234" y="790320"/>
                  <a:pt x="2935075" y="779998"/>
                  <a:pt x="3040653" y="740865"/>
                </a:cubicBezTo>
                <a:cubicBezTo>
                  <a:pt x="3080046" y="735608"/>
                  <a:pt x="3118567" y="713584"/>
                  <a:pt x="3166042" y="710626"/>
                </a:cubicBezTo>
                <a:cubicBezTo>
                  <a:pt x="3224091" y="704850"/>
                  <a:pt x="3270299" y="691386"/>
                  <a:pt x="3322778" y="695506"/>
                </a:cubicBezTo>
                <a:cubicBezTo>
                  <a:pt x="3489435" y="684254"/>
                  <a:pt x="3578110" y="658828"/>
                  <a:pt x="3761635" y="650147"/>
                </a:cubicBezTo>
                <a:cubicBezTo>
                  <a:pt x="3832202" y="618050"/>
                  <a:pt x="3942038" y="658185"/>
                  <a:pt x="4106452" y="635027"/>
                </a:cubicBezTo>
                <a:cubicBezTo>
                  <a:pt x="4328041" y="581161"/>
                  <a:pt x="4108964" y="630517"/>
                  <a:pt x="4294533" y="589668"/>
                </a:cubicBezTo>
                <a:cubicBezTo>
                  <a:pt x="4370119" y="565605"/>
                  <a:pt x="4467389" y="543770"/>
                  <a:pt x="4545309" y="529189"/>
                </a:cubicBezTo>
                <a:cubicBezTo>
                  <a:pt x="4583702" y="521017"/>
                  <a:pt x="4632574" y="517278"/>
                  <a:pt x="4670698" y="498950"/>
                </a:cubicBezTo>
                <a:cubicBezTo>
                  <a:pt x="4777570" y="471204"/>
                  <a:pt x="4852104" y="449347"/>
                  <a:pt x="4952819" y="423351"/>
                </a:cubicBezTo>
                <a:cubicBezTo>
                  <a:pt x="5276010" y="363278"/>
                  <a:pt x="5181571" y="382176"/>
                  <a:pt x="5423024" y="362872"/>
                </a:cubicBezTo>
                <a:cubicBezTo>
                  <a:pt x="5720072" y="326497"/>
                  <a:pt x="6029226" y="291536"/>
                  <a:pt x="6300739" y="257034"/>
                </a:cubicBezTo>
                <a:cubicBezTo>
                  <a:pt x="6352244" y="291281"/>
                  <a:pt x="6592683" y="273084"/>
                  <a:pt x="6770941" y="241915"/>
                </a:cubicBezTo>
                <a:cubicBezTo>
                  <a:pt x="7492564" y="250525"/>
                  <a:pt x="6253864" y="234878"/>
                  <a:pt x="7491923" y="241915"/>
                </a:cubicBezTo>
                <a:cubicBezTo>
                  <a:pt x="7550384" y="247968"/>
                  <a:pt x="7626079" y="225182"/>
                  <a:pt x="7680004" y="211675"/>
                </a:cubicBezTo>
                <a:cubicBezTo>
                  <a:pt x="7738843" y="194554"/>
                  <a:pt x="7780356" y="183591"/>
                  <a:pt x="7836740" y="181436"/>
                </a:cubicBezTo>
                <a:cubicBezTo>
                  <a:pt x="7877602" y="173137"/>
                  <a:pt x="7918027" y="164473"/>
                  <a:pt x="7962128" y="151196"/>
                </a:cubicBezTo>
                <a:cubicBezTo>
                  <a:pt x="8145005" y="119061"/>
                  <a:pt x="8354998" y="65252"/>
                  <a:pt x="8526371" y="75599"/>
                </a:cubicBezTo>
                <a:cubicBezTo>
                  <a:pt x="9140047" y="68000"/>
                  <a:pt x="8828663" y="61651"/>
                  <a:pt x="9404086" y="0"/>
                </a:cubicBezTo>
                <a:cubicBezTo>
                  <a:pt x="10009441" y="33269"/>
                  <a:pt x="10741775" y="-8208"/>
                  <a:pt x="11410292" y="30240"/>
                </a:cubicBezTo>
                <a:cubicBezTo>
                  <a:pt x="11467077" y="25660"/>
                  <a:pt x="11516459" y="43105"/>
                  <a:pt x="11567028" y="60478"/>
                </a:cubicBezTo>
                <a:cubicBezTo>
                  <a:pt x="11674993" y="78067"/>
                  <a:pt x="11802723" y="81815"/>
                  <a:pt x="11911845" y="105837"/>
                </a:cubicBezTo>
                <a:cubicBezTo>
                  <a:pt x="12005706" y="116570"/>
                  <a:pt x="12092697" y="146107"/>
                  <a:pt x="12162618" y="166316"/>
                </a:cubicBezTo>
                <a:cubicBezTo>
                  <a:pt x="12236155" y="177030"/>
                  <a:pt x="12308562" y="195913"/>
                  <a:pt x="12382047" y="211675"/>
                </a:cubicBezTo>
                <a:cubicBezTo>
                  <a:pt x="12412233" y="220050"/>
                  <a:pt x="12445383" y="218433"/>
                  <a:pt x="12476087" y="226795"/>
                </a:cubicBezTo>
                <a:cubicBezTo>
                  <a:pt x="12513385" y="237821"/>
                  <a:pt x="12533239" y="249800"/>
                  <a:pt x="12570131" y="257034"/>
                </a:cubicBezTo>
                <a:cubicBezTo>
                  <a:pt x="12594955" y="265821"/>
                  <a:pt x="12634563" y="262354"/>
                  <a:pt x="12664171" y="272154"/>
                </a:cubicBezTo>
                <a:cubicBezTo>
                  <a:pt x="12694627" y="281484"/>
                  <a:pt x="12721009" y="302766"/>
                  <a:pt x="12758212" y="302394"/>
                </a:cubicBezTo>
                <a:cubicBezTo>
                  <a:pt x="12997259" y="293774"/>
                  <a:pt x="13358439" y="341707"/>
                  <a:pt x="13604579" y="362872"/>
                </a:cubicBezTo>
                <a:cubicBezTo>
                  <a:pt x="13858262" y="384669"/>
                  <a:pt x="14629449" y="509571"/>
                  <a:pt x="14764418" y="529189"/>
                </a:cubicBezTo>
                <a:cubicBezTo>
                  <a:pt x="15478570" y="610659"/>
                  <a:pt x="14988397" y="570499"/>
                  <a:pt x="15548089" y="680386"/>
                </a:cubicBezTo>
                <a:cubicBezTo>
                  <a:pt x="15630639" y="697095"/>
                  <a:pt x="15714007" y="716873"/>
                  <a:pt x="15798866" y="725746"/>
                </a:cubicBezTo>
                <a:cubicBezTo>
                  <a:pt x="16005318" y="797718"/>
                  <a:pt x="15704629" y="739310"/>
                  <a:pt x="16018294" y="771105"/>
                </a:cubicBezTo>
                <a:cubicBezTo>
                  <a:pt x="16084466" y="793718"/>
                  <a:pt x="16149793" y="804821"/>
                  <a:pt x="16237723" y="831584"/>
                </a:cubicBezTo>
                <a:cubicBezTo>
                  <a:pt x="16313896" y="835158"/>
                  <a:pt x="16391000" y="844638"/>
                  <a:pt x="16457152" y="861823"/>
                </a:cubicBezTo>
                <a:cubicBezTo>
                  <a:pt x="16500438" y="866105"/>
                  <a:pt x="16547958" y="864564"/>
                  <a:pt x="16582540" y="876943"/>
                </a:cubicBezTo>
                <a:cubicBezTo>
                  <a:pt x="16670052" y="901307"/>
                  <a:pt x="16766626" y="902813"/>
                  <a:pt x="16833316" y="937422"/>
                </a:cubicBezTo>
                <a:cubicBezTo>
                  <a:pt x="16924109" y="968104"/>
                  <a:pt x="17009536" y="984228"/>
                  <a:pt x="17084090" y="1028140"/>
                </a:cubicBezTo>
                <a:cubicBezTo>
                  <a:pt x="17110475" y="1043805"/>
                  <a:pt x="17144778" y="1064382"/>
                  <a:pt x="17178133" y="1073498"/>
                </a:cubicBezTo>
                <a:cubicBezTo>
                  <a:pt x="17213181" y="1093855"/>
                  <a:pt x="17263260" y="1093119"/>
                  <a:pt x="17303519" y="1103737"/>
                </a:cubicBezTo>
                <a:cubicBezTo>
                  <a:pt x="17336360" y="1120313"/>
                  <a:pt x="17362816" y="1147367"/>
                  <a:pt x="17397562" y="1164216"/>
                </a:cubicBezTo>
                <a:cubicBezTo>
                  <a:pt x="17436683" y="1178617"/>
                  <a:pt x="17492300" y="1189387"/>
                  <a:pt x="17522947" y="1209575"/>
                </a:cubicBezTo>
                <a:cubicBezTo>
                  <a:pt x="17577654" y="1237571"/>
                  <a:pt x="17595582" y="1281338"/>
                  <a:pt x="17648336" y="1300294"/>
                </a:cubicBezTo>
                <a:cubicBezTo>
                  <a:pt x="17672460" y="1309567"/>
                  <a:pt x="17703498" y="1326002"/>
                  <a:pt x="17711031" y="1330533"/>
                </a:cubicBezTo>
                <a:cubicBezTo>
                  <a:pt x="17725219" y="1357084"/>
                  <a:pt x="17783618" y="1466558"/>
                  <a:pt x="17805072" y="1481730"/>
                </a:cubicBezTo>
                <a:cubicBezTo>
                  <a:pt x="17924581" y="1544775"/>
                  <a:pt x="17865560" y="1499798"/>
                  <a:pt x="17993153" y="1602688"/>
                </a:cubicBezTo>
                <a:cubicBezTo>
                  <a:pt x="18016482" y="1615314"/>
                  <a:pt x="18029677" y="1634102"/>
                  <a:pt x="18055848" y="1648047"/>
                </a:cubicBezTo>
                <a:cubicBezTo>
                  <a:pt x="18300945" y="1765323"/>
                  <a:pt x="17971018" y="1566648"/>
                  <a:pt x="18181234" y="1723646"/>
                </a:cubicBezTo>
                <a:cubicBezTo>
                  <a:pt x="18436181" y="1861441"/>
                  <a:pt x="18231022" y="1691817"/>
                  <a:pt x="18369317" y="1829484"/>
                </a:cubicBezTo>
                <a:cubicBezTo>
                  <a:pt x="18378584" y="1841997"/>
                  <a:pt x="18385995" y="1861422"/>
                  <a:pt x="18400662" y="1874843"/>
                </a:cubicBezTo>
                <a:cubicBezTo>
                  <a:pt x="18414679" y="1890418"/>
                  <a:pt x="18447991" y="1901850"/>
                  <a:pt x="18463358" y="1920202"/>
                </a:cubicBezTo>
                <a:cubicBezTo>
                  <a:pt x="18490199" y="1949329"/>
                  <a:pt x="18526051" y="2010919"/>
                  <a:pt x="18526051" y="2010919"/>
                </a:cubicBezTo>
              </a:path>
            </a:pathLst>
          </a:custGeom>
          <a:noFill/>
          <a:ln w="127000" cap="rnd">
            <a:solidFill>
              <a:schemeClr val="accent2">
                <a:lumMod val="40000"/>
                <a:lumOff val="60000"/>
              </a:schemeClr>
            </a:solidFill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433457"/>
                      <a:gd name="connsiteY0" fmla="*/ 1458686 h 1458686"/>
                      <a:gd name="connsiteX1" fmla="*/ 54429 w 6433457"/>
                      <a:gd name="connsiteY1" fmla="*/ 1382486 h 1458686"/>
                      <a:gd name="connsiteX2" fmla="*/ 76200 w 6433457"/>
                      <a:gd name="connsiteY2" fmla="*/ 1338943 h 1458686"/>
                      <a:gd name="connsiteX3" fmla="*/ 108857 w 6433457"/>
                      <a:gd name="connsiteY3" fmla="*/ 1295400 h 1458686"/>
                      <a:gd name="connsiteX4" fmla="*/ 130629 w 6433457"/>
                      <a:gd name="connsiteY4" fmla="*/ 1262743 h 1458686"/>
                      <a:gd name="connsiteX5" fmla="*/ 163286 w 6433457"/>
                      <a:gd name="connsiteY5" fmla="*/ 1208315 h 1458686"/>
                      <a:gd name="connsiteX6" fmla="*/ 228600 w 6433457"/>
                      <a:gd name="connsiteY6" fmla="*/ 1121229 h 1458686"/>
                      <a:gd name="connsiteX7" fmla="*/ 283029 w 6433457"/>
                      <a:gd name="connsiteY7" fmla="*/ 1045029 h 1458686"/>
                      <a:gd name="connsiteX8" fmla="*/ 337457 w 6433457"/>
                      <a:gd name="connsiteY8" fmla="*/ 990600 h 1458686"/>
                      <a:gd name="connsiteX9" fmla="*/ 391886 w 6433457"/>
                      <a:gd name="connsiteY9" fmla="*/ 925286 h 1458686"/>
                      <a:gd name="connsiteX10" fmla="*/ 424543 w 6433457"/>
                      <a:gd name="connsiteY10" fmla="*/ 903515 h 1458686"/>
                      <a:gd name="connsiteX11" fmla="*/ 446314 w 6433457"/>
                      <a:gd name="connsiteY11" fmla="*/ 881743 h 1458686"/>
                      <a:gd name="connsiteX12" fmla="*/ 478972 w 6433457"/>
                      <a:gd name="connsiteY12" fmla="*/ 859972 h 1458686"/>
                      <a:gd name="connsiteX13" fmla="*/ 566057 w 6433457"/>
                      <a:gd name="connsiteY13" fmla="*/ 794657 h 1458686"/>
                      <a:gd name="connsiteX14" fmla="*/ 653143 w 6433457"/>
                      <a:gd name="connsiteY14" fmla="*/ 729343 h 1458686"/>
                      <a:gd name="connsiteX15" fmla="*/ 685800 w 6433457"/>
                      <a:gd name="connsiteY15" fmla="*/ 718457 h 1458686"/>
                      <a:gd name="connsiteX16" fmla="*/ 718457 w 6433457"/>
                      <a:gd name="connsiteY16" fmla="*/ 696686 h 1458686"/>
                      <a:gd name="connsiteX17" fmla="*/ 751114 w 6433457"/>
                      <a:gd name="connsiteY17" fmla="*/ 685800 h 1458686"/>
                      <a:gd name="connsiteX18" fmla="*/ 849086 w 6433457"/>
                      <a:gd name="connsiteY18" fmla="*/ 631372 h 1458686"/>
                      <a:gd name="connsiteX19" fmla="*/ 903514 w 6433457"/>
                      <a:gd name="connsiteY19" fmla="*/ 609600 h 1458686"/>
                      <a:gd name="connsiteX20" fmla="*/ 947057 w 6433457"/>
                      <a:gd name="connsiteY20" fmla="*/ 576943 h 1458686"/>
                      <a:gd name="connsiteX21" fmla="*/ 1055914 w 6433457"/>
                      <a:gd name="connsiteY21" fmla="*/ 533400 h 1458686"/>
                      <a:gd name="connsiteX22" fmla="*/ 1099457 w 6433457"/>
                      <a:gd name="connsiteY22" fmla="*/ 511629 h 1458686"/>
                      <a:gd name="connsiteX23" fmla="*/ 1153886 w 6433457"/>
                      <a:gd name="connsiteY23" fmla="*/ 500743 h 1458686"/>
                      <a:gd name="connsiteX24" fmla="*/ 1306286 w 6433457"/>
                      <a:gd name="connsiteY24" fmla="*/ 468086 h 1458686"/>
                      <a:gd name="connsiteX25" fmla="*/ 1426029 w 6433457"/>
                      <a:gd name="connsiteY25" fmla="*/ 457200 h 1458686"/>
                      <a:gd name="connsiteX26" fmla="*/ 1491343 w 6433457"/>
                      <a:gd name="connsiteY26" fmla="*/ 424543 h 1458686"/>
                      <a:gd name="connsiteX27" fmla="*/ 1578429 w 6433457"/>
                      <a:gd name="connsiteY27" fmla="*/ 381000 h 1458686"/>
                      <a:gd name="connsiteX28" fmla="*/ 1621972 w 6433457"/>
                      <a:gd name="connsiteY28" fmla="*/ 359229 h 1458686"/>
                      <a:gd name="connsiteX29" fmla="*/ 1719943 w 6433457"/>
                      <a:gd name="connsiteY29" fmla="*/ 304800 h 1458686"/>
                      <a:gd name="connsiteX30" fmla="*/ 1883229 w 6433457"/>
                      <a:gd name="connsiteY30" fmla="*/ 261257 h 1458686"/>
                      <a:gd name="connsiteX31" fmla="*/ 2188029 w 6433457"/>
                      <a:gd name="connsiteY31" fmla="*/ 185057 h 1458686"/>
                      <a:gd name="connsiteX32" fmla="*/ 2351314 w 6433457"/>
                      <a:gd name="connsiteY32" fmla="*/ 174172 h 1458686"/>
                      <a:gd name="connsiteX33" fmla="*/ 2601686 w 6433457"/>
                      <a:gd name="connsiteY33" fmla="*/ 174172 h 1458686"/>
                      <a:gd name="connsiteX34" fmla="*/ 2667000 w 6433457"/>
                      <a:gd name="connsiteY34" fmla="*/ 152400 h 1458686"/>
                      <a:gd name="connsiteX35" fmla="*/ 2721429 w 6433457"/>
                      <a:gd name="connsiteY35" fmla="*/ 130629 h 1458686"/>
                      <a:gd name="connsiteX36" fmla="*/ 2764972 w 6433457"/>
                      <a:gd name="connsiteY36" fmla="*/ 108857 h 1458686"/>
                      <a:gd name="connsiteX37" fmla="*/ 2960914 w 6433457"/>
                      <a:gd name="connsiteY37" fmla="*/ 54429 h 1458686"/>
                      <a:gd name="connsiteX38" fmla="*/ 3265714 w 6433457"/>
                      <a:gd name="connsiteY38" fmla="*/ 0 h 1458686"/>
                      <a:gd name="connsiteX39" fmla="*/ 3962400 w 6433457"/>
                      <a:gd name="connsiteY39" fmla="*/ 21772 h 1458686"/>
                      <a:gd name="connsiteX40" fmla="*/ 4016829 w 6433457"/>
                      <a:gd name="connsiteY40" fmla="*/ 43543 h 1458686"/>
                      <a:gd name="connsiteX41" fmla="*/ 4136572 w 6433457"/>
                      <a:gd name="connsiteY41" fmla="*/ 76200 h 1458686"/>
                      <a:gd name="connsiteX42" fmla="*/ 4223657 w 6433457"/>
                      <a:gd name="connsiteY42" fmla="*/ 119743 h 1458686"/>
                      <a:gd name="connsiteX43" fmla="*/ 4299857 w 6433457"/>
                      <a:gd name="connsiteY43" fmla="*/ 152400 h 1458686"/>
                      <a:gd name="connsiteX44" fmla="*/ 4332514 w 6433457"/>
                      <a:gd name="connsiteY44" fmla="*/ 163286 h 1458686"/>
                      <a:gd name="connsiteX45" fmla="*/ 4365172 w 6433457"/>
                      <a:gd name="connsiteY45" fmla="*/ 185057 h 1458686"/>
                      <a:gd name="connsiteX46" fmla="*/ 4397829 w 6433457"/>
                      <a:gd name="connsiteY46" fmla="*/ 195943 h 1458686"/>
                      <a:gd name="connsiteX47" fmla="*/ 4430486 w 6433457"/>
                      <a:gd name="connsiteY47" fmla="*/ 217715 h 1458686"/>
                      <a:gd name="connsiteX48" fmla="*/ 4724400 w 6433457"/>
                      <a:gd name="connsiteY48" fmla="*/ 261257 h 1458686"/>
                      <a:gd name="connsiteX49" fmla="*/ 5127172 w 6433457"/>
                      <a:gd name="connsiteY49" fmla="*/ 381000 h 1458686"/>
                      <a:gd name="connsiteX50" fmla="*/ 5399314 w 6433457"/>
                      <a:gd name="connsiteY50" fmla="*/ 489857 h 1458686"/>
                      <a:gd name="connsiteX51" fmla="*/ 5486400 w 6433457"/>
                      <a:gd name="connsiteY51" fmla="*/ 522515 h 1458686"/>
                      <a:gd name="connsiteX52" fmla="*/ 5562600 w 6433457"/>
                      <a:gd name="connsiteY52" fmla="*/ 555172 h 1458686"/>
                      <a:gd name="connsiteX53" fmla="*/ 5638800 w 6433457"/>
                      <a:gd name="connsiteY53" fmla="*/ 598715 h 1458686"/>
                      <a:gd name="connsiteX54" fmla="*/ 5715000 w 6433457"/>
                      <a:gd name="connsiteY54" fmla="*/ 620486 h 1458686"/>
                      <a:gd name="connsiteX55" fmla="*/ 5758543 w 6433457"/>
                      <a:gd name="connsiteY55" fmla="*/ 631372 h 1458686"/>
                      <a:gd name="connsiteX56" fmla="*/ 5845629 w 6433457"/>
                      <a:gd name="connsiteY56" fmla="*/ 674915 h 1458686"/>
                      <a:gd name="connsiteX57" fmla="*/ 5932714 w 6433457"/>
                      <a:gd name="connsiteY57" fmla="*/ 740229 h 1458686"/>
                      <a:gd name="connsiteX58" fmla="*/ 5965372 w 6433457"/>
                      <a:gd name="connsiteY58" fmla="*/ 772886 h 1458686"/>
                      <a:gd name="connsiteX59" fmla="*/ 6008914 w 6433457"/>
                      <a:gd name="connsiteY59" fmla="*/ 794657 h 1458686"/>
                      <a:gd name="connsiteX60" fmla="*/ 6041572 w 6433457"/>
                      <a:gd name="connsiteY60" fmla="*/ 838200 h 1458686"/>
                      <a:gd name="connsiteX61" fmla="*/ 6085114 w 6433457"/>
                      <a:gd name="connsiteY61" fmla="*/ 870857 h 1458686"/>
                      <a:gd name="connsiteX62" fmla="*/ 6128657 w 6433457"/>
                      <a:gd name="connsiteY62" fmla="*/ 936172 h 1458686"/>
                      <a:gd name="connsiteX63" fmla="*/ 6150429 w 6433457"/>
                      <a:gd name="connsiteY63" fmla="*/ 957943 h 1458686"/>
                      <a:gd name="connsiteX64" fmla="*/ 6183086 w 6433457"/>
                      <a:gd name="connsiteY64" fmla="*/ 1066800 h 1458686"/>
                      <a:gd name="connsiteX65" fmla="*/ 6248400 w 6433457"/>
                      <a:gd name="connsiteY65" fmla="*/ 1153886 h 1458686"/>
                      <a:gd name="connsiteX66" fmla="*/ 6270172 w 6433457"/>
                      <a:gd name="connsiteY66" fmla="*/ 1186543 h 1458686"/>
                      <a:gd name="connsiteX67" fmla="*/ 6313714 w 6433457"/>
                      <a:gd name="connsiteY67" fmla="*/ 1240972 h 1458686"/>
                      <a:gd name="connsiteX68" fmla="*/ 6379029 w 6433457"/>
                      <a:gd name="connsiteY68" fmla="*/ 1317172 h 1458686"/>
                      <a:gd name="connsiteX69" fmla="*/ 6389914 w 6433457"/>
                      <a:gd name="connsiteY69" fmla="*/ 1349829 h 1458686"/>
                      <a:gd name="connsiteX70" fmla="*/ 6411686 w 6433457"/>
                      <a:gd name="connsiteY70" fmla="*/ 1382486 h 1458686"/>
                      <a:gd name="connsiteX71" fmla="*/ 6433457 w 6433457"/>
                      <a:gd name="connsiteY71" fmla="*/ 1447800 h 14586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</a:cxnLst>
                    <a:rect l="l" t="t" r="r" b="b"/>
                    <a:pathLst>
                      <a:path w="6433457" h="1458686">
                        <a:moveTo>
                          <a:pt x="0" y="1458686"/>
                        </a:moveTo>
                        <a:cubicBezTo>
                          <a:pt x="18143" y="1433286"/>
                          <a:pt x="37671" y="1408820"/>
                          <a:pt x="54429" y="1382486"/>
                        </a:cubicBezTo>
                        <a:cubicBezTo>
                          <a:pt x="63141" y="1368796"/>
                          <a:pt x="67600" y="1352704"/>
                          <a:pt x="76200" y="1338943"/>
                        </a:cubicBezTo>
                        <a:cubicBezTo>
                          <a:pt x="85816" y="1323558"/>
                          <a:pt x="98312" y="1310163"/>
                          <a:pt x="108857" y="1295400"/>
                        </a:cubicBezTo>
                        <a:cubicBezTo>
                          <a:pt x="116461" y="1284754"/>
                          <a:pt x="123695" y="1273837"/>
                          <a:pt x="130629" y="1262743"/>
                        </a:cubicBezTo>
                        <a:cubicBezTo>
                          <a:pt x="141843" y="1244801"/>
                          <a:pt x="151243" y="1225711"/>
                          <a:pt x="163286" y="1208315"/>
                        </a:cubicBezTo>
                        <a:cubicBezTo>
                          <a:pt x="183940" y="1178481"/>
                          <a:pt x="208472" y="1151420"/>
                          <a:pt x="228600" y="1121229"/>
                        </a:cubicBezTo>
                        <a:cubicBezTo>
                          <a:pt x="244206" y="1097821"/>
                          <a:pt x="265029" y="1065279"/>
                          <a:pt x="283029" y="1045029"/>
                        </a:cubicBezTo>
                        <a:cubicBezTo>
                          <a:pt x="300075" y="1025852"/>
                          <a:pt x="323224" y="1011948"/>
                          <a:pt x="337457" y="990600"/>
                        </a:cubicBezTo>
                        <a:cubicBezTo>
                          <a:pt x="358864" y="958491"/>
                          <a:pt x="360456" y="951478"/>
                          <a:pt x="391886" y="925286"/>
                        </a:cubicBezTo>
                        <a:cubicBezTo>
                          <a:pt x="401937" y="916911"/>
                          <a:pt x="414327" y="911688"/>
                          <a:pt x="424543" y="903515"/>
                        </a:cubicBezTo>
                        <a:cubicBezTo>
                          <a:pt x="432557" y="897104"/>
                          <a:pt x="438300" y="888154"/>
                          <a:pt x="446314" y="881743"/>
                        </a:cubicBezTo>
                        <a:cubicBezTo>
                          <a:pt x="456530" y="873570"/>
                          <a:pt x="469126" y="868587"/>
                          <a:pt x="478972" y="859972"/>
                        </a:cubicBezTo>
                        <a:cubicBezTo>
                          <a:pt x="555949" y="792617"/>
                          <a:pt x="502603" y="815809"/>
                          <a:pt x="566057" y="794657"/>
                        </a:cubicBezTo>
                        <a:cubicBezTo>
                          <a:pt x="591847" y="768869"/>
                          <a:pt x="616219" y="741651"/>
                          <a:pt x="653143" y="729343"/>
                        </a:cubicBezTo>
                        <a:cubicBezTo>
                          <a:pt x="664029" y="725714"/>
                          <a:pt x="675537" y="723589"/>
                          <a:pt x="685800" y="718457"/>
                        </a:cubicBezTo>
                        <a:cubicBezTo>
                          <a:pt x="697502" y="712606"/>
                          <a:pt x="706755" y="702537"/>
                          <a:pt x="718457" y="696686"/>
                        </a:cubicBezTo>
                        <a:cubicBezTo>
                          <a:pt x="728720" y="691554"/>
                          <a:pt x="740851" y="690932"/>
                          <a:pt x="751114" y="685800"/>
                        </a:cubicBezTo>
                        <a:cubicBezTo>
                          <a:pt x="861044" y="630835"/>
                          <a:pt x="754723" y="673311"/>
                          <a:pt x="849086" y="631372"/>
                        </a:cubicBezTo>
                        <a:cubicBezTo>
                          <a:pt x="866942" y="623436"/>
                          <a:pt x="886433" y="619090"/>
                          <a:pt x="903514" y="609600"/>
                        </a:cubicBezTo>
                        <a:cubicBezTo>
                          <a:pt x="919374" y="600789"/>
                          <a:pt x="930830" y="585057"/>
                          <a:pt x="947057" y="576943"/>
                        </a:cubicBezTo>
                        <a:cubicBezTo>
                          <a:pt x="982012" y="559465"/>
                          <a:pt x="1020959" y="550877"/>
                          <a:pt x="1055914" y="533400"/>
                        </a:cubicBezTo>
                        <a:cubicBezTo>
                          <a:pt x="1070428" y="526143"/>
                          <a:pt x="1084062" y="516761"/>
                          <a:pt x="1099457" y="511629"/>
                        </a:cubicBezTo>
                        <a:cubicBezTo>
                          <a:pt x="1117010" y="505778"/>
                          <a:pt x="1135824" y="504757"/>
                          <a:pt x="1153886" y="500743"/>
                        </a:cubicBezTo>
                        <a:cubicBezTo>
                          <a:pt x="1208646" y="488574"/>
                          <a:pt x="1243808" y="473766"/>
                          <a:pt x="1306286" y="468086"/>
                        </a:cubicBezTo>
                        <a:lnTo>
                          <a:pt x="1426029" y="457200"/>
                        </a:lnTo>
                        <a:cubicBezTo>
                          <a:pt x="1492249" y="435128"/>
                          <a:pt x="1425022" y="460718"/>
                          <a:pt x="1491343" y="424543"/>
                        </a:cubicBezTo>
                        <a:cubicBezTo>
                          <a:pt x="1519835" y="409002"/>
                          <a:pt x="1549400" y="395514"/>
                          <a:pt x="1578429" y="381000"/>
                        </a:cubicBezTo>
                        <a:cubicBezTo>
                          <a:pt x="1592943" y="373743"/>
                          <a:pt x="1607787" y="367110"/>
                          <a:pt x="1621972" y="359229"/>
                        </a:cubicBezTo>
                        <a:cubicBezTo>
                          <a:pt x="1654629" y="341086"/>
                          <a:pt x="1685512" y="319297"/>
                          <a:pt x="1719943" y="304800"/>
                        </a:cubicBezTo>
                        <a:cubicBezTo>
                          <a:pt x="1828233" y="259204"/>
                          <a:pt x="1800585" y="283295"/>
                          <a:pt x="1883229" y="261257"/>
                        </a:cubicBezTo>
                        <a:cubicBezTo>
                          <a:pt x="1982418" y="234807"/>
                          <a:pt x="2085365" y="191901"/>
                          <a:pt x="2188029" y="185057"/>
                        </a:cubicBezTo>
                        <a:lnTo>
                          <a:pt x="2351314" y="174172"/>
                        </a:lnTo>
                        <a:cubicBezTo>
                          <a:pt x="2582765" y="141107"/>
                          <a:pt x="2180484" y="193318"/>
                          <a:pt x="2601686" y="174172"/>
                        </a:cubicBezTo>
                        <a:cubicBezTo>
                          <a:pt x="2624611" y="173130"/>
                          <a:pt x="2645692" y="160923"/>
                          <a:pt x="2667000" y="152400"/>
                        </a:cubicBezTo>
                        <a:cubicBezTo>
                          <a:pt x="2685143" y="145143"/>
                          <a:pt x="2703573" y="138565"/>
                          <a:pt x="2721429" y="130629"/>
                        </a:cubicBezTo>
                        <a:cubicBezTo>
                          <a:pt x="2736258" y="124038"/>
                          <a:pt x="2749508" y="113777"/>
                          <a:pt x="2764972" y="108857"/>
                        </a:cubicBezTo>
                        <a:cubicBezTo>
                          <a:pt x="2829568" y="88304"/>
                          <a:pt x="2893808" y="64016"/>
                          <a:pt x="2960914" y="54429"/>
                        </a:cubicBezTo>
                        <a:cubicBezTo>
                          <a:pt x="3164745" y="25310"/>
                          <a:pt x="3063137" y="43409"/>
                          <a:pt x="3265714" y="0"/>
                        </a:cubicBezTo>
                        <a:cubicBezTo>
                          <a:pt x="3497943" y="7257"/>
                          <a:pt x="3730447" y="8325"/>
                          <a:pt x="3962400" y="21772"/>
                        </a:cubicBezTo>
                        <a:cubicBezTo>
                          <a:pt x="3981908" y="22903"/>
                          <a:pt x="3998178" y="37715"/>
                          <a:pt x="4016829" y="43543"/>
                        </a:cubicBezTo>
                        <a:cubicBezTo>
                          <a:pt x="4056318" y="55883"/>
                          <a:pt x="4097751" y="61897"/>
                          <a:pt x="4136572" y="76200"/>
                        </a:cubicBezTo>
                        <a:cubicBezTo>
                          <a:pt x="4167026" y="87420"/>
                          <a:pt x="4194247" y="106018"/>
                          <a:pt x="4223657" y="119743"/>
                        </a:cubicBezTo>
                        <a:cubicBezTo>
                          <a:pt x="4248699" y="131429"/>
                          <a:pt x="4274199" y="142137"/>
                          <a:pt x="4299857" y="152400"/>
                        </a:cubicBezTo>
                        <a:cubicBezTo>
                          <a:pt x="4310511" y="156662"/>
                          <a:pt x="4322251" y="158154"/>
                          <a:pt x="4332514" y="163286"/>
                        </a:cubicBezTo>
                        <a:cubicBezTo>
                          <a:pt x="4344216" y="169137"/>
                          <a:pt x="4353470" y="179206"/>
                          <a:pt x="4365172" y="185057"/>
                        </a:cubicBezTo>
                        <a:cubicBezTo>
                          <a:pt x="4375435" y="190189"/>
                          <a:pt x="4387566" y="190811"/>
                          <a:pt x="4397829" y="195943"/>
                        </a:cubicBezTo>
                        <a:cubicBezTo>
                          <a:pt x="4409531" y="201794"/>
                          <a:pt x="4417657" y="215149"/>
                          <a:pt x="4430486" y="217715"/>
                        </a:cubicBezTo>
                        <a:cubicBezTo>
                          <a:pt x="4527603" y="237138"/>
                          <a:pt x="4626917" y="243760"/>
                          <a:pt x="4724400" y="261257"/>
                        </a:cubicBezTo>
                        <a:cubicBezTo>
                          <a:pt x="4818895" y="278218"/>
                          <a:pt x="5085044" y="362569"/>
                          <a:pt x="5127172" y="381000"/>
                        </a:cubicBezTo>
                        <a:cubicBezTo>
                          <a:pt x="5400381" y="500529"/>
                          <a:pt x="5204557" y="421119"/>
                          <a:pt x="5399314" y="489857"/>
                        </a:cubicBezTo>
                        <a:cubicBezTo>
                          <a:pt x="5428549" y="500175"/>
                          <a:pt x="5458176" y="509686"/>
                          <a:pt x="5486400" y="522515"/>
                        </a:cubicBezTo>
                        <a:cubicBezTo>
                          <a:pt x="5578279" y="564278"/>
                          <a:pt x="5452876" y="527740"/>
                          <a:pt x="5562600" y="555172"/>
                        </a:cubicBezTo>
                        <a:cubicBezTo>
                          <a:pt x="5588714" y="572581"/>
                          <a:pt x="5608418" y="587667"/>
                          <a:pt x="5638800" y="598715"/>
                        </a:cubicBezTo>
                        <a:cubicBezTo>
                          <a:pt x="5663626" y="607743"/>
                          <a:pt x="5689514" y="613535"/>
                          <a:pt x="5715000" y="620486"/>
                        </a:cubicBezTo>
                        <a:cubicBezTo>
                          <a:pt x="5729434" y="624422"/>
                          <a:pt x="5744733" y="625618"/>
                          <a:pt x="5758543" y="631372"/>
                        </a:cubicBezTo>
                        <a:cubicBezTo>
                          <a:pt x="5788501" y="643855"/>
                          <a:pt x="5819665" y="655442"/>
                          <a:pt x="5845629" y="674915"/>
                        </a:cubicBezTo>
                        <a:cubicBezTo>
                          <a:pt x="5874657" y="696686"/>
                          <a:pt x="5907056" y="714572"/>
                          <a:pt x="5932714" y="740229"/>
                        </a:cubicBezTo>
                        <a:cubicBezTo>
                          <a:pt x="5943600" y="751115"/>
                          <a:pt x="5952845" y="763938"/>
                          <a:pt x="5965372" y="772886"/>
                        </a:cubicBezTo>
                        <a:cubicBezTo>
                          <a:pt x="5978577" y="782318"/>
                          <a:pt x="5994400" y="787400"/>
                          <a:pt x="6008914" y="794657"/>
                        </a:cubicBezTo>
                        <a:cubicBezTo>
                          <a:pt x="6019800" y="809171"/>
                          <a:pt x="6028743" y="825371"/>
                          <a:pt x="6041572" y="838200"/>
                        </a:cubicBezTo>
                        <a:cubicBezTo>
                          <a:pt x="6054401" y="851029"/>
                          <a:pt x="6073061" y="857297"/>
                          <a:pt x="6085114" y="870857"/>
                        </a:cubicBezTo>
                        <a:cubicBezTo>
                          <a:pt x="6102498" y="890414"/>
                          <a:pt x="6110154" y="917670"/>
                          <a:pt x="6128657" y="936172"/>
                        </a:cubicBezTo>
                        <a:lnTo>
                          <a:pt x="6150429" y="957943"/>
                        </a:lnTo>
                        <a:cubicBezTo>
                          <a:pt x="6155363" y="977679"/>
                          <a:pt x="6174249" y="1057963"/>
                          <a:pt x="6183086" y="1066800"/>
                        </a:cubicBezTo>
                        <a:cubicBezTo>
                          <a:pt x="6223359" y="1107075"/>
                          <a:pt x="6199163" y="1080031"/>
                          <a:pt x="6248400" y="1153886"/>
                        </a:cubicBezTo>
                        <a:cubicBezTo>
                          <a:pt x="6255657" y="1164772"/>
                          <a:pt x="6260921" y="1177292"/>
                          <a:pt x="6270172" y="1186543"/>
                        </a:cubicBezTo>
                        <a:cubicBezTo>
                          <a:pt x="6344296" y="1260671"/>
                          <a:pt x="6231306" y="1144829"/>
                          <a:pt x="6313714" y="1240972"/>
                        </a:cubicBezTo>
                        <a:cubicBezTo>
                          <a:pt x="6392910" y="1333368"/>
                          <a:pt x="6329043" y="1242195"/>
                          <a:pt x="6379029" y="1317172"/>
                        </a:cubicBezTo>
                        <a:cubicBezTo>
                          <a:pt x="6382657" y="1328058"/>
                          <a:pt x="6384782" y="1339566"/>
                          <a:pt x="6389914" y="1349829"/>
                        </a:cubicBezTo>
                        <a:cubicBezTo>
                          <a:pt x="6395765" y="1361531"/>
                          <a:pt x="6406372" y="1370531"/>
                          <a:pt x="6411686" y="1382486"/>
                        </a:cubicBezTo>
                        <a:cubicBezTo>
                          <a:pt x="6421007" y="1403457"/>
                          <a:pt x="6433457" y="1447800"/>
                          <a:pt x="6433457" y="144780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F4ECE80-AACF-86DC-2CC2-06DFB5726D4C}"/>
              </a:ext>
            </a:extLst>
          </p:cNvPr>
          <p:cNvSpPr/>
          <p:nvPr/>
        </p:nvSpPr>
        <p:spPr>
          <a:xfrm>
            <a:off x="8548066" y="11010878"/>
            <a:ext cx="457200" cy="457192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" name="!!star1">
            <a:extLst>
              <a:ext uri="{FF2B5EF4-FFF2-40B4-BE49-F238E27FC236}">
                <a16:creationId xmlns:a16="http://schemas.microsoft.com/office/drawing/2014/main" id="{44B56F81-70B1-6426-9E13-C7048FF386A2}"/>
              </a:ext>
            </a:extLst>
          </p:cNvPr>
          <p:cNvSpPr/>
          <p:nvPr/>
        </p:nvSpPr>
        <p:spPr>
          <a:xfrm>
            <a:off x="8338296" y="11506505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x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B12D0ED-0135-32E7-F617-50112F880EF5}"/>
              </a:ext>
            </a:extLst>
          </p:cNvPr>
          <p:cNvSpPr/>
          <p:nvPr/>
        </p:nvSpPr>
        <p:spPr>
          <a:xfrm>
            <a:off x="15328873" y="10985564"/>
            <a:ext cx="457200" cy="457192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8" name="!!star1">
            <a:extLst>
              <a:ext uri="{FF2B5EF4-FFF2-40B4-BE49-F238E27FC236}">
                <a16:creationId xmlns:a16="http://schemas.microsoft.com/office/drawing/2014/main" id="{9A271B08-06C0-0042-61A7-1329718D172E}"/>
              </a:ext>
            </a:extLst>
          </p:cNvPr>
          <p:cNvSpPr/>
          <p:nvPr/>
        </p:nvSpPr>
        <p:spPr>
          <a:xfrm>
            <a:off x="15100273" y="11469382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y</a:t>
            </a:r>
          </a:p>
        </p:txBody>
      </p:sp>
      <p:sp>
        <p:nvSpPr>
          <p:cNvPr id="29" name="Candy: A problem on leetcode">
            <a:extLst>
              <a:ext uri="{FF2B5EF4-FFF2-40B4-BE49-F238E27FC236}">
                <a16:creationId xmlns:a16="http://schemas.microsoft.com/office/drawing/2014/main" id="{981143E0-C06F-0971-5B58-1E90188C865F}"/>
              </a:ext>
            </a:extLst>
          </p:cNvPr>
          <p:cNvSpPr/>
          <p:nvPr/>
        </p:nvSpPr>
        <p:spPr>
          <a:xfrm>
            <a:off x="701749" y="412386"/>
            <a:ext cx="18526051" cy="1139414"/>
          </a:xfrm>
          <a:prstGeom prst="roundRect">
            <a:avLst>
              <a:gd name="adj" fmla="val 1661"/>
            </a:avLst>
          </a:prstGeom>
          <a:noFill/>
          <a:ln w="12700">
            <a:noFill/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5700" dirty="0">
                <a:solidFill>
                  <a:schemeClr val="accent5">
                    <a:lumMod val="60000"/>
                    <a:lumOff val="40000"/>
                  </a:schemeClr>
                </a:solidFill>
                <a:latin typeface="Bradley Hand" pitchFamily="2" charset="77"/>
              </a:rPr>
              <a:t>How to handle Query(</a:t>
            </a:r>
            <a:r>
              <a:rPr lang="en-US" sz="570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Bradley Hand" pitchFamily="2" charset="77"/>
              </a:rPr>
              <a:t>s,t,e</a:t>
            </a:r>
            <a:r>
              <a:rPr lang="en-US" sz="5700" dirty="0">
                <a:solidFill>
                  <a:schemeClr val="accent5">
                    <a:lumMod val="60000"/>
                    <a:lumOff val="40000"/>
                  </a:schemeClr>
                </a:solidFill>
                <a:latin typeface="Bradley Hand" pitchFamily="2" charset="77"/>
              </a:rPr>
              <a:t>) using these data-structures? </a:t>
            </a:r>
          </a:p>
        </p:txBody>
      </p:sp>
      <p:sp>
        <p:nvSpPr>
          <p:cNvPr id="2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B7358737-6769-E796-B0C4-B933E52FCCFB}"/>
              </a:ext>
            </a:extLst>
          </p:cNvPr>
          <p:cNvSpPr/>
          <p:nvPr/>
        </p:nvSpPr>
        <p:spPr>
          <a:xfrm>
            <a:off x="17820406" y="-16711"/>
            <a:ext cx="7632631" cy="1568511"/>
          </a:xfrm>
          <a:prstGeom prst="roundRect">
            <a:avLst>
              <a:gd name="adj" fmla="val 5932"/>
            </a:avLst>
          </a:prstGeom>
          <a:noFill/>
          <a:ln w="12700">
            <a:noFill/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  <a:latin typeface="Bradley Hand" pitchFamily="2" charset="77"/>
              </a:rPr>
              <a:t>Data-Structures</a:t>
            </a:r>
            <a:endParaRPr lang="en-IN" dirty="0">
              <a:solidFill>
                <a:schemeClr val="bg1"/>
              </a:solidFill>
              <a:latin typeface="Bradley Hand" pitchFamily="2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box">
                <a:extLst>
                  <a:ext uri="{FF2B5EF4-FFF2-40B4-BE49-F238E27FC236}">
                    <a16:creationId xmlns:a16="http://schemas.microsoft.com/office/drawing/2014/main" id="{63ADEBDF-CF16-9D4D-5A0F-62FD4A96FEE7}"/>
                  </a:ext>
                </a:extLst>
              </p:cNvPr>
              <p:cNvSpPr/>
              <p:nvPr/>
            </p:nvSpPr>
            <p:spPr>
              <a:xfrm>
                <a:off x="19726183" y="753001"/>
                <a:ext cx="4767748" cy="2732818"/>
              </a:xfrm>
              <a:prstGeom prst="roundRect">
                <a:avLst>
                  <a:gd name="adj" fmla="val 5932"/>
                </a:avLst>
              </a:prstGeom>
              <a:noFill/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numCol="1" anchor="ctr"/>
              <a:lstStyle/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𝑠𝑡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 ⊕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</m:oMath>
                </a14:m>
                <a:endParaRPr lang="en-US" sz="4000" dirty="0">
                  <a:solidFill>
                    <a:schemeClr val="bg1"/>
                  </a:solidFill>
                  <a:latin typeface="Bradley Hand" pitchFamily="2" charset="77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𝑠𝑡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 ⊖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</m:oMath>
                </a14:m>
                <a:endParaRPr lang="en-US" sz="4000" dirty="0">
                  <a:solidFill>
                    <a:schemeClr val="bg1"/>
                  </a:solidFill>
                  <a:latin typeface="Bradley Hand" pitchFamily="2" charset="77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𝑠𝑡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⋄[⊕</m:t>
                    </m:r>
                    <m:sSup>
                      <m:sSupPr>
                        <m:ctrlPr>
                          <a:rPr lang="en-US" sz="4000" b="0" i="1" dirty="0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dirty="0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4000" b="0" i="1" dirty="0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,⊖</m:t>
                    </m:r>
                    <m:sSup>
                      <m:sSupPr>
                        <m:ctrlPr>
                          <a:rPr lang="en-US" sz="4000" b="0" i="1" dirty="0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dirty="0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4000" b="0" i="1" dirty="0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p>
                    </m:sSup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IN" sz="4000" dirty="0">
                  <a:solidFill>
                    <a:schemeClr val="bg1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3" name="!!box">
                <a:extLst>
                  <a:ext uri="{FF2B5EF4-FFF2-40B4-BE49-F238E27FC236}">
                    <a16:creationId xmlns:a16="http://schemas.microsoft.com/office/drawing/2014/main" id="{63ADEBDF-CF16-9D4D-5A0F-62FD4A96FE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3" y="753001"/>
                <a:ext cx="4767748" cy="2732818"/>
              </a:xfrm>
              <a:prstGeom prst="roundRect">
                <a:avLst>
                  <a:gd name="adj" fmla="val 5932"/>
                </a:avLst>
              </a:prstGeom>
              <a:blipFill>
                <a:blip r:embed="rId7"/>
                <a:stretch>
                  <a:fillRect/>
                </a:stretch>
              </a:blipFill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01428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DBF8EFD0-47C7-FEF2-ACCD-7A8EDBF943CE}"/>
              </a:ext>
            </a:extLst>
          </p:cNvPr>
          <p:cNvSpPr/>
          <p:nvPr/>
        </p:nvSpPr>
        <p:spPr>
          <a:xfrm>
            <a:off x="670615" y="1535052"/>
            <a:ext cx="18093522" cy="2401945"/>
          </a:xfrm>
          <a:prstGeom prst="roundRect">
            <a:avLst>
              <a:gd name="adj" fmla="val 5932"/>
            </a:avLst>
          </a:prstGeom>
          <a:noFill/>
          <a:ln w="12700">
            <a:noFill/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anchor="ctr"/>
          <a:lstStyle/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IN" sz="4000" dirty="0">
                <a:solidFill>
                  <a:schemeClr val="bg1"/>
                </a:solidFill>
                <a:latin typeface="Bradley Hand" pitchFamily="2" charset="77"/>
              </a:rPr>
              <a:t>Find the farthest vertex on es path that is a power of 2. Let this vertex be u.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IN" sz="4000" dirty="0">
                <a:solidFill>
                  <a:schemeClr val="bg1"/>
                </a:solidFill>
                <a:latin typeface="Bradley Hand" pitchFamily="2" charset="77"/>
              </a:rPr>
              <a:t>Similarly let v be the farthest vertex on et path that is a power of 2.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!!box2">
                <a:extLst>
                  <a:ext uri="{FF2B5EF4-FFF2-40B4-BE49-F238E27FC236}">
                    <a16:creationId xmlns:a16="http://schemas.microsoft.com/office/drawing/2014/main" id="{C2D52C18-9422-3804-4A50-ABCEB6EEC312}"/>
                  </a:ext>
                </a:extLst>
              </p:cNvPr>
              <p:cNvSpPr/>
              <p:nvPr/>
            </p:nvSpPr>
            <p:spPr>
              <a:xfrm>
                <a:off x="670615" y="2794090"/>
                <a:ext cx="18093522" cy="5793476"/>
              </a:xfrm>
              <a:prstGeom prst="roundRect">
                <a:avLst>
                  <a:gd name="adj" fmla="val 5932"/>
                </a:avLst>
              </a:prstGeom>
              <a:noFill/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numCol="1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endParaRPr lang="en-IN" sz="4000" dirty="0">
                  <a:solidFill>
                    <a:schemeClr val="bg1"/>
                  </a:solidFill>
                  <a:latin typeface="Bradley Hand" pitchFamily="2" charset="77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IN" sz="4000" dirty="0">
                    <a:solidFill>
                      <a:schemeClr val="bg1"/>
                    </a:solidFill>
                    <a:latin typeface="Bradley Hand" pitchFamily="2" charset="77"/>
                  </a:rPr>
                  <a:t>There are three cases to handle: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000" dirty="0">
                    <a:solidFill>
                      <a:schemeClr val="bg1"/>
                    </a:solidFill>
                  </a:rPr>
                  <a:t>r</a:t>
                </a:r>
                <a:r>
                  <a:rPr lang="en-US" sz="4000" b="0" dirty="0">
                    <a:solidFill>
                      <a:schemeClr val="bg1"/>
                    </a:solidFill>
                  </a:rPr>
                  <a:t>eturn min </a:t>
                </a:r>
                <a:r>
                  <a:rPr lang="en-US" sz="8000" b="0" dirty="0">
                    <a:solidFill>
                      <a:schemeClr val="bg1"/>
                    </a:solidFill>
                  </a:rPr>
                  <a:t>{</a:t>
                </a:r>
                <a:r>
                  <a:rPr lang="en-US" sz="4000" b="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IN" sz="40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IN" sz="4000" i="1" dirty="0" err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𝑠𝑢</m:t>
                        </m:r>
                      </m:e>
                    </m:d>
                    <m:r>
                      <a:rPr lang="en-IN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begChr m:val="|"/>
                        <m:endChr m:val="|"/>
                        <m:ctrlPr>
                          <a:rPr lang="en-US" sz="4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𝑢𝑡</m:t>
                        </m:r>
                        <m:r>
                          <a:rPr lang="en-US" sz="4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⋄⊕</m:t>
                        </m:r>
                        <m:sSup>
                          <m:sSupPr>
                            <m:ctrlPr>
                              <a:rPr lang="en-US" sz="4000" i="1" dirty="0">
                                <a:solidFill>
                                  <a:schemeClr val="accent6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 dirty="0">
                                <a:solidFill>
                                  <a:schemeClr val="accent6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4000" i="1" dirty="0">
                                <a:solidFill>
                                  <a:schemeClr val="accent6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e>
                    </m:d>
                    <m:r>
                      <a:rPr lang="en-US" sz="4000" b="0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begChr m:val="|"/>
                        <m:endChr m:val="|"/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𝑠𝑣</m:t>
                        </m:r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⋄ ⊖</m:t>
                        </m:r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chemeClr val="accent4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schemeClr val="accent4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chemeClr val="accent4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p>
                        </m:sSup>
                      </m:e>
                    </m:d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begChr m:val="|"/>
                        <m:endChr m:val="|"/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𝑣𝑡</m:t>
                        </m:r>
                      </m:e>
                    </m:d>
                    <m:r>
                      <a:rPr lang="en-US" sz="40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begChr m:val="|"/>
                        <m:endChr m:val="|"/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𝑠𝑡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⋄[⊕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accent6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accent6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schemeClr val="accent6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4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⊖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accent4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accent4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schemeClr val="accent4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p>
                        </m:sSup>
                        <m:r>
                          <a:rPr lang="en-US" sz="4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e>
                    </m:d>
                  </m:oMath>
                </a14:m>
                <a:r>
                  <a:rPr lang="en-IN" sz="8000" dirty="0">
                    <a:solidFill>
                      <a:schemeClr val="bg1"/>
                    </a:solidFill>
                  </a:rPr>
                  <a:t>} </a:t>
                </a:r>
              </a:p>
            </p:txBody>
          </p:sp>
        </mc:Choice>
        <mc:Fallback xmlns="">
          <p:sp>
            <p:nvSpPr>
              <p:cNvPr id="47" name="!!box2">
                <a:extLst>
                  <a:ext uri="{FF2B5EF4-FFF2-40B4-BE49-F238E27FC236}">
                    <a16:creationId xmlns:a16="http://schemas.microsoft.com/office/drawing/2014/main" id="{C2D52C18-9422-3804-4A50-ABCEB6EEC3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615" y="2794090"/>
                <a:ext cx="18093522" cy="5793476"/>
              </a:xfrm>
              <a:prstGeom prst="roundRect">
                <a:avLst>
                  <a:gd name="adj" fmla="val 5932"/>
                </a:avLst>
              </a:prstGeom>
              <a:blipFill>
                <a:blip r:embed="rId2"/>
                <a:stretch>
                  <a:fillRect/>
                </a:stretch>
              </a:blipFill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40587956-39E6-3765-7F7E-FA9B14EC4C38}"/>
                  </a:ext>
                </a:extLst>
              </p:cNvPr>
              <p:cNvSpPr/>
              <p:nvPr/>
            </p:nvSpPr>
            <p:spPr>
              <a:xfrm>
                <a:off x="701749" y="7444659"/>
                <a:ext cx="18093522" cy="2401945"/>
              </a:xfrm>
              <a:prstGeom prst="roundRect">
                <a:avLst>
                  <a:gd name="adj" fmla="val 5932"/>
                </a:avLst>
              </a:prstGeom>
              <a:noFill/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numCol="1" anchor="ctr"/>
              <a:lstStyle/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IN" sz="4000" dirty="0">
                    <a:solidFill>
                      <a:schemeClr val="bg1"/>
                    </a:solidFill>
                    <a:latin typeface="Bradley Hand" pitchFamily="2" charset="77"/>
                  </a:rPr>
                  <a:t>Space taken by the algorithm is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acc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4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4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IN" sz="4000" dirty="0">
                  <a:solidFill>
                    <a:schemeClr val="bg1"/>
                  </a:solidFill>
                  <a:latin typeface="Bradley Hand" pitchFamily="2" charset="77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IN" sz="4000" dirty="0">
                    <a:solidFill>
                      <a:schemeClr val="bg1"/>
                    </a:solidFill>
                    <a:latin typeface="Bradley Hand" pitchFamily="2" charset="77"/>
                  </a:rPr>
                  <a:t>The query time of the algorithm is O(1)</a:t>
                </a:r>
              </a:p>
            </p:txBody>
          </p:sp>
        </mc:Choice>
        <mc:Fallback xmlns="">
          <p:sp>
            <p:nvSpPr>
              <p:cNvPr id="3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40587956-39E6-3765-7F7E-FA9B14EC4C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749" y="7444659"/>
                <a:ext cx="18093522" cy="2401945"/>
              </a:xfrm>
              <a:prstGeom prst="roundRect">
                <a:avLst>
                  <a:gd name="adj" fmla="val 5932"/>
                </a:avLst>
              </a:prstGeom>
              <a:blipFill>
                <a:blip r:embed="rId4"/>
                <a:stretch>
                  <a:fillRect/>
                </a:stretch>
              </a:blipFill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andy: A problem on leetcode">
            <a:extLst>
              <a:ext uri="{FF2B5EF4-FFF2-40B4-BE49-F238E27FC236}">
                <a16:creationId xmlns:a16="http://schemas.microsoft.com/office/drawing/2014/main" id="{EEAD3837-F623-7FF8-3056-5092C007F503}"/>
              </a:ext>
            </a:extLst>
          </p:cNvPr>
          <p:cNvSpPr/>
          <p:nvPr/>
        </p:nvSpPr>
        <p:spPr>
          <a:xfrm>
            <a:off x="701749" y="412386"/>
            <a:ext cx="18526051" cy="1139414"/>
          </a:xfrm>
          <a:prstGeom prst="roundRect">
            <a:avLst>
              <a:gd name="adj" fmla="val 1661"/>
            </a:avLst>
          </a:prstGeom>
          <a:noFill/>
          <a:ln w="12700">
            <a:noFill/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5700" dirty="0">
                <a:solidFill>
                  <a:schemeClr val="accent5">
                    <a:lumMod val="60000"/>
                    <a:lumOff val="40000"/>
                  </a:schemeClr>
                </a:solidFill>
                <a:latin typeface="Bradley Hand" pitchFamily="2" charset="77"/>
              </a:rPr>
              <a:t>How to handle Query(</a:t>
            </a:r>
            <a:r>
              <a:rPr lang="en-US" sz="570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Bradley Hand" pitchFamily="2" charset="77"/>
              </a:rPr>
              <a:t>s,t,e</a:t>
            </a:r>
            <a:r>
              <a:rPr lang="en-US" sz="5700" dirty="0">
                <a:solidFill>
                  <a:schemeClr val="accent5">
                    <a:lumMod val="60000"/>
                    <a:lumOff val="40000"/>
                  </a:schemeClr>
                </a:solidFill>
                <a:latin typeface="Bradley Hand" pitchFamily="2" charset="77"/>
              </a:rPr>
              <a:t>) using these data-structures? </a:t>
            </a:r>
          </a:p>
        </p:txBody>
      </p:sp>
      <p:sp>
        <p:nvSpPr>
          <p:cNvPr id="2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0A7A8F8D-3ACB-8508-6FE1-45EF2449AB28}"/>
              </a:ext>
            </a:extLst>
          </p:cNvPr>
          <p:cNvSpPr/>
          <p:nvPr/>
        </p:nvSpPr>
        <p:spPr>
          <a:xfrm>
            <a:off x="17820406" y="-16711"/>
            <a:ext cx="7632631" cy="1568511"/>
          </a:xfrm>
          <a:prstGeom prst="roundRect">
            <a:avLst>
              <a:gd name="adj" fmla="val 5932"/>
            </a:avLst>
          </a:prstGeom>
          <a:noFill/>
          <a:ln w="12700">
            <a:noFill/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  <a:latin typeface="Bradley Hand" pitchFamily="2" charset="77"/>
              </a:rPr>
              <a:t>Data-Structures</a:t>
            </a:r>
            <a:endParaRPr lang="en-IN" dirty="0">
              <a:solidFill>
                <a:schemeClr val="bg1"/>
              </a:solidFill>
              <a:latin typeface="Bradley Hand" pitchFamily="2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!!box">
                <a:extLst>
                  <a:ext uri="{FF2B5EF4-FFF2-40B4-BE49-F238E27FC236}">
                    <a16:creationId xmlns:a16="http://schemas.microsoft.com/office/drawing/2014/main" id="{1A46651D-1779-9DD0-2798-A56291990563}"/>
                  </a:ext>
                </a:extLst>
              </p:cNvPr>
              <p:cNvSpPr/>
              <p:nvPr/>
            </p:nvSpPr>
            <p:spPr>
              <a:xfrm>
                <a:off x="19726183" y="753001"/>
                <a:ext cx="4767748" cy="2732818"/>
              </a:xfrm>
              <a:prstGeom prst="roundRect">
                <a:avLst>
                  <a:gd name="adj" fmla="val 5932"/>
                </a:avLst>
              </a:prstGeom>
              <a:noFill/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numCol="1" anchor="ctr"/>
              <a:lstStyle/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𝑠𝑡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 ⊕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</m:oMath>
                </a14:m>
                <a:endParaRPr lang="en-US" sz="4000" dirty="0">
                  <a:solidFill>
                    <a:schemeClr val="bg1"/>
                  </a:solidFill>
                  <a:latin typeface="Bradley Hand" pitchFamily="2" charset="77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𝑠𝑡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 ⊖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</m:oMath>
                </a14:m>
                <a:endParaRPr lang="en-US" sz="4000" dirty="0">
                  <a:solidFill>
                    <a:schemeClr val="bg1"/>
                  </a:solidFill>
                  <a:latin typeface="Bradley Hand" pitchFamily="2" charset="77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𝑠𝑡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⋄[⊕</m:t>
                    </m:r>
                    <m:sSup>
                      <m:sSupPr>
                        <m:ctrlPr>
                          <a:rPr lang="en-US" sz="4000" b="0" i="1" dirty="0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dirty="0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4000" b="0" i="1" dirty="0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000" b="0" i="1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⊖</m:t>
                    </m:r>
                    <m:sSup>
                      <m:sSupPr>
                        <m:ctrlPr>
                          <a:rPr lang="en-US" sz="4000" b="0" i="1" dirty="0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dirty="0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4000" b="0" i="1" dirty="0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p>
                    </m:sSup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IN" sz="4000" dirty="0">
                  <a:solidFill>
                    <a:schemeClr val="bg1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7" name="!!box">
                <a:extLst>
                  <a:ext uri="{FF2B5EF4-FFF2-40B4-BE49-F238E27FC236}">
                    <a16:creationId xmlns:a16="http://schemas.microsoft.com/office/drawing/2014/main" id="{1A46651D-1779-9DD0-2798-A562919905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3" y="753001"/>
                <a:ext cx="4767748" cy="2732818"/>
              </a:xfrm>
              <a:prstGeom prst="roundRect">
                <a:avLst>
                  <a:gd name="adj" fmla="val 5932"/>
                </a:avLst>
              </a:prstGeom>
              <a:blipFill>
                <a:blip r:embed="rId5"/>
                <a:stretch>
                  <a:fillRect/>
                </a:stretch>
              </a:blipFill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580329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Candy: A problem on leetcode"/>
          <p:cNvSpPr/>
          <p:nvPr/>
        </p:nvSpPr>
        <p:spPr>
          <a:xfrm>
            <a:off x="645013" y="1189806"/>
            <a:ext cx="22731560" cy="11470843"/>
          </a:xfrm>
          <a:prstGeom prst="roundRect">
            <a:avLst>
              <a:gd name="adj" fmla="val 1661"/>
            </a:avLst>
          </a:prstGeom>
          <a:noFill/>
          <a:ln w="12700">
            <a:noFill/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12000" dirty="0">
                <a:latin typeface="Chalkduster" panose="03050602040202020205" pitchFamily="66" charset="77"/>
                <a:cs typeface="Fave Script Bold Pro" panose="020F0502020204030204" pitchFamily="34" charset="0"/>
              </a:rPr>
              <a:t>Why dealing with multiple faults is hard?</a:t>
            </a:r>
          </a:p>
        </p:txBody>
      </p:sp>
    </p:spTree>
    <p:extLst>
      <p:ext uri="{BB962C8B-B14F-4D97-AF65-F5344CB8AC3E}">
        <p14:creationId xmlns:p14="http://schemas.microsoft.com/office/powerpoint/2010/main" val="49603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!!line1">
            <a:extLst>
              <a:ext uri="{FF2B5EF4-FFF2-40B4-BE49-F238E27FC236}">
                <a16:creationId xmlns:a16="http://schemas.microsoft.com/office/drawing/2014/main" id="{D797FFA2-821E-1037-94EB-22CDF25630B4}"/>
              </a:ext>
            </a:extLst>
          </p:cNvPr>
          <p:cNvCxnSpPr>
            <a:cxnSpLocks/>
          </p:cNvCxnSpPr>
          <p:nvPr/>
        </p:nvCxnSpPr>
        <p:spPr>
          <a:xfrm>
            <a:off x="1211884" y="11239474"/>
            <a:ext cx="21960231" cy="0"/>
          </a:xfrm>
          <a:prstGeom prst="line">
            <a:avLst/>
          </a:prstGeom>
          <a:noFill/>
          <a:ln w="1270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!!c1">
            <a:extLst>
              <a:ext uri="{FF2B5EF4-FFF2-40B4-BE49-F238E27FC236}">
                <a16:creationId xmlns:a16="http://schemas.microsoft.com/office/drawing/2014/main" id="{3B8322C7-15C6-F8EB-A057-6237BA5E24B8}"/>
              </a:ext>
            </a:extLst>
          </p:cNvPr>
          <p:cNvSpPr/>
          <p:nvPr/>
        </p:nvSpPr>
        <p:spPr>
          <a:xfrm>
            <a:off x="11734799" y="10780139"/>
            <a:ext cx="914400" cy="853996"/>
          </a:xfrm>
          <a:prstGeom prst="mathMultiply">
            <a:avLst/>
          </a:prstGeom>
          <a:solidFill>
            <a:schemeClr val="accent5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!!box1">
            <a:extLst>
              <a:ext uri="{FF2B5EF4-FFF2-40B4-BE49-F238E27FC236}">
                <a16:creationId xmlns:a16="http://schemas.microsoft.com/office/drawing/2014/main" id="{399BA2D6-407A-6CD9-94AA-AFD77C49DAE6}"/>
              </a:ext>
            </a:extLst>
          </p:cNvPr>
          <p:cNvSpPr/>
          <p:nvPr/>
        </p:nvSpPr>
        <p:spPr>
          <a:xfrm>
            <a:off x="670614" y="1535052"/>
            <a:ext cx="22900585" cy="2401945"/>
          </a:xfrm>
          <a:prstGeom prst="roundRect">
            <a:avLst>
              <a:gd name="adj" fmla="val 5932"/>
            </a:avLst>
          </a:prstGeom>
          <a:noFill/>
          <a:ln w="12700">
            <a:noFill/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anchor="ctr"/>
          <a:lstStyle/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IN" sz="4000" dirty="0">
                <a:solidFill>
                  <a:schemeClr val="bg1"/>
                </a:solidFill>
                <a:latin typeface="Bradley Hand" pitchFamily="2" charset="77"/>
              </a:rPr>
              <a:t>For a single fault, the faulty edge lies on the </a:t>
            </a:r>
            <a:r>
              <a:rPr lang="en-IN" sz="4000" dirty="0" err="1">
                <a:solidFill>
                  <a:schemeClr val="bg1"/>
                </a:solidFill>
                <a:latin typeface="Bradley Hand" pitchFamily="2" charset="77"/>
              </a:rPr>
              <a:t>st</a:t>
            </a:r>
            <a:r>
              <a:rPr lang="en-IN" sz="4000" dirty="0">
                <a:solidFill>
                  <a:schemeClr val="bg1"/>
                </a:solidFill>
                <a:latin typeface="Bradley Hand" pitchFamily="2" charset="77"/>
              </a:rPr>
              <a:t> path. 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IN" sz="4000" dirty="0">
                <a:solidFill>
                  <a:schemeClr val="bg1"/>
                </a:solidFill>
                <a:latin typeface="Bradley Hand" pitchFamily="2" charset="77"/>
              </a:rPr>
              <a:t>But we dealt with 3 cases to solve the problem.</a:t>
            </a:r>
          </a:p>
        </p:txBody>
      </p:sp>
    </p:spTree>
    <p:extLst>
      <p:ext uri="{BB962C8B-B14F-4D97-AF65-F5344CB8AC3E}">
        <p14:creationId xmlns:p14="http://schemas.microsoft.com/office/powerpoint/2010/main" val="2429716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!!box2">
                <a:extLst>
                  <a:ext uri="{FF2B5EF4-FFF2-40B4-BE49-F238E27FC236}">
                    <a16:creationId xmlns:a16="http://schemas.microsoft.com/office/drawing/2014/main" id="{EAA0E7CA-82DB-3902-CDAD-1F4D4691180E}"/>
                  </a:ext>
                </a:extLst>
              </p:cNvPr>
              <p:cNvSpPr/>
              <p:nvPr/>
            </p:nvSpPr>
            <p:spPr>
              <a:xfrm>
                <a:off x="2780349" y="4955408"/>
                <a:ext cx="20237346" cy="3805183"/>
              </a:xfrm>
              <a:prstGeom prst="roundRect">
                <a:avLst>
                  <a:gd name="adj" fmla="val 5932"/>
                </a:avLst>
              </a:prstGeom>
              <a:noFill/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numCol="1" anchor="ctr"/>
              <a:lstStyle/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IN" sz="4000" dirty="0">
                    <a:solidFill>
                      <a:schemeClr val="bg1"/>
                    </a:solidFill>
                    <a:latin typeface="Bradley Hand" pitchFamily="2" charset="77"/>
                  </a:rPr>
                  <a:t>For two faults, there are  two possibilities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IN" sz="4000" dirty="0">
                    <a:solidFill>
                      <a:schemeClr val="bg1"/>
                    </a:solidFill>
                    <a:latin typeface="Bradley Hand" pitchFamily="2" charset="77"/>
                  </a:rPr>
                  <a:t>Both the faults lie on the </a:t>
                </a:r>
                <a:r>
                  <a:rPr lang="en-IN" sz="4000" dirty="0" err="1">
                    <a:solidFill>
                      <a:schemeClr val="bg1"/>
                    </a:solidFill>
                    <a:latin typeface="Bradley Hand" pitchFamily="2" charset="77"/>
                  </a:rPr>
                  <a:t>st</a:t>
                </a:r>
                <a:r>
                  <a:rPr lang="en-IN" sz="4000" dirty="0">
                    <a:solidFill>
                      <a:schemeClr val="bg1"/>
                    </a:solidFill>
                    <a:latin typeface="Bradley Hand" pitchFamily="2" charset="77"/>
                  </a:rPr>
                  <a:t> path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IN" sz="4000" dirty="0">
                    <a:solidFill>
                      <a:schemeClr val="bg1"/>
                    </a:solidFill>
                    <a:latin typeface="Bradley Hand" pitchFamily="2" charset="77"/>
                  </a:rPr>
                  <a:t>The first fault, say e, lies in </a:t>
                </a:r>
                <a:r>
                  <a:rPr lang="en-IN" sz="4000" dirty="0" err="1">
                    <a:solidFill>
                      <a:schemeClr val="bg1"/>
                    </a:solidFill>
                    <a:latin typeface="Bradley Hand" pitchFamily="2" charset="77"/>
                  </a:rPr>
                  <a:t>st</a:t>
                </a:r>
                <a:r>
                  <a:rPr lang="en-IN" sz="4000" dirty="0">
                    <a:solidFill>
                      <a:schemeClr val="bg1"/>
                    </a:solidFill>
                    <a:latin typeface="Bradley Hand" pitchFamily="2" charset="77"/>
                  </a:rPr>
                  <a:t> path and the second lies in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𝑠𝑡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endParaRPr lang="en-IN" sz="4000" dirty="0">
                  <a:solidFill>
                    <a:schemeClr val="bg1"/>
                  </a:solidFill>
                  <a:latin typeface="Bradley Hand" pitchFamily="2" charset="77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IN" sz="4000" dirty="0">
                    <a:solidFill>
                      <a:schemeClr val="bg1"/>
                    </a:solidFill>
                    <a:latin typeface="Bradley Hand" pitchFamily="2" charset="77"/>
                  </a:rPr>
                  <a:t>But the number of cases required to deal with the above two scenarios explode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IN" sz="4000" dirty="0">
                    <a:solidFill>
                      <a:schemeClr val="bg1"/>
                    </a:solidFill>
                    <a:latin typeface="Bradley Hand" pitchFamily="2" charset="77"/>
                  </a:rPr>
                  <a:t>Indeed, Pettie and Duan [SODA 2009] designed a distance oracle for  two faults that has more than 15 cases</a:t>
                </a:r>
              </a:p>
            </p:txBody>
          </p:sp>
        </mc:Choice>
        <mc:Fallback xmlns="">
          <p:sp>
            <p:nvSpPr>
              <p:cNvPr id="10" name="!!box2">
                <a:extLst>
                  <a:ext uri="{FF2B5EF4-FFF2-40B4-BE49-F238E27FC236}">
                    <a16:creationId xmlns:a16="http://schemas.microsoft.com/office/drawing/2014/main" id="{EAA0E7CA-82DB-3902-CDAD-1F4D469118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0349" y="4955408"/>
                <a:ext cx="20237346" cy="3805183"/>
              </a:xfrm>
              <a:prstGeom prst="roundRect">
                <a:avLst>
                  <a:gd name="adj" fmla="val 5932"/>
                </a:avLst>
              </a:prstGeom>
              <a:blipFill>
                <a:blip r:embed="rId2"/>
                <a:stretch>
                  <a:fillRect/>
                </a:stretch>
              </a:blipFill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!!line2">
            <a:extLst>
              <a:ext uri="{FF2B5EF4-FFF2-40B4-BE49-F238E27FC236}">
                <a16:creationId xmlns:a16="http://schemas.microsoft.com/office/drawing/2014/main" id="{C480FEDF-9DC7-A303-5F41-9284169F42A1}"/>
              </a:ext>
            </a:extLst>
          </p:cNvPr>
          <p:cNvCxnSpPr>
            <a:cxnSpLocks/>
          </p:cNvCxnSpPr>
          <p:nvPr/>
        </p:nvCxnSpPr>
        <p:spPr>
          <a:xfrm>
            <a:off x="2569271" y="11222138"/>
            <a:ext cx="6604638" cy="0"/>
          </a:xfrm>
          <a:prstGeom prst="line">
            <a:avLst/>
          </a:prstGeom>
          <a:noFill/>
          <a:ln w="1270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!!c10">
            <a:extLst>
              <a:ext uri="{FF2B5EF4-FFF2-40B4-BE49-F238E27FC236}">
                <a16:creationId xmlns:a16="http://schemas.microsoft.com/office/drawing/2014/main" id="{844394E5-65F0-97A2-B760-10B201DC6CE3}"/>
              </a:ext>
            </a:extLst>
          </p:cNvPr>
          <p:cNvSpPr/>
          <p:nvPr/>
        </p:nvSpPr>
        <p:spPr>
          <a:xfrm>
            <a:off x="5397158" y="10795140"/>
            <a:ext cx="914400" cy="853996"/>
          </a:xfrm>
          <a:prstGeom prst="mathMultiply">
            <a:avLst/>
          </a:prstGeom>
          <a:solidFill>
            <a:schemeClr val="accent5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13" name="!!line3">
            <a:extLst>
              <a:ext uri="{FF2B5EF4-FFF2-40B4-BE49-F238E27FC236}">
                <a16:creationId xmlns:a16="http://schemas.microsoft.com/office/drawing/2014/main" id="{AFAC80B2-C97F-66C4-BB38-29FDC5CE0F8F}"/>
              </a:ext>
            </a:extLst>
          </p:cNvPr>
          <p:cNvCxnSpPr>
            <a:cxnSpLocks/>
          </p:cNvCxnSpPr>
          <p:nvPr/>
        </p:nvCxnSpPr>
        <p:spPr>
          <a:xfrm>
            <a:off x="10147884" y="11222138"/>
            <a:ext cx="6604638" cy="0"/>
          </a:xfrm>
          <a:prstGeom prst="line">
            <a:avLst/>
          </a:prstGeom>
          <a:noFill/>
          <a:ln w="1270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!!c12">
            <a:extLst>
              <a:ext uri="{FF2B5EF4-FFF2-40B4-BE49-F238E27FC236}">
                <a16:creationId xmlns:a16="http://schemas.microsoft.com/office/drawing/2014/main" id="{224D13F9-1E65-5D92-A454-DC3CBF0D8460}"/>
              </a:ext>
            </a:extLst>
          </p:cNvPr>
          <p:cNvSpPr/>
          <p:nvPr/>
        </p:nvSpPr>
        <p:spPr>
          <a:xfrm>
            <a:off x="12975771" y="10795140"/>
            <a:ext cx="914400" cy="853996"/>
          </a:xfrm>
          <a:prstGeom prst="mathMultiply">
            <a:avLst/>
          </a:prstGeom>
          <a:solidFill>
            <a:schemeClr val="accent5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469627E7-4B4C-0FC0-7323-D1BE5A6CE3B4}"/>
              </a:ext>
            </a:extLst>
          </p:cNvPr>
          <p:cNvSpPr/>
          <p:nvPr/>
        </p:nvSpPr>
        <p:spPr>
          <a:xfrm>
            <a:off x="11680371" y="10363180"/>
            <a:ext cx="3505200" cy="853997"/>
          </a:xfrm>
          <a:custGeom>
            <a:avLst/>
            <a:gdLst>
              <a:gd name="connsiteX0" fmla="*/ 0 w 3505200"/>
              <a:gd name="connsiteY0" fmla="*/ 853996 h 853997"/>
              <a:gd name="connsiteX1" fmla="*/ 29655 w 3505200"/>
              <a:gd name="connsiteY1" fmla="*/ 809385 h 853997"/>
              <a:gd name="connsiteX2" fmla="*/ 41516 w 3505200"/>
              <a:gd name="connsiteY2" fmla="*/ 783892 h 853997"/>
              <a:gd name="connsiteX3" fmla="*/ 59309 w 3505200"/>
              <a:gd name="connsiteY3" fmla="*/ 758400 h 853997"/>
              <a:gd name="connsiteX4" fmla="*/ 71171 w 3505200"/>
              <a:gd name="connsiteY4" fmla="*/ 739280 h 853997"/>
              <a:gd name="connsiteX5" fmla="*/ 88964 w 3505200"/>
              <a:gd name="connsiteY5" fmla="*/ 707415 h 853997"/>
              <a:gd name="connsiteX6" fmla="*/ 124550 w 3505200"/>
              <a:gd name="connsiteY6" fmla="*/ 656430 h 853997"/>
              <a:gd name="connsiteX7" fmla="*/ 154205 w 3505200"/>
              <a:gd name="connsiteY7" fmla="*/ 611818 h 853997"/>
              <a:gd name="connsiteX8" fmla="*/ 183859 w 3505200"/>
              <a:gd name="connsiteY8" fmla="*/ 579953 h 853997"/>
              <a:gd name="connsiteX9" fmla="*/ 213514 w 3505200"/>
              <a:gd name="connsiteY9" fmla="*/ 541714 h 853997"/>
              <a:gd name="connsiteX10" fmla="*/ 231307 w 3505200"/>
              <a:gd name="connsiteY10" fmla="*/ 528968 h 853997"/>
              <a:gd name="connsiteX11" fmla="*/ 243169 w 3505200"/>
              <a:gd name="connsiteY11" fmla="*/ 516222 h 853997"/>
              <a:gd name="connsiteX12" fmla="*/ 260962 w 3505200"/>
              <a:gd name="connsiteY12" fmla="*/ 503476 h 853997"/>
              <a:gd name="connsiteX13" fmla="*/ 308410 w 3505200"/>
              <a:gd name="connsiteY13" fmla="*/ 465236 h 853997"/>
              <a:gd name="connsiteX14" fmla="*/ 355857 w 3505200"/>
              <a:gd name="connsiteY14" fmla="*/ 426998 h 853997"/>
              <a:gd name="connsiteX15" fmla="*/ 373650 w 3505200"/>
              <a:gd name="connsiteY15" fmla="*/ 420625 h 853997"/>
              <a:gd name="connsiteX16" fmla="*/ 391443 w 3505200"/>
              <a:gd name="connsiteY16" fmla="*/ 407879 h 853997"/>
              <a:gd name="connsiteX17" fmla="*/ 409236 w 3505200"/>
              <a:gd name="connsiteY17" fmla="*/ 401505 h 853997"/>
              <a:gd name="connsiteX18" fmla="*/ 462615 w 3505200"/>
              <a:gd name="connsiteY18" fmla="*/ 369640 h 853997"/>
              <a:gd name="connsiteX19" fmla="*/ 492269 w 3505200"/>
              <a:gd name="connsiteY19" fmla="*/ 356894 h 853997"/>
              <a:gd name="connsiteX20" fmla="*/ 515993 w 3505200"/>
              <a:gd name="connsiteY20" fmla="*/ 337774 h 853997"/>
              <a:gd name="connsiteX21" fmla="*/ 575303 w 3505200"/>
              <a:gd name="connsiteY21" fmla="*/ 312282 h 853997"/>
              <a:gd name="connsiteX22" fmla="*/ 599027 w 3505200"/>
              <a:gd name="connsiteY22" fmla="*/ 299536 h 853997"/>
              <a:gd name="connsiteX23" fmla="*/ 628682 w 3505200"/>
              <a:gd name="connsiteY23" fmla="*/ 293163 h 853997"/>
              <a:gd name="connsiteX24" fmla="*/ 711715 w 3505200"/>
              <a:gd name="connsiteY24" fmla="*/ 274043 h 853997"/>
              <a:gd name="connsiteX25" fmla="*/ 776956 w 3505200"/>
              <a:gd name="connsiteY25" fmla="*/ 267670 h 853997"/>
              <a:gd name="connsiteX26" fmla="*/ 812542 w 3505200"/>
              <a:gd name="connsiteY26" fmla="*/ 248551 h 853997"/>
              <a:gd name="connsiteX27" fmla="*/ 859990 w 3505200"/>
              <a:gd name="connsiteY27" fmla="*/ 223058 h 853997"/>
              <a:gd name="connsiteX28" fmla="*/ 883714 w 3505200"/>
              <a:gd name="connsiteY28" fmla="*/ 210312 h 853997"/>
              <a:gd name="connsiteX29" fmla="*/ 937092 w 3505200"/>
              <a:gd name="connsiteY29" fmla="*/ 178447 h 853997"/>
              <a:gd name="connsiteX30" fmla="*/ 1026057 w 3505200"/>
              <a:gd name="connsiteY30" fmla="*/ 152954 h 853997"/>
              <a:gd name="connsiteX31" fmla="*/ 1192124 w 3505200"/>
              <a:gd name="connsiteY31" fmla="*/ 108342 h 853997"/>
              <a:gd name="connsiteX32" fmla="*/ 1281088 w 3505200"/>
              <a:gd name="connsiteY32" fmla="*/ 101970 h 853997"/>
              <a:gd name="connsiteX33" fmla="*/ 1417500 w 3505200"/>
              <a:gd name="connsiteY33" fmla="*/ 101970 h 853997"/>
              <a:gd name="connsiteX34" fmla="*/ 1453086 w 3505200"/>
              <a:gd name="connsiteY34" fmla="*/ 89223 h 853997"/>
              <a:gd name="connsiteX35" fmla="*/ 1482741 w 3505200"/>
              <a:gd name="connsiteY35" fmla="*/ 76477 h 853997"/>
              <a:gd name="connsiteX36" fmla="*/ 1506465 w 3505200"/>
              <a:gd name="connsiteY36" fmla="*/ 63731 h 853997"/>
              <a:gd name="connsiteX37" fmla="*/ 1613222 w 3505200"/>
              <a:gd name="connsiteY37" fmla="*/ 31865 h 853997"/>
              <a:gd name="connsiteX38" fmla="*/ 1779289 w 3505200"/>
              <a:gd name="connsiteY38" fmla="*/ 0 h 853997"/>
              <a:gd name="connsiteX39" fmla="*/ 2158871 w 3505200"/>
              <a:gd name="connsiteY39" fmla="*/ 12746 h 853997"/>
              <a:gd name="connsiteX40" fmla="*/ 2188526 w 3505200"/>
              <a:gd name="connsiteY40" fmla="*/ 25492 h 853997"/>
              <a:gd name="connsiteX41" fmla="*/ 2253766 w 3505200"/>
              <a:gd name="connsiteY41" fmla="*/ 44611 h 853997"/>
              <a:gd name="connsiteX42" fmla="*/ 2301214 w 3505200"/>
              <a:gd name="connsiteY42" fmla="*/ 70104 h 853997"/>
              <a:gd name="connsiteX43" fmla="*/ 2342730 w 3505200"/>
              <a:gd name="connsiteY43" fmla="*/ 89223 h 853997"/>
              <a:gd name="connsiteX44" fmla="*/ 2360523 w 3505200"/>
              <a:gd name="connsiteY44" fmla="*/ 95596 h 853997"/>
              <a:gd name="connsiteX45" fmla="*/ 2378317 w 3505200"/>
              <a:gd name="connsiteY45" fmla="*/ 108342 h 853997"/>
              <a:gd name="connsiteX46" fmla="*/ 2396109 w 3505200"/>
              <a:gd name="connsiteY46" fmla="*/ 114716 h 853997"/>
              <a:gd name="connsiteX47" fmla="*/ 2413902 w 3505200"/>
              <a:gd name="connsiteY47" fmla="*/ 127462 h 853997"/>
              <a:gd name="connsiteX48" fmla="*/ 2574038 w 3505200"/>
              <a:gd name="connsiteY48" fmla="*/ 152954 h 853997"/>
              <a:gd name="connsiteX49" fmla="*/ 2793484 w 3505200"/>
              <a:gd name="connsiteY49" fmla="*/ 223058 h 853997"/>
              <a:gd name="connsiteX50" fmla="*/ 2941758 w 3505200"/>
              <a:gd name="connsiteY50" fmla="*/ 286789 h 853997"/>
              <a:gd name="connsiteX51" fmla="*/ 2989206 w 3505200"/>
              <a:gd name="connsiteY51" fmla="*/ 305909 h 853997"/>
              <a:gd name="connsiteX52" fmla="*/ 3030722 w 3505200"/>
              <a:gd name="connsiteY52" fmla="*/ 325028 h 853997"/>
              <a:gd name="connsiteX53" fmla="*/ 3072239 w 3505200"/>
              <a:gd name="connsiteY53" fmla="*/ 350521 h 853997"/>
              <a:gd name="connsiteX54" fmla="*/ 3113756 w 3505200"/>
              <a:gd name="connsiteY54" fmla="*/ 363267 h 853997"/>
              <a:gd name="connsiteX55" fmla="*/ 3137480 w 3505200"/>
              <a:gd name="connsiteY55" fmla="*/ 369640 h 853997"/>
              <a:gd name="connsiteX56" fmla="*/ 3184928 w 3505200"/>
              <a:gd name="connsiteY56" fmla="*/ 395133 h 853997"/>
              <a:gd name="connsiteX57" fmla="*/ 3232375 w 3505200"/>
              <a:gd name="connsiteY57" fmla="*/ 433371 h 853997"/>
              <a:gd name="connsiteX58" fmla="*/ 3250168 w 3505200"/>
              <a:gd name="connsiteY58" fmla="*/ 452491 h 853997"/>
              <a:gd name="connsiteX59" fmla="*/ 3273892 w 3505200"/>
              <a:gd name="connsiteY59" fmla="*/ 465236 h 853997"/>
              <a:gd name="connsiteX60" fmla="*/ 3291685 w 3505200"/>
              <a:gd name="connsiteY60" fmla="*/ 490729 h 853997"/>
              <a:gd name="connsiteX61" fmla="*/ 3315409 w 3505200"/>
              <a:gd name="connsiteY61" fmla="*/ 509848 h 853997"/>
              <a:gd name="connsiteX62" fmla="*/ 3339132 w 3505200"/>
              <a:gd name="connsiteY62" fmla="*/ 548087 h 853997"/>
              <a:gd name="connsiteX63" fmla="*/ 3350995 w 3505200"/>
              <a:gd name="connsiteY63" fmla="*/ 560833 h 853997"/>
              <a:gd name="connsiteX64" fmla="*/ 3368788 w 3505200"/>
              <a:gd name="connsiteY64" fmla="*/ 624564 h 853997"/>
              <a:gd name="connsiteX65" fmla="*/ 3404373 w 3505200"/>
              <a:gd name="connsiteY65" fmla="*/ 675549 h 853997"/>
              <a:gd name="connsiteX66" fmla="*/ 3416235 w 3505200"/>
              <a:gd name="connsiteY66" fmla="*/ 694669 h 853997"/>
              <a:gd name="connsiteX67" fmla="*/ 3439959 w 3505200"/>
              <a:gd name="connsiteY67" fmla="*/ 726534 h 853997"/>
              <a:gd name="connsiteX68" fmla="*/ 3475545 w 3505200"/>
              <a:gd name="connsiteY68" fmla="*/ 771146 h 853997"/>
              <a:gd name="connsiteX69" fmla="*/ 3481476 w 3505200"/>
              <a:gd name="connsiteY69" fmla="*/ 790265 h 853997"/>
              <a:gd name="connsiteX70" fmla="*/ 3493338 w 3505200"/>
              <a:gd name="connsiteY70" fmla="*/ 809385 h 853997"/>
              <a:gd name="connsiteX71" fmla="*/ 3505200 w 3505200"/>
              <a:gd name="connsiteY71" fmla="*/ 847623 h 853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3505200" h="853997" extrusionOk="0">
                <a:moveTo>
                  <a:pt x="0" y="853996"/>
                </a:moveTo>
                <a:cubicBezTo>
                  <a:pt x="8424" y="838225"/>
                  <a:pt x="17269" y="826024"/>
                  <a:pt x="29655" y="809385"/>
                </a:cubicBezTo>
                <a:cubicBezTo>
                  <a:pt x="35903" y="801686"/>
                  <a:pt x="35374" y="791995"/>
                  <a:pt x="41516" y="783892"/>
                </a:cubicBezTo>
                <a:cubicBezTo>
                  <a:pt x="46299" y="775331"/>
                  <a:pt x="53197" y="769070"/>
                  <a:pt x="59309" y="758400"/>
                </a:cubicBezTo>
                <a:cubicBezTo>
                  <a:pt x="63164" y="752010"/>
                  <a:pt x="68525" y="746316"/>
                  <a:pt x="71171" y="739280"/>
                </a:cubicBezTo>
                <a:cubicBezTo>
                  <a:pt x="79442" y="729032"/>
                  <a:pt x="82819" y="716743"/>
                  <a:pt x="88964" y="707415"/>
                </a:cubicBezTo>
                <a:cubicBezTo>
                  <a:pt x="96453" y="689373"/>
                  <a:pt x="112065" y="675535"/>
                  <a:pt x="124550" y="656430"/>
                </a:cubicBezTo>
                <a:cubicBezTo>
                  <a:pt x="132764" y="639970"/>
                  <a:pt x="143599" y="624785"/>
                  <a:pt x="154205" y="611818"/>
                </a:cubicBezTo>
                <a:cubicBezTo>
                  <a:pt x="164606" y="601214"/>
                  <a:pt x="176816" y="592622"/>
                  <a:pt x="183859" y="579953"/>
                </a:cubicBezTo>
                <a:cubicBezTo>
                  <a:pt x="195450" y="561142"/>
                  <a:pt x="196921" y="557482"/>
                  <a:pt x="213514" y="541714"/>
                </a:cubicBezTo>
                <a:cubicBezTo>
                  <a:pt x="219414" y="537441"/>
                  <a:pt x="225821" y="534586"/>
                  <a:pt x="231307" y="528968"/>
                </a:cubicBezTo>
                <a:cubicBezTo>
                  <a:pt x="235771" y="525364"/>
                  <a:pt x="239342" y="520635"/>
                  <a:pt x="243169" y="516222"/>
                </a:cubicBezTo>
                <a:cubicBezTo>
                  <a:pt x="249040" y="511170"/>
                  <a:pt x="255857" y="507303"/>
                  <a:pt x="260962" y="503476"/>
                </a:cubicBezTo>
                <a:cubicBezTo>
                  <a:pt x="301600" y="464256"/>
                  <a:pt x="270297" y="475177"/>
                  <a:pt x="308410" y="465236"/>
                </a:cubicBezTo>
                <a:cubicBezTo>
                  <a:pt x="319477" y="449927"/>
                  <a:pt x="334797" y="432282"/>
                  <a:pt x="355857" y="426998"/>
                </a:cubicBezTo>
                <a:cubicBezTo>
                  <a:pt x="361802" y="424691"/>
                  <a:pt x="367127" y="424173"/>
                  <a:pt x="373650" y="420625"/>
                </a:cubicBezTo>
                <a:cubicBezTo>
                  <a:pt x="379532" y="418082"/>
                  <a:pt x="386071" y="412050"/>
                  <a:pt x="391443" y="407879"/>
                </a:cubicBezTo>
                <a:cubicBezTo>
                  <a:pt x="397032" y="404956"/>
                  <a:pt x="404221" y="404167"/>
                  <a:pt x="409236" y="401505"/>
                </a:cubicBezTo>
                <a:cubicBezTo>
                  <a:pt x="463874" y="377670"/>
                  <a:pt x="406151" y="394463"/>
                  <a:pt x="462615" y="369640"/>
                </a:cubicBezTo>
                <a:cubicBezTo>
                  <a:pt x="472721" y="365740"/>
                  <a:pt x="481708" y="363112"/>
                  <a:pt x="492269" y="356894"/>
                </a:cubicBezTo>
                <a:cubicBezTo>
                  <a:pt x="501076" y="350793"/>
                  <a:pt x="505462" y="342429"/>
                  <a:pt x="515993" y="337774"/>
                </a:cubicBezTo>
                <a:cubicBezTo>
                  <a:pt x="535251" y="327725"/>
                  <a:pt x="555598" y="324506"/>
                  <a:pt x="575303" y="312282"/>
                </a:cubicBezTo>
                <a:cubicBezTo>
                  <a:pt x="583139" y="308177"/>
                  <a:pt x="590425" y="302256"/>
                  <a:pt x="599027" y="299536"/>
                </a:cubicBezTo>
                <a:cubicBezTo>
                  <a:pt x="609420" y="296370"/>
                  <a:pt x="618791" y="294470"/>
                  <a:pt x="628682" y="293163"/>
                </a:cubicBezTo>
                <a:cubicBezTo>
                  <a:pt x="660709" y="287419"/>
                  <a:pt x="674474" y="278071"/>
                  <a:pt x="711715" y="274043"/>
                </a:cubicBezTo>
                <a:cubicBezTo>
                  <a:pt x="725192" y="277329"/>
                  <a:pt x="757034" y="266298"/>
                  <a:pt x="776956" y="267670"/>
                </a:cubicBezTo>
                <a:cubicBezTo>
                  <a:pt x="815257" y="253079"/>
                  <a:pt x="778928" y="265354"/>
                  <a:pt x="812542" y="248551"/>
                </a:cubicBezTo>
                <a:cubicBezTo>
                  <a:pt x="826088" y="238694"/>
                  <a:pt x="845644" y="230109"/>
                  <a:pt x="859990" y="223058"/>
                </a:cubicBezTo>
                <a:cubicBezTo>
                  <a:pt x="867667" y="218939"/>
                  <a:pt x="876335" y="215874"/>
                  <a:pt x="883714" y="210312"/>
                </a:cubicBezTo>
                <a:cubicBezTo>
                  <a:pt x="903969" y="199201"/>
                  <a:pt x="918035" y="188048"/>
                  <a:pt x="937092" y="178447"/>
                </a:cubicBezTo>
                <a:cubicBezTo>
                  <a:pt x="997585" y="152180"/>
                  <a:pt x="980170" y="163055"/>
                  <a:pt x="1026057" y="152954"/>
                </a:cubicBezTo>
                <a:cubicBezTo>
                  <a:pt x="1086384" y="137669"/>
                  <a:pt x="1138630" y="114879"/>
                  <a:pt x="1192124" y="108342"/>
                </a:cubicBezTo>
                <a:cubicBezTo>
                  <a:pt x="1234673" y="110216"/>
                  <a:pt x="1238037" y="100976"/>
                  <a:pt x="1281088" y="101970"/>
                </a:cubicBezTo>
                <a:cubicBezTo>
                  <a:pt x="1414018" y="89364"/>
                  <a:pt x="1181487" y="104451"/>
                  <a:pt x="1417500" y="101970"/>
                </a:cubicBezTo>
                <a:cubicBezTo>
                  <a:pt x="1429640" y="101708"/>
                  <a:pt x="1442499" y="94443"/>
                  <a:pt x="1453086" y="89223"/>
                </a:cubicBezTo>
                <a:cubicBezTo>
                  <a:pt x="1463380" y="84537"/>
                  <a:pt x="1472276" y="79809"/>
                  <a:pt x="1482741" y="76477"/>
                </a:cubicBezTo>
                <a:cubicBezTo>
                  <a:pt x="1490632" y="72705"/>
                  <a:pt x="1498085" y="67300"/>
                  <a:pt x="1506465" y="63731"/>
                </a:cubicBezTo>
                <a:cubicBezTo>
                  <a:pt x="1538748" y="48368"/>
                  <a:pt x="1577894" y="36142"/>
                  <a:pt x="1613222" y="31865"/>
                </a:cubicBezTo>
                <a:cubicBezTo>
                  <a:pt x="1724884" y="15564"/>
                  <a:pt x="1672774" y="26075"/>
                  <a:pt x="1779289" y="0"/>
                </a:cubicBezTo>
                <a:cubicBezTo>
                  <a:pt x="1898031" y="7096"/>
                  <a:pt x="2032007" y="-11877"/>
                  <a:pt x="2158871" y="12746"/>
                </a:cubicBezTo>
                <a:cubicBezTo>
                  <a:pt x="2169636" y="12025"/>
                  <a:pt x="2178629" y="21298"/>
                  <a:pt x="2188526" y="25492"/>
                </a:cubicBezTo>
                <a:cubicBezTo>
                  <a:pt x="2209493" y="32760"/>
                  <a:pt x="2232795" y="35957"/>
                  <a:pt x="2253766" y="44611"/>
                </a:cubicBezTo>
                <a:cubicBezTo>
                  <a:pt x="2270882" y="50769"/>
                  <a:pt x="2285431" y="62049"/>
                  <a:pt x="2301214" y="70104"/>
                </a:cubicBezTo>
                <a:cubicBezTo>
                  <a:pt x="2314919" y="76708"/>
                  <a:pt x="2329031" y="82164"/>
                  <a:pt x="2342730" y="89223"/>
                </a:cubicBezTo>
                <a:cubicBezTo>
                  <a:pt x="2348447" y="92155"/>
                  <a:pt x="2354363" y="91982"/>
                  <a:pt x="2360523" y="95596"/>
                </a:cubicBezTo>
                <a:cubicBezTo>
                  <a:pt x="2367190" y="99256"/>
                  <a:pt x="2371742" y="104973"/>
                  <a:pt x="2378317" y="108342"/>
                </a:cubicBezTo>
                <a:cubicBezTo>
                  <a:pt x="2383483" y="111496"/>
                  <a:pt x="2390507" y="111156"/>
                  <a:pt x="2396109" y="114716"/>
                </a:cubicBezTo>
                <a:cubicBezTo>
                  <a:pt x="2401447" y="118526"/>
                  <a:pt x="2406860" y="126756"/>
                  <a:pt x="2413902" y="127462"/>
                </a:cubicBezTo>
                <a:cubicBezTo>
                  <a:pt x="2464486" y="136792"/>
                  <a:pt x="2526521" y="143218"/>
                  <a:pt x="2574038" y="152954"/>
                </a:cubicBezTo>
                <a:cubicBezTo>
                  <a:pt x="2622438" y="162589"/>
                  <a:pt x="2769371" y="212776"/>
                  <a:pt x="2793484" y="223058"/>
                </a:cubicBezTo>
                <a:cubicBezTo>
                  <a:pt x="2940686" y="291111"/>
                  <a:pt x="2836458" y="236270"/>
                  <a:pt x="2941758" y="286789"/>
                </a:cubicBezTo>
                <a:cubicBezTo>
                  <a:pt x="2955890" y="295438"/>
                  <a:pt x="2972778" y="301018"/>
                  <a:pt x="2989206" y="305909"/>
                </a:cubicBezTo>
                <a:cubicBezTo>
                  <a:pt x="3029915" y="332606"/>
                  <a:pt x="2971264" y="309857"/>
                  <a:pt x="3030722" y="325028"/>
                </a:cubicBezTo>
                <a:cubicBezTo>
                  <a:pt x="3042894" y="334864"/>
                  <a:pt x="3055626" y="342504"/>
                  <a:pt x="3072239" y="350521"/>
                </a:cubicBezTo>
                <a:cubicBezTo>
                  <a:pt x="3086873" y="353686"/>
                  <a:pt x="3101605" y="357393"/>
                  <a:pt x="3113756" y="363267"/>
                </a:cubicBezTo>
                <a:cubicBezTo>
                  <a:pt x="3122861" y="364716"/>
                  <a:pt x="3130462" y="365844"/>
                  <a:pt x="3137480" y="369640"/>
                </a:cubicBezTo>
                <a:cubicBezTo>
                  <a:pt x="3154298" y="379750"/>
                  <a:pt x="3172587" y="382043"/>
                  <a:pt x="3184928" y="395133"/>
                </a:cubicBezTo>
                <a:cubicBezTo>
                  <a:pt x="3202167" y="407967"/>
                  <a:pt x="3218361" y="417913"/>
                  <a:pt x="3232375" y="433371"/>
                </a:cubicBezTo>
                <a:cubicBezTo>
                  <a:pt x="3237155" y="439871"/>
                  <a:pt x="3243418" y="447343"/>
                  <a:pt x="3250168" y="452491"/>
                </a:cubicBezTo>
                <a:cubicBezTo>
                  <a:pt x="3256774" y="459447"/>
                  <a:pt x="3266438" y="460829"/>
                  <a:pt x="3273892" y="465236"/>
                </a:cubicBezTo>
                <a:cubicBezTo>
                  <a:pt x="3280531" y="472036"/>
                  <a:pt x="3285273" y="483473"/>
                  <a:pt x="3291685" y="490729"/>
                </a:cubicBezTo>
                <a:cubicBezTo>
                  <a:pt x="3298972" y="497774"/>
                  <a:pt x="3309032" y="501846"/>
                  <a:pt x="3315409" y="509848"/>
                </a:cubicBezTo>
                <a:cubicBezTo>
                  <a:pt x="3325926" y="521485"/>
                  <a:pt x="3329280" y="540183"/>
                  <a:pt x="3339132" y="548087"/>
                </a:cubicBezTo>
                <a:cubicBezTo>
                  <a:pt x="3345867" y="553157"/>
                  <a:pt x="3346864" y="557159"/>
                  <a:pt x="3350995" y="560833"/>
                </a:cubicBezTo>
                <a:cubicBezTo>
                  <a:pt x="3353666" y="571641"/>
                  <a:pt x="3365037" y="618619"/>
                  <a:pt x="3368788" y="624564"/>
                </a:cubicBezTo>
                <a:cubicBezTo>
                  <a:pt x="3392167" y="651031"/>
                  <a:pt x="3380533" y="632246"/>
                  <a:pt x="3404373" y="675549"/>
                </a:cubicBezTo>
                <a:cubicBezTo>
                  <a:pt x="3408704" y="681537"/>
                  <a:pt x="3411570" y="688376"/>
                  <a:pt x="3416235" y="694669"/>
                </a:cubicBezTo>
                <a:cubicBezTo>
                  <a:pt x="3467287" y="742892"/>
                  <a:pt x="3398172" y="667552"/>
                  <a:pt x="3439959" y="726534"/>
                </a:cubicBezTo>
                <a:cubicBezTo>
                  <a:pt x="3491588" y="783612"/>
                  <a:pt x="3449840" y="718170"/>
                  <a:pt x="3475545" y="771146"/>
                </a:cubicBezTo>
                <a:cubicBezTo>
                  <a:pt x="3477466" y="777395"/>
                  <a:pt x="3478693" y="784364"/>
                  <a:pt x="3481476" y="790265"/>
                </a:cubicBezTo>
                <a:cubicBezTo>
                  <a:pt x="3483336" y="796798"/>
                  <a:pt x="3490436" y="802186"/>
                  <a:pt x="3493338" y="809385"/>
                </a:cubicBezTo>
                <a:cubicBezTo>
                  <a:pt x="3498416" y="821662"/>
                  <a:pt x="3505200" y="847623"/>
                  <a:pt x="3505200" y="847623"/>
                </a:cubicBezTo>
              </a:path>
            </a:pathLst>
          </a:custGeom>
          <a:noFill/>
          <a:ln w="127000" cap="rnd">
            <a:solidFill>
              <a:schemeClr val="accent2">
                <a:lumMod val="40000"/>
                <a:lumOff val="60000"/>
              </a:schemeClr>
            </a:solidFill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433457"/>
                      <a:gd name="connsiteY0" fmla="*/ 1458686 h 1458686"/>
                      <a:gd name="connsiteX1" fmla="*/ 54429 w 6433457"/>
                      <a:gd name="connsiteY1" fmla="*/ 1382486 h 1458686"/>
                      <a:gd name="connsiteX2" fmla="*/ 76200 w 6433457"/>
                      <a:gd name="connsiteY2" fmla="*/ 1338943 h 1458686"/>
                      <a:gd name="connsiteX3" fmla="*/ 108857 w 6433457"/>
                      <a:gd name="connsiteY3" fmla="*/ 1295400 h 1458686"/>
                      <a:gd name="connsiteX4" fmla="*/ 130629 w 6433457"/>
                      <a:gd name="connsiteY4" fmla="*/ 1262743 h 1458686"/>
                      <a:gd name="connsiteX5" fmla="*/ 163286 w 6433457"/>
                      <a:gd name="connsiteY5" fmla="*/ 1208315 h 1458686"/>
                      <a:gd name="connsiteX6" fmla="*/ 228600 w 6433457"/>
                      <a:gd name="connsiteY6" fmla="*/ 1121229 h 1458686"/>
                      <a:gd name="connsiteX7" fmla="*/ 283029 w 6433457"/>
                      <a:gd name="connsiteY7" fmla="*/ 1045029 h 1458686"/>
                      <a:gd name="connsiteX8" fmla="*/ 337457 w 6433457"/>
                      <a:gd name="connsiteY8" fmla="*/ 990600 h 1458686"/>
                      <a:gd name="connsiteX9" fmla="*/ 391886 w 6433457"/>
                      <a:gd name="connsiteY9" fmla="*/ 925286 h 1458686"/>
                      <a:gd name="connsiteX10" fmla="*/ 424543 w 6433457"/>
                      <a:gd name="connsiteY10" fmla="*/ 903515 h 1458686"/>
                      <a:gd name="connsiteX11" fmla="*/ 446314 w 6433457"/>
                      <a:gd name="connsiteY11" fmla="*/ 881743 h 1458686"/>
                      <a:gd name="connsiteX12" fmla="*/ 478972 w 6433457"/>
                      <a:gd name="connsiteY12" fmla="*/ 859972 h 1458686"/>
                      <a:gd name="connsiteX13" fmla="*/ 566057 w 6433457"/>
                      <a:gd name="connsiteY13" fmla="*/ 794657 h 1458686"/>
                      <a:gd name="connsiteX14" fmla="*/ 653143 w 6433457"/>
                      <a:gd name="connsiteY14" fmla="*/ 729343 h 1458686"/>
                      <a:gd name="connsiteX15" fmla="*/ 685800 w 6433457"/>
                      <a:gd name="connsiteY15" fmla="*/ 718457 h 1458686"/>
                      <a:gd name="connsiteX16" fmla="*/ 718457 w 6433457"/>
                      <a:gd name="connsiteY16" fmla="*/ 696686 h 1458686"/>
                      <a:gd name="connsiteX17" fmla="*/ 751114 w 6433457"/>
                      <a:gd name="connsiteY17" fmla="*/ 685800 h 1458686"/>
                      <a:gd name="connsiteX18" fmla="*/ 849086 w 6433457"/>
                      <a:gd name="connsiteY18" fmla="*/ 631372 h 1458686"/>
                      <a:gd name="connsiteX19" fmla="*/ 903514 w 6433457"/>
                      <a:gd name="connsiteY19" fmla="*/ 609600 h 1458686"/>
                      <a:gd name="connsiteX20" fmla="*/ 947057 w 6433457"/>
                      <a:gd name="connsiteY20" fmla="*/ 576943 h 1458686"/>
                      <a:gd name="connsiteX21" fmla="*/ 1055914 w 6433457"/>
                      <a:gd name="connsiteY21" fmla="*/ 533400 h 1458686"/>
                      <a:gd name="connsiteX22" fmla="*/ 1099457 w 6433457"/>
                      <a:gd name="connsiteY22" fmla="*/ 511629 h 1458686"/>
                      <a:gd name="connsiteX23" fmla="*/ 1153886 w 6433457"/>
                      <a:gd name="connsiteY23" fmla="*/ 500743 h 1458686"/>
                      <a:gd name="connsiteX24" fmla="*/ 1306286 w 6433457"/>
                      <a:gd name="connsiteY24" fmla="*/ 468086 h 1458686"/>
                      <a:gd name="connsiteX25" fmla="*/ 1426029 w 6433457"/>
                      <a:gd name="connsiteY25" fmla="*/ 457200 h 1458686"/>
                      <a:gd name="connsiteX26" fmla="*/ 1491343 w 6433457"/>
                      <a:gd name="connsiteY26" fmla="*/ 424543 h 1458686"/>
                      <a:gd name="connsiteX27" fmla="*/ 1578429 w 6433457"/>
                      <a:gd name="connsiteY27" fmla="*/ 381000 h 1458686"/>
                      <a:gd name="connsiteX28" fmla="*/ 1621972 w 6433457"/>
                      <a:gd name="connsiteY28" fmla="*/ 359229 h 1458686"/>
                      <a:gd name="connsiteX29" fmla="*/ 1719943 w 6433457"/>
                      <a:gd name="connsiteY29" fmla="*/ 304800 h 1458686"/>
                      <a:gd name="connsiteX30" fmla="*/ 1883229 w 6433457"/>
                      <a:gd name="connsiteY30" fmla="*/ 261257 h 1458686"/>
                      <a:gd name="connsiteX31" fmla="*/ 2188029 w 6433457"/>
                      <a:gd name="connsiteY31" fmla="*/ 185057 h 1458686"/>
                      <a:gd name="connsiteX32" fmla="*/ 2351314 w 6433457"/>
                      <a:gd name="connsiteY32" fmla="*/ 174172 h 1458686"/>
                      <a:gd name="connsiteX33" fmla="*/ 2601686 w 6433457"/>
                      <a:gd name="connsiteY33" fmla="*/ 174172 h 1458686"/>
                      <a:gd name="connsiteX34" fmla="*/ 2667000 w 6433457"/>
                      <a:gd name="connsiteY34" fmla="*/ 152400 h 1458686"/>
                      <a:gd name="connsiteX35" fmla="*/ 2721429 w 6433457"/>
                      <a:gd name="connsiteY35" fmla="*/ 130629 h 1458686"/>
                      <a:gd name="connsiteX36" fmla="*/ 2764972 w 6433457"/>
                      <a:gd name="connsiteY36" fmla="*/ 108857 h 1458686"/>
                      <a:gd name="connsiteX37" fmla="*/ 2960914 w 6433457"/>
                      <a:gd name="connsiteY37" fmla="*/ 54429 h 1458686"/>
                      <a:gd name="connsiteX38" fmla="*/ 3265714 w 6433457"/>
                      <a:gd name="connsiteY38" fmla="*/ 0 h 1458686"/>
                      <a:gd name="connsiteX39" fmla="*/ 3962400 w 6433457"/>
                      <a:gd name="connsiteY39" fmla="*/ 21772 h 1458686"/>
                      <a:gd name="connsiteX40" fmla="*/ 4016829 w 6433457"/>
                      <a:gd name="connsiteY40" fmla="*/ 43543 h 1458686"/>
                      <a:gd name="connsiteX41" fmla="*/ 4136572 w 6433457"/>
                      <a:gd name="connsiteY41" fmla="*/ 76200 h 1458686"/>
                      <a:gd name="connsiteX42" fmla="*/ 4223657 w 6433457"/>
                      <a:gd name="connsiteY42" fmla="*/ 119743 h 1458686"/>
                      <a:gd name="connsiteX43" fmla="*/ 4299857 w 6433457"/>
                      <a:gd name="connsiteY43" fmla="*/ 152400 h 1458686"/>
                      <a:gd name="connsiteX44" fmla="*/ 4332514 w 6433457"/>
                      <a:gd name="connsiteY44" fmla="*/ 163286 h 1458686"/>
                      <a:gd name="connsiteX45" fmla="*/ 4365172 w 6433457"/>
                      <a:gd name="connsiteY45" fmla="*/ 185057 h 1458686"/>
                      <a:gd name="connsiteX46" fmla="*/ 4397829 w 6433457"/>
                      <a:gd name="connsiteY46" fmla="*/ 195943 h 1458686"/>
                      <a:gd name="connsiteX47" fmla="*/ 4430486 w 6433457"/>
                      <a:gd name="connsiteY47" fmla="*/ 217715 h 1458686"/>
                      <a:gd name="connsiteX48" fmla="*/ 4724400 w 6433457"/>
                      <a:gd name="connsiteY48" fmla="*/ 261257 h 1458686"/>
                      <a:gd name="connsiteX49" fmla="*/ 5127172 w 6433457"/>
                      <a:gd name="connsiteY49" fmla="*/ 381000 h 1458686"/>
                      <a:gd name="connsiteX50" fmla="*/ 5399314 w 6433457"/>
                      <a:gd name="connsiteY50" fmla="*/ 489857 h 1458686"/>
                      <a:gd name="connsiteX51" fmla="*/ 5486400 w 6433457"/>
                      <a:gd name="connsiteY51" fmla="*/ 522515 h 1458686"/>
                      <a:gd name="connsiteX52" fmla="*/ 5562600 w 6433457"/>
                      <a:gd name="connsiteY52" fmla="*/ 555172 h 1458686"/>
                      <a:gd name="connsiteX53" fmla="*/ 5638800 w 6433457"/>
                      <a:gd name="connsiteY53" fmla="*/ 598715 h 1458686"/>
                      <a:gd name="connsiteX54" fmla="*/ 5715000 w 6433457"/>
                      <a:gd name="connsiteY54" fmla="*/ 620486 h 1458686"/>
                      <a:gd name="connsiteX55" fmla="*/ 5758543 w 6433457"/>
                      <a:gd name="connsiteY55" fmla="*/ 631372 h 1458686"/>
                      <a:gd name="connsiteX56" fmla="*/ 5845629 w 6433457"/>
                      <a:gd name="connsiteY56" fmla="*/ 674915 h 1458686"/>
                      <a:gd name="connsiteX57" fmla="*/ 5932714 w 6433457"/>
                      <a:gd name="connsiteY57" fmla="*/ 740229 h 1458686"/>
                      <a:gd name="connsiteX58" fmla="*/ 5965372 w 6433457"/>
                      <a:gd name="connsiteY58" fmla="*/ 772886 h 1458686"/>
                      <a:gd name="connsiteX59" fmla="*/ 6008914 w 6433457"/>
                      <a:gd name="connsiteY59" fmla="*/ 794657 h 1458686"/>
                      <a:gd name="connsiteX60" fmla="*/ 6041572 w 6433457"/>
                      <a:gd name="connsiteY60" fmla="*/ 838200 h 1458686"/>
                      <a:gd name="connsiteX61" fmla="*/ 6085114 w 6433457"/>
                      <a:gd name="connsiteY61" fmla="*/ 870857 h 1458686"/>
                      <a:gd name="connsiteX62" fmla="*/ 6128657 w 6433457"/>
                      <a:gd name="connsiteY62" fmla="*/ 936172 h 1458686"/>
                      <a:gd name="connsiteX63" fmla="*/ 6150429 w 6433457"/>
                      <a:gd name="connsiteY63" fmla="*/ 957943 h 1458686"/>
                      <a:gd name="connsiteX64" fmla="*/ 6183086 w 6433457"/>
                      <a:gd name="connsiteY64" fmla="*/ 1066800 h 1458686"/>
                      <a:gd name="connsiteX65" fmla="*/ 6248400 w 6433457"/>
                      <a:gd name="connsiteY65" fmla="*/ 1153886 h 1458686"/>
                      <a:gd name="connsiteX66" fmla="*/ 6270172 w 6433457"/>
                      <a:gd name="connsiteY66" fmla="*/ 1186543 h 1458686"/>
                      <a:gd name="connsiteX67" fmla="*/ 6313714 w 6433457"/>
                      <a:gd name="connsiteY67" fmla="*/ 1240972 h 1458686"/>
                      <a:gd name="connsiteX68" fmla="*/ 6379029 w 6433457"/>
                      <a:gd name="connsiteY68" fmla="*/ 1317172 h 1458686"/>
                      <a:gd name="connsiteX69" fmla="*/ 6389914 w 6433457"/>
                      <a:gd name="connsiteY69" fmla="*/ 1349829 h 1458686"/>
                      <a:gd name="connsiteX70" fmla="*/ 6411686 w 6433457"/>
                      <a:gd name="connsiteY70" fmla="*/ 1382486 h 1458686"/>
                      <a:gd name="connsiteX71" fmla="*/ 6433457 w 6433457"/>
                      <a:gd name="connsiteY71" fmla="*/ 1447800 h 14586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</a:cxnLst>
                    <a:rect l="l" t="t" r="r" b="b"/>
                    <a:pathLst>
                      <a:path w="6433457" h="1458686">
                        <a:moveTo>
                          <a:pt x="0" y="1458686"/>
                        </a:moveTo>
                        <a:cubicBezTo>
                          <a:pt x="18143" y="1433286"/>
                          <a:pt x="37671" y="1408820"/>
                          <a:pt x="54429" y="1382486"/>
                        </a:cubicBezTo>
                        <a:cubicBezTo>
                          <a:pt x="63141" y="1368796"/>
                          <a:pt x="67600" y="1352704"/>
                          <a:pt x="76200" y="1338943"/>
                        </a:cubicBezTo>
                        <a:cubicBezTo>
                          <a:pt x="85816" y="1323558"/>
                          <a:pt x="98312" y="1310163"/>
                          <a:pt x="108857" y="1295400"/>
                        </a:cubicBezTo>
                        <a:cubicBezTo>
                          <a:pt x="116461" y="1284754"/>
                          <a:pt x="123695" y="1273837"/>
                          <a:pt x="130629" y="1262743"/>
                        </a:cubicBezTo>
                        <a:cubicBezTo>
                          <a:pt x="141843" y="1244801"/>
                          <a:pt x="151243" y="1225711"/>
                          <a:pt x="163286" y="1208315"/>
                        </a:cubicBezTo>
                        <a:cubicBezTo>
                          <a:pt x="183940" y="1178481"/>
                          <a:pt x="208472" y="1151420"/>
                          <a:pt x="228600" y="1121229"/>
                        </a:cubicBezTo>
                        <a:cubicBezTo>
                          <a:pt x="244206" y="1097821"/>
                          <a:pt x="265029" y="1065279"/>
                          <a:pt x="283029" y="1045029"/>
                        </a:cubicBezTo>
                        <a:cubicBezTo>
                          <a:pt x="300075" y="1025852"/>
                          <a:pt x="323224" y="1011948"/>
                          <a:pt x="337457" y="990600"/>
                        </a:cubicBezTo>
                        <a:cubicBezTo>
                          <a:pt x="358864" y="958491"/>
                          <a:pt x="360456" y="951478"/>
                          <a:pt x="391886" y="925286"/>
                        </a:cubicBezTo>
                        <a:cubicBezTo>
                          <a:pt x="401937" y="916911"/>
                          <a:pt x="414327" y="911688"/>
                          <a:pt x="424543" y="903515"/>
                        </a:cubicBezTo>
                        <a:cubicBezTo>
                          <a:pt x="432557" y="897104"/>
                          <a:pt x="438300" y="888154"/>
                          <a:pt x="446314" y="881743"/>
                        </a:cubicBezTo>
                        <a:cubicBezTo>
                          <a:pt x="456530" y="873570"/>
                          <a:pt x="469126" y="868587"/>
                          <a:pt x="478972" y="859972"/>
                        </a:cubicBezTo>
                        <a:cubicBezTo>
                          <a:pt x="555949" y="792617"/>
                          <a:pt x="502603" y="815809"/>
                          <a:pt x="566057" y="794657"/>
                        </a:cubicBezTo>
                        <a:cubicBezTo>
                          <a:pt x="591847" y="768869"/>
                          <a:pt x="616219" y="741651"/>
                          <a:pt x="653143" y="729343"/>
                        </a:cubicBezTo>
                        <a:cubicBezTo>
                          <a:pt x="664029" y="725714"/>
                          <a:pt x="675537" y="723589"/>
                          <a:pt x="685800" y="718457"/>
                        </a:cubicBezTo>
                        <a:cubicBezTo>
                          <a:pt x="697502" y="712606"/>
                          <a:pt x="706755" y="702537"/>
                          <a:pt x="718457" y="696686"/>
                        </a:cubicBezTo>
                        <a:cubicBezTo>
                          <a:pt x="728720" y="691554"/>
                          <a:pt x="740851" y="690932"/>
                          <a:pt x="751114" y="685800"/>
                        </a:cubicBezTo>
                        <a:cubicBezTo>
                          <a:pt x="861044" y="630835"/>
                          <a:pt x="754723" y="673311"/>
                          <a:pt x="849086" y="631372"/>
                        </a:cubicBezTo>
                        <a:cubicBezTo>
                          <a:pt x="866942" y="623436"/>
                          <a:pt x="886433" y="619090"/>
                          <a:pt x="903514" y="609600"/>
                        </a:cubicBezTo>
                        <a:cubicBezTo>
                          <a:pt x="919374" y="600789"/>
                          <a:pt x="930830" y="585057"/>
                          <a:pt x="947057" y="576943"/>
                        </a:cubicBezTo>
                        <a:cubicBezTo>
                          <a:pt x="982012" y="559465"/>
                          <a:pt x="1020959" y="550877"/>
                          <a:pt x="1055914" y="533400"/>
                        </a:cubicBezTo>
                        <a:cubicBezTo>
                          <a:pt x="1070428" y="526143"/>
                          <a:pt x="1084062" y="516761"/>
                          <a:pt x="1099457" y="511629"/>
                        </a:cubicBezTo>
                        <a:cubicBezTo>
                          <a:pt x="1117010" y="505778"/>
                          <a:pt x="1135824" y="504757"/>
                          <a:pt x="1153886" y="500743"/>
                        </a:cubicBezTo>
                        <a:cubicBezTo>
                          <a:pt x="1208646" y="488574"/>
                          <a:pt x="1243808" y="473766"/>
                          <a:pt x="1306286" y="468086"/>
                        </a:cubicBezTo>
                        <a:lnTo>
                          <a:pt x="1426029" y="457200"/>
                        </a:lnTo>
                        <a:cubicBezTo>
                          <a:pt x="1492249" y="435128"/>
                          <a:pt x="1425022" y="460718"/>
                          <a:pt x="1491343" y="424543"/>
                        </a:cubicBezTo>
                        <a:cubicBezTo>
                          <a:pt x="1519835" y="409002"/>
                          <a:pt x="1549400" y="395514"/>
                          <a:pt x="1578429" y="381000"/>
                        </a:cubicBezTo>
                        <a:cubicBezTo>
                          <a:pt x="1592943" y="373743"/>
                          <a:pt x="1607787" y="367110"/>
                          <a:pt x="1621972" y="359229"/>
                        </a:cubicBezTo>
                        <a:cubicBezTo>
                          <a:pt x="1654629" y="341086"/>
                          <a:pt x="1685512" y="319297"/>
                          <a:pt x="1719943" y="304800"/>
                        </a:cubicBezTo>
                        <a:cubicBezTo>
                          <a:pt x="1828233" y="259204"/>
                          <a:pt x="1800585" y="283295"/>
                          <a:pt x="1883229" y="261257"/>
                        </a:cubicBezTo>
                        <a:cubicBezTo>
                          <a:pt x="1982418" y="234807"/>
                          <a:pt x="2085365" y="191901"/>
                          <a:pt x="2188029" y="185057"/>
                        </a:cubicBezTo>
                        <a:lnTo>
                          <a:pt x="2351314" y="174172"/>
                        </a:lnTo>
                        <a:cubicBezTo>
                          <a:pt x="2582765" y="141107"/>
                          <a:pt x="2180484" y="193318"/>
                          <a:pt x="2601686" y="174172"/>
                        </a:cubicBezTo>
                        <a:cubicBezTo>
                          <a:pt x="2624611" y="173130"/>
                          <a:pt x="2645692" y="160923"/>
                          <a:pt x="2667000" y="152400"/>
                        </a:cubicBezTo>
                        <a:cubicBezTo>
                          <a:pt x="2685143" y="145143"/>
                          <a:pt x="2703573" y="138565"/>
                          <a:pt x="2721429" y="130629"/>
                        </a:cubicBezTo>
                        <a:cubicBezTo>
                          <a:pt x="2736258" y="124038"/>
                          <a:pt x="2749508" y="113777"/>
                          <a:pt x="2764972" y="108857"/>
                        </a:cubicBezTo>
                        <a:cubicBezTo>
                          <a:pt x="2829568" y="88304"/>
                          <a:pt x="2893808" y="64016"/>
                          <a:pt x="2960914" y="54429"/>
                        </a:cubicBezTo>
                        <a:cubicBezTo>
                          <a:pt x="3164745" y="25310"/>
                          <a:pt x="3063137" y="43409"/>
                          <a:pt x="3265714" y="0"/>
                        </a:cubicBezTo>
                        <a:cubicBezTo>
                          <a:pt x="3497943" y="7257"/>
                          <a:pt x="3730447" y="8325"/>
                          <a:pt x="3962400" y="21772"/>
                        </a:cubicBezTo>
                        <a:cubicBezTo>
                          <a:pt x="3981908" y="22903"/>
                          <a:pt x="3998178" y="37715"/>
                          <a:pt x="4016829" y="43543"/>
                        </a:cubicBezTo>
                        <a:cubicBezTo>
                          <a:pt x="4056318" y="55883"/>
                          <a:pt x="4097751" y="61897"/>
                          <a:pt x="4136572" y="76200"/>
                        </a:cubicBezTo>
                        <a:cubicBezTo>
                          <a:pt x="4167026" y="87420"/>
                          <a:pt x="4194247" y="106018"/>
                          <a:pt x="4223657" y="119743"/>
                        </a:cubicBezTo>
                        <a:cubicBezTo>
                          <a:pt x="4248699" y="131429"/>
                          <a:pt x="4274199" y="142137"/>
                          <a:pt x="4299857" y="152400"/>
                        </a:cubicBezTo>
                        <a:cubicBezTo>
                          <a:pt x="4310511" y="156662"/>
                          <a:pt x="4322251" y="158154"/>
                          <a:pt x="4332514" y="163286"/>
                        </a:cubicBezTo>
                        <a:cubicBezTo>
                          <a:pt x="4344216" y="169137"/>
                          <a:pt x="4353470" y="179206"/>
                          <a:pt x="4365172" y="185057"/>
                        </a:cubicBezTo>
                        <a:cubicBezTo>
                          <a:pt x="4375435" y="190189"/>
                          <a:pt x="4387566" y="190811"/>
                          <a:pt x="4397829" y="195943"/>
                        </a:cubicBezTo>
                        <a:cubicBezTo>
                          <a:pt x="4409531" y="201794"/>
                          <a:pt x="4417657" y="215149"/>
                          <a:pt x="4430486" y="217715"/>
                        </a:cubicBezTo>
                        <a:cubicBezTo>
                          <a:pt x="4527603" y="237138"/>
                          <a:pt x="4626917" y="243760"/>
                          <a:pt x="4724400" y="261257"/>
                        </a:cubicBezTo>
                        <a:cubicBezTo>
                          <a:pt x="4818895" y="278218"/>
                          <a:pt x="5085044" y="362569"/>
                          <a:pt x="5127172" y="381000"/>
                        </a:cubicBezTo>
                        <a:cubicBezTo>
                          <a:pt x="5400381" y="500529"/>
                          <a:pt x="5204557" y="421119"/>
                          <a:pt x="5399314" y="489857"/>
                        </a:cubicBezTo>
                        <a:cubicBezTo>
                          <a:pt x="5428549" y="500175"/>
                          <a:pt x="5458176" y="509686"/>
                          <a:pt x="5486400" y="522515"/>
                        </a:cubicBezTo>
                        <a:cubicBezTo>
                          <a:pt x="5578279" y="564278"/>
                          <a:pt x="5452876" y="527740"/>
                          <a:pt x="5562600" y="555172"/>
                        </a:cubicBezTo>
                        <a:cubicBezTo>
                          <a:pt x="5588714" y="572581"/>
                          <a:pt x="5608418" y="587667"/>
                          <a:pt x="5638800" y="598715"/>
                        </a:cubicBezTo>
                        <a:cubicBezTo>
                          <a:pt x="5663626" y="607743"/>
                          <a:pt x="5689514" y="613535"/>
                          <a:pt x="5715000" y="620486"/>
                        </a:cubicBezTo>
                        <a:cubicBezTo>
                          <a:pt x="5729434" y="624422"/>
                          <a:pt x="5744733" y="625618"/>
                          <a:pt x="5758543" y="631372"/>
                        </a:cubicBezTo>
                        <a:cubicBezTo>
                          <a:pt x="5788501" y="643855"/>
                          <a:pt x="5819665" y="655442"/>
                          <a:pt x="5845629" y="674915"/>
                        </a:cubicBezTo>
                        <a:cubicBezTo>
                          <a:pt x="5874657" y="696686"/>
                          <a:pt x="5907056" y="714572"/>
                          <a:pt x="5932714" y="740229"/>
                        </a:cubicBezTo>
                        <a:cubicBezTo>
                          <a:pt x="5943600" y="751115"/>
                          <a:pt x="5952845" y="763938"/>
                          <a:pt x="5965372" y="772886"/>
                        </a:cubicBezTo>
                        <a:cubicBezTo>
                          <a:pt x="5978577" y="782318"/>
                          <a:pt x="5994400" y="787400"/>
                          <a:pt x="6008914" y="794657"/>
                        </a:cubicBezTo>
                        <a:cubicBezTo>
                          <a:pt x="6019800" y="809171"/>
                          <a:pt x="6028743" y="825371"/>
                          <a:pt x="6041572" y="838200"/>
                        </a:cubicBezTo>
                        <a:cubicBezTo>
                          <a:pt x="6054401" y="851029"/>
                          <a:pt x="6073061" y="857297"/>
                          <a:pt x="6085114" y="870857"/>
                        </a:cubicBezTo>
                        <a:cubicBezTo>
                          <a:pt x="6102498" y="890414"/>
                          <a:pt x="6110154" y="917670"/>
                          <a:pt x="6128657" y="936172"/>
                        </a:cubicBezTo>
                        <a:lnTo>
                          <a:pt x="6150429" y="957943"/>
                        </a:lnTo>
                        <a:cubicBezTo>
                          <a:pt x="6155363" y="977679"/>
                          <a:pt x="6174249" y="1057963"/>
                          <a:pt x="6183086" y="1066800"/>
                        </a:cubicBezTo>
                        <a:cubicBezTo>
                          <a:pt x="6223359" y="1107075"/>
                          <a:pt x="6199163" y="1080031"/>
                          <a:pt x="6248400" y="1153886"/>
                        </a:cubicBezTo>
                        <a:cubicBezTo>
                          <a:pt x="6255657" y="1164772"/>
                          <a:pt x="6260921" y="1177292"/>
                          <a:pt x="6270172" y="1186543"/>
                        </a:cubicBezTo>
                        <a:cubicBezTo>
                          <a:pt x="6344296" y="1260671"/>
                          <a:pt x="6231306" y="1144829"/>
                          <a:pt x="6313714" y="1240972"/>
                        </a:cubicBezTo>
                        <a:cubicBezTo>
                          <a:pt x="6392910" y="1333368"/>
                          <a:pt x="6329043" y="1242195"/>
                          <a:pt x="6379029" y="1317172"/>
                        </a:cubicBezTo>
                        <a:cubicBezTo>
                          <a:pt x="6382657" y="1328058"/>
                          <a:pt x="6384782" y="1339566"/>
                          <a:pt x="6389914" y="1349829"/>
                        </a:cubicBezTo>
                        <a:cubicBezTo>
                          <a:pt x="6395765" y="1361531"/>
                          <a:pt x="6406372" y="1370531"/>
                          <a:pt x="6411686" y="1382486"/>
                        </a:cubicBezTo>
                        <a:cubicBezTo>
                          <a:pt x="6421007" y="1403457"/>
                          <a:pt x="6433457" y="1447800"/>
                          <a:pt x="6433457" y="144780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6" name="!!c13">
            <a:extLst>
              <a:ext uri="{FF2B5EF4-FFF2-40B4-BE49-F238E27FC236}">
                <a16:creationId xmlns:a16="http://schemas.microsoft.com/office/drawing/2014/main" id="{4A78420A-4464-3D8F-6AB4-887BA80A9F2F}"/>
              </a:ext>
            </a:extLst>
          </p:cNvPr>
          <p:cNvSpPr/>
          <p:nvPr/>
        </p:nvSpPr>
        <p:spPr>
          <a:xfrm>
            <a:off x="13328468" y="9931221"/>
            <a:ext cx="914400" cy="853996"/>
          </a:xfrm>
          <a:prstGeom prst="mathMultiply">
            <a:avLst/>
          </a:prstGeom>
          <a:solidFill>
            <a:schemeClr val="accent5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7" name="!!c11">
            <a:extLst>
              <a:ext uri="{FF2B5EF4-FFF2-40B4-BE49-F238E27FC236}">
                <a16:creationId xmlns:a16="http://schemas.microsoft.com/office/drawing/2014/main" id="{0952E234-C85C-BE65-0AD0-66CC6ED2D8F4}"/>
              </a:ext>
            </a:extLst>
          </p:cNvPr>
          <p:cNvSpPr/>
          <p:nvPr/>
        </p:nvSpPr>
        <p:spPr>
          <a:xfrm>
            <a:off x="7149758" y="10795140"/>
            <a:ext cx="914400" cy="853996"/>
          </a:xfrm>
          <a:prstGeom prst="mathMultiply">
            <a:avLst/>
          </a:prstGeom>
          <a:solidFill>
            <a:schemeClr val="accent5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18" name="!!line1">
            <a:extLst>
              <a:ext uri="{FF2B5EF4-FFF2-40B4-BE49-F238E27FC236}">
                <a16:creationId xmlns:a16="http://schemas.microsoft.com/office/drawing/2014/main" id="{8FC5F2BD-A9F9-306D-3D3B-A3CD0F376792}"/>
              </a:ext>
            </a:extLst>
          </p:cNvPr>
          <p:cNvCxnSpPr>
            <a:cxnSpLocks/>
          </p:cNvCxnSpPr>
          <p:nvPr/>
        </p:nvCxnSpPr>
        <p:spPr>
          <a:xfrm>
            <a:off x="1607091" y="3245807"/>
            <a:ext cx="6604638" cy="0"/>
          </a:xfrm>
          <a:prstGeom prst="line">
            <a:avLst/>
          </a:prstGeom>
          <a:noFill/>
          <a:ln w="1270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" name="!!c1">
            <a:extLst>
              <a:ext uri="{FF2B5EF4-FFF2-40B4-BE49-F238E27FC236}">
                <a16:creationId xmlns:a16="http://schemas.microsoft.com/office/drawing/2014/main" id="{3BE2DADB-D394-36F1-2A5D-343E694E9CB4}"/>
              </a:ext>
            </a:extLst>
          </p:cNvPr>
          <p:cNvSpPr/>
          <p:nvPr/>
        </p:nvSpPr>
        <p:spPr>
          <a:xfrm>
            <a:off x="4434978" y="2818809"/>
            <a:ext cx="914400" cy="853996"/>
          </a:xfrm>
          <a:prstGeom prst="mathMultiply">
            <a:avLst/>
          </a:prstGeom>
          <a:solidFill>
            <a:schemeClr val="accent5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0" name="!!box1">
            <a:extLst>
              <a:ext uri="{FF2B5EF4-FFF2-40B4-BE49-F238E27FC236}">
                <a16:creationId xmlns:a16="http://schemas.microsoft.com/office/drawing/2014/main" id="{38AFEE5F-1072-F655-8130-A76D58C21D84}"/>
              </a:ext>
            </a:extLst>
          </p:cNvPr>
          <p:cNvSpPr/>
          <p:nvPr/>
        </p:nvSpPr>
        <p:spPr>
          <a:xfrm>
            <a:off x="1607091" y="772461"/>
            <a:ext cx="7584386" cy="2046348"/>
          </a:xfrm>
          <a:prstGeom prst="roundRect">
            <a:avLst>
              <a:gd name="adj" fmla="val 5932"/>
            </a:avLst>
          </a:prstGeom>
          <a:noFill/>
          <a:ln w="12700">
            <a:noFill/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anchor="ctr"/>
          <a:lstStyle/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IN" sz="3200" dirty="0">
                <a:solidFill>
                  <a:schemeClr val="bg1"/>
                </a:solidFill>
                <a:latin typeface="Bradley Hand" pitchFamily="2" charset="77"/>
              </a:rPr>
              <a:t>For a single fault, the faulty edge lies on the </a:t>
            </a:r>
            <a:r>
              <a:rPr lang="en-IN" sz="3200" dirty="0" err="1">
                <a:solidFill>
                  <a:schemeClr val="bg1"/>
                </a:solidFill>
                <a:latin typeface="Bradley Hand" pitchFamily="2" charset="77"/>
              </a:rPr>
              <a:t>st</a:t>
            </a:r>
            <a:r>
              <a:rPr lang="en-IN" sz="3200" dirty="0">
                <a:solidFill>
                  <a:schemeClr val="bg1"/>
                </a:solidFill>
                <a:latin typeface="Bradley Hand" pitchFamily="2" charset="77"/>
              </a:rPr>
              <a:t> path. 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IN" sz="3200" dirty="0">
                <a:solidFill>
                  <a:schemeClr val="bg1"/>
                </a:solidFill>
                <a:latin typeface="Bradley Hand" pitchFamily="2" charset="77"/>
              </a:rPr>
              <a:t>But we dealt with 3 cases to solve the problem.</a:t>
            </a:r>
          </a:p>
        </p:txBody>
      </p:sp>
    </p:spTree>
    <p:extLst>
      <p:ext uri="{BB962C8B-B14F-4D97-AF65-F5344CB8AC3E}">
        <p14:creationId xmlns:p14="http://schemas.microsoft.com/office/powerpoint/2010/main" val="33769931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!1line1">
            <a:extLst>
              <a:ext uri="{FF2B5EF4-FFF2-40B4-BE49-F238E27FC236}">
                <a16:creationId xmlns:a16="http://schemas.microsoft.com/office/drawing/2014/main" id="{D797FFA2-821E-1037-94EB-22CDF25630B4}"/>
              </a:ext>
            </a:extLst>
          </p:cNvPr>
          <p:cNvCxnSpPr>
            <a:cxnSpLocks/>
          </p:cNvCxnSpPr>
          <p:nvPr/>
        </p:nvCxnSpPr>
        <p:spPr>
          <a:xfrm>
            <a:off x="1607091" y="3245807"/>
            <a:ext cx="6604638" cy="0"/>
          </a:xfrm>
          <a:prstGeom prst="line">
            <a:avLst/>
          </a:prstGeom>
          <a:noFill/>
          <a:ln w="1270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!!c1">
            <a:extLst>
              <a:ext uri="{FF2B5EF4-FFF2-40B4-BE49-F238E27FC236}">
                <a16:creationId xmlns:a16="http://schemas.microsoft.com/office/drawing/2014/main" id="{3B8322C7-15C6-F8EB-A057-6237BA5E24B8}"/>
              </a:ext>
            </a:extLst>
          </p:cNvPr>
          <p:cNvSpPr/>
          <p:nvPr/>
        </p:nvSpPr>
        <p:spPr>
          <a:xfrm>
            <a:off x="4434978" y="2818809"/>
            <a:ext cx="914400" cy="853996"/>
          </a:xfrm>
          <a:prstGeom prst="mathMultiply">
            <a:avLst/>
          </a:prstGeom>
          <a:solidFill>
            <a:schemeClr val="accent5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!!box1">
            <a:extLst>
              <a:ext uri="{FF2B5EF4-FFF2-40B4-BE49-F238E27FC236}">
                <a16:creationId xmlns:a16="http://schemas.microsoft.com/office/drawing/2014/main" id="{399BA2D6-407A-6CD9-94AA-AFD77C49DAE6}"/>
              </a:ext>
            </a:extLst>
          </p:cNvPr>
          <p:cNvSpPr/>
          <p:nvPr/>
        </p:nvSpPr>
        <p:spPr>
          <a:xfrm>
            <a:off x="1607091" y="772461"/>
            <a:ext cx="7584386" cy="2046348"/>
          </a:xfrm>
          <a:prstGeom prst="roundRect">
            <a:avLst>
              <a:gd name="adj" fmla="val 5932"/>
            </a:avLst>
          </a:prstGeom>
          <a:noFill/>
          <a:ln w="12700">
            <a:noFill/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anchor="ctr"/>
          <a:lstStyle/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IN" sz="3200" dirty="0">
                <a:solidFill>
                  <a:schemeClr val="bg1"/>
                </a:solidFill>
                <a:latin typeface="Bradley Hand" pitchFamily="2" charset="77"/>
              </a:rPr>
              <a:t>For a single fault, the faulty edge lies on the </a:t>
            </a:r>
            <a:r>
              <a:rPr lang="en-IN" sz="3200" dirty="0" err="1">
                <a:solidFill>
                  <a:schemeClr val="bg1"/>
                </a:solidFill>
                <a:latin typeface="Bradley Hand" pitchFamily="2" charset="77"/>
              </a:rPr>
              <a:t>st</a:t>
            </a:r>
            <a:r>
              <a:rPr lang="en-IN" sz="3200" dirty="0">
                <a:solidFill>
                  <a:schemeClr val="bg1"/>
                </a:solidFill>
                <a:latin typeface="Bradley Hand" pitchFamily="2" charset="77"/>
              </a:rPr>
              <a:t> path. 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IN" sz="3200" dirty="0">
                <a:solidFill>
                  <a:schemeClr val="bg1"/>
                </a:solidFill>
                <a:latin typeface="Bradley Hand" pitchFamily="2" charset="77"/>
              </a:rPr>
              <a:t>But we dealt with 3 cases to solve the problem.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!!box2">
                <a:extLst>
                  <a:ext uri="{FF2B5EF4-FFF2-40B4-BE49-F238E27FC236}">
                    <a16:creationId xmlns:a16="http://schemas.microsoft.com/office/drawing/2014/main" id="{EAA0E7CA-82DB-3902-CDAD-1F4D4691180E}"/>
                  </a:ext>
                </a:extLst>
              </p:cNvPr>
              <p:cNvSpPr/>
              <p:nvPr/>
            </p:nvSpPr>
            <p:spPr>
              <a:xfrm>
                <a:off x="11284626" y="91089"/>
                <a:ext cx="12790341" cy="3805183"/>
              </a:xfrm>
              <a:prstGeom prst="roundRect">
                <a:avLst>
                  <a:gd name="adj" fmla="val 5932"/>
                </a:avLst>
              </a:prstGeom>
              <a:noFill/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numCol="1" anchor="ctr"/>
              <a:lstStyle/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IN" sz="3200" dirty="0">
                    <a:solidFill>
                      <a:schemeClr val="bg1"/>
                    </a:solidFill>
                    <a:latin typeface="Bradley Hand" pitchFamily="2" charset="77"/>
                  </a:rPr>
                  <a:t>For two faults, there are  two possibilities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IN" sz="3200" dirty="0">
                    <a:solidFill>
                      <a:schemeClr val="bg1"/>
                    </a:solidFill>
                    <a:latin typeface="Bradley Hand" pitchFamily="2" charset="77"/>
                  </a:rPr>
                  <a:t>Both the faults lie on the </a:t>
                </a:r>
                <a:r>
                  <a:rPr lang="en-IN" sz="3200" dirty="0" err="1">
                    <a:solidFill>
                      <a:schemeClr val="bg1"/>
                    </a:solidFill>
                    <a:latin typeface="Bradley Hand" pitchFamily="2" charset="77"/>
                  </a:rPr>
                  <a:t>st</a:t>
                </a:r>
                <a:r>
                  <a:rPr lang="en-IN" sz="3200" dirty="0">
                    <a:solidFill>
                      <a:schemeClr val="bg1"/>
                    </a:solidFill>
                    <a:latin typeface="Bradley Hand" pitchFamily="2" charset="77"/>
                  </a:rPr>
                  <a:t> path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IN" sz="3200" dirty="0">
                    <a:solidFill>
                      <a:schemeClr val="bg1"/>
                    </a:solidFill>
                    <a:latin typeface="Bradley Hand" pitchFamily="2" charset="77"/>
                  </a:rPr>
                  <a:t>The first fault, say e, lies in </a:t>
                </a:r>
                <a:r>
                  <a:rPr lang="en-IN" sz="3200" dirty="0" err="1">
                    <a:solidFill>
                      <a:schemeClr val="bg1"/>
                    </a:solidFill>
                    <a:latin typeface="Bradley Hand" pitchFamily="2" charset="77"/>
                  </a:rPr>
                  <a:t>st</a:t>
                </a:r>
                <a:r>
                  <a:rPr lang="en-IN" sz="3200" dirty="0">
                    <a:solidFill>
                      <a:schemeClr val="bg1"/>
                    </a:solidFill>
                    <a:latin typeface="Bradley Hand" pitchFamily="2" charset="77"/>
                  </a:rPr>
                  <a:t> path and the second lies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𝑠𝑡</m:t>
                    </m:r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endParaRPr lang="en-IN" sz="3200" dirty="0">
                  <a:solidFill>
                    <a:schemeClr val="bg1"/>
                  </a:solidFill>
                  <a:latin typeface="Bradley Hand" pitchFamily="2" charset="77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IN" sz="3200" dirty="0">
                    <a:solidFill>
                      <a:schemeClr val="bg1"/>
                    </a:solidFill>
                    <a:latin typeface="Bradley Hand" pitchFamily="2" charset="77"/>
                  </a:rPr>
                  <a:t>But the number of cases required to deal with the above two scenarios explode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IN" sz="3200" dirty="0">
                    <a:solidFill>
                      <a:schemeClr val="bg1"/>
                    </a:solidFill>
                    <a:latin typeface="Bradley Hand" pitchFamily="2" charset="77"/>
                  </a:rPr>
                  <a:t>Indeed, Pettie and Duan [SODA 2009] designed a distance oracle for  two faults that has more than 15 cases</a:t>
                </a:r>
              </a:p>
            </p:txBody>
          </p:sp>
        </mc:Choice>
        <mc:Fallback xmlns="">
          <p:sp>
            <p:nvSpPr>
              <p:cNvPr id="10" name="!!box2">
                <a:extLst>
                  <a:ext uri="{FF2B5EF4-FFF2-40B4-BE49-F238E27FC236}">
                    <a16:creationId xmlns:a16="http://schemas.microsoft.com/office/drawing/2014/main" id="{EAA0E7CA-82DB-3902-CDAD-1F4D469118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84626" y="91089"/>
                <a:ext cx="12790341" cy="3805183"/>
              </a:xfrm>
              <a:prstGeom prst="roundRect">
                <a:avLst>
                  <a:gd name="adj" fmla="val 5932"/>
                </a:avLst>
              </a:prstGeom>
              <a:blipFill>
                <a:blip r:embed="rId2"/>
                <a:stretch>
                  <a:fillRect/>
                </a:stretch>
              </a:blipFill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!!line3">
            <a:extLst>
              <a:ext uri="{FF2B5EF4-FFF2-40B4-BE49-F238E27FC236}">
                <a16:creationId xmlns:a16="http://schemas.microsoft.com/office/drawing/2014/main" id="{AFAC80B2-C97F-66C4-BB38-29FDC5CE0F8F}"/>
              </a:ext>
            </a:extLst>
          </p:cNvPr>
          <p:cNvCxnSpPr>
            <a:cxnSpLocks/>
          </p:cNvCxnSpPr>
          <p:nvPr/>
        </p:nvCxnSpPr>
        <p:spPr>
          <a:xfrm>
            <a:off x="13659275" y="6165828"/>
            <a:ext cx="6604638" cy="0"/>
          </a:xfrm>
          <a:prstGeom prst="line">
            <a:avLst/>
          </a:prstGeom>
          <a:noFill/>
          <a:ln w="1270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!!c12">
            <a:extLst>
              <a:ext uri="{FF2B5EF4-FFF2-40B4-BE49-F238E27FC236}">
                <a16:creationId xmlns:a16="http://schemas.microsoft.com/office/drawing/2014/main" id="{224D13F9-1E65-5D92-A454-DC3CBF0D8460}"/>
              </a:ext>
            </a:extLst>
          </p:cNvPr>
          <p:cNvSpPr/>
          <p:nvPr/>
        </p:nvSpPr>
        <p:spPr>
          <a:xfrm>
            <a:off x="16487162" y="5738830"/>
            <a:ext cx="914400" cy="853996"/>
          </a:xfrm>
          <a:prstGeom prst="mathMultiply">
            <a:avLst/>
          </a:prstGeom>
          <a:solidFill>
            <a:schemeClr val="accent5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469627E7-4B4C-0FC0-7323-D1BE5A6CE3B4}"/>
              </a:ext>
            </a:extLst>
          </p:cNvPr>
          <p:cNvSpPr/>
          <p:nvPr/>
        </p:nvSpPr>
        <p:spPr>
          <a:xfrm>
            <a:off x="15191762" y="5306870"/>
            <a:ext cx="3505200" cy="853997"/>
          </a:xfrm>
          <a:custGeom>
            <a:avLst/>
            <a:gdLst>
              <a:gd name="connsiteX0" fmla="*/ 0 w 3505200"/>
              <a:gd name="connsiteY0" fmla="*/ 853996 h 853997"/>
              <a:gd name="connsiteX1" fmla="*/ 29655 w 3505200"/>
              <a:gd name="connsiteY1" fmla="*/ 809385 h 853997"/>
              <a:gd name="connsiteX2" fmla="*/ 41516 w 3505200"/>
              <a:gd name="connsiteY2" fmla="*/ 783892 h 853997"/>
              <a:gd name="connsiteX3" fmla="*/ 59309 w 3505200"/>
              <a:gd name="connsiteY3" fmla="*/ 758400 h 853997"/>
              <a:gd name="connsiteX4" fmla="*/ 71171 w 3505200"/>
              <a:gd name="connsiteY4" fmla="*/ 739280 h 853997"/>
              <a:gd name="connsiteX5" fmla="*/ 88964 w 3505200"/>
              <a:gd name="connsiteY5" fmla="*/ 707415 h 853997"/>
              <a:gd name="connsiteX6" fmla="*/ 124550 w 3505200"/>
              <a:gd name="connsiteY6" fmla="*/ 656430 h 853997"/>
              <a:gd name="connsiteX7" fmla="*/ 154205 w 3505200"/>
              <a:gd name="connsiteY7" fmla="*/ 611818 h 853997"/>
              <a:gd name="connsiteX8" fmla="*/ 183859 w 3505200"/>
              <a:gd name="connsiteY8" fmla="*/ 579953 h 853997"/>
              <a:gd name="connsiteX9" fmla="*/ 213514 w 3505200"/>
              <a:gd name="connsiteY9" fmla="*/ 541714 h 853997"/>
              <a:gd name="connsiteX10" fmla="*/ 231307 w 3505200"/>
              <a:gd name="connsiteY10" fmla="*/ 528968 h 853997"/>
              <a:gd name="connsiteX11" fmla="*/ 243169 w 3505200"/>
              <a:gd name="connsiteY11" fmla="*/ 516222 h 853997"/>
              <a:gd name="connsiteX12" fmla="*/ 260962 w 3505200"/>
              <a:gd name="connsiteY12" fmla="*/ 503476 h 853997"/>
              <a:gd name="connsiteX13" fmla="*/ 308410 w 3505200"/>
              <a:gd name="connsiteY13" fmla="*/ 465236 h 853997"/>
              <a:gd name="connsiteX14" fmla="*/ 355857 w 3505200"/>
              <a:gd name="connsiteY14" fmla="*/ 426998 h 853997"/>
              <a:gd name="connsiteX15" fmla="*/ 373650 w 3505200"/>
              <a:gd name="connsiteY15" fmla="*/ 420625 h 853997"/>
              <a:gd name="connsiteX16" fmla="*/ 391443 w 3505200"/>
              <a:gd name="connsiteY16" fmla="*/ 407879 h 853997"/>
              <a:gd name="connsiteX17" fmla="*/ 409236 w 3505200"/>
              <a:gd name="connsiteY17" fmla="*/ 401505 h 853997"/>
              <a:gd name="connsiteX18" fmla="*/ 462615 w 3505200"/>
              <a:gd name="connsiteY18" fmla="*/ 369640 h 853997"/>
              <a:gd name="connsiteX19" fmla="*/ 492269 w 3505200"/>
              <a:gd name="connsiteY19" fmla="*/ 356894 h 853997"/>
              <a:gd name="connsiteX20" fmla="*/ 515993 w 3505200"/>
              <a:gd name="connsiteY20" fmla="*/ 337774 h 853997"/>
              <a:gd name="connsiteX21" fmla="*/ 575303 w 3505200"/>
              <a:gd name="connsiteY21" fmla="*/ 312282 h 853997"/>
              <a:gd name="connsiteX22" fmla="*/ 599027 w 3505200"/>
              <a:gd name="connsiteY22" fmla="*/ 299536 h 853997"/>
              <a:gd name="connsiteX23" fmla="*/ 628682 w 3505200"/>
              <a:gd name="connsiteY23" fmla="*/ 293163 h 853997"/>
              <a:gd name="connsiteX24" fmla="*/ 711715 w 3505200"/>
              <a:gd name="connsiteY24" fmla="*/ 274043 h 853997"/>
              <a:gd name="connsiteX25" fmla="*/ 776956 w 3505200"/>
              <a:gd name="connsiteY25" fmla="*/ 267670 h 853997"/>
              <a:gd name="connsiteX26" fmla="*/ 812542 w 3505200"/>
              <a:gd name="connsiteY26" fmla="*/ 248551 h 853997"/>
              <a:gd name="connsiteX27" fmla="*/ 859990 w 3505200"/>
              <a:gd name="connsiteY27" fmla="*/ 223058 h 853997"/>
              <a:gd name="connsiteX28" fmla="*/ 883714 w 3505200"/>
              <a:gd name="connsiteY28" fmla="*/ 210312 h 853997"/>
              <a:gd name="connsiteX29" fmla="*/ 937092 w 3505200"/>
              <a:gd name="connsiteY29" fmla="*/ 178447 h 853997"/>
              <a:gd name="connsiteX30" fmla="*/ 1026057 w 3505200"/>
              <a:gd name="connsiteY30" fmla="*/ 152954 h 853997"/>
              <a:gd name="connsiteX31" fmla="*/ 1192124 w 3505200"/>
              <a:gd name="connsiteY31" fmla="*/ 108342 h 853997"/>
              <a:gd name="connsiteX32" fmla="*/ 1281088 w 3505200"/>
              <a:gd name="connsiteY32" fmla="*/ 101970 h 853997"/>
              <a:gd name="connsiteX33" fmla="*/ 1417500 w 3505200"/>
              <a:gd name="connsiteY33" fmla="*/ 101970 h 853997"/>
              <a:gd name="connsiteX34" fmla="*/ 1453086 w 3505200"/>
              <a:gd name="connsiteY34" fmla="*/ 89223 h 853997"/>
              <a:gd name="connsiteX35" fmla="*/ 1482741 w 3505200"/>
              <a:gd name="connsiteY35" fmla="*/ 76477 h 853997"/>
              <a:gd name="connsiteX36" fmla="*/ 1506465 w 3505200"/>
              <a:gd name="connsiteY36" fmla="*/ 63731 h 853997"/>
              <a:gd name="connsiteX37" fmla="*/ 1613222 w 3505200"/>
              <a:gd name="connsiteY37" fmla="*/ 31865 h 853997"/>
              <a:gd name="connsiteX38" fmla="*/ 1779289 w 3505200"/>
              <a:gd name="connsiteY38" fmla="*/ 0 h 853997"/>
              <a:gd name="connsiteX39" fmla="*/ 2158871 w 3505200"/>
              <a:gd name="connsiteY39" fmla="*/ 12746 h 853997"/>
              <a:gd name="connsiteX40" fmla="*/ 2188526 w 3505200"/>
              <a:gd name="connsiteY40" fmla="*/ 25492 h 853997"/>
              <a:gd name="connsiteX41" fmla="*/ 2253766 w 3505200"/>
              <a:gd name="connsiteY41" fmla="*/ 44611 h 853997"/>
              <a:gd name="connsiteX42" fmla="*/ 2301214 w 3505200"/>
              <a:gd name="connsiteY42" fmla="*/ 70104 h 853997"/>
              <a:gd name="connsiteX43" fmla="*/ 2342730 w 3505200"/>
              <a:gd name="connsiteY43" fmla="*/ 89223 h 853997"/>
              <a:gd name="connsiteX44" fmla="*/ 2360523 w 3505200"/>
              <a:gd name="connsiteY44" fmla="*/ 95596 h 853997"/>
              <a:gd name="connsiteX45" fmla="*/ 2378317 w 3505200"/>
              <a:gd name="connsiteY45" fmla="*/ 108342 h 853997"/>
              <a:gd name="connsiteX46" fmla="*/ 2396109 w 3505200"/>
              <a:gd name="connsiteY46" fmla="*/ 114716 h 853997"/>
              <a:gd name="connsiteX47" fmla="*/ 2413902 w 3505200"/>
              <a:gd name="connsiteY47" fmla="*/ 127462 h 853997"/>
              <a:gd name="connsiteX48" fmla="*/ 2574038 w 3505200"/>
              <a:gd name="connsiteY48" fmla="*/ 152954 h 853997"/>
              <a:gd name="connsiteX49" fmla="*/ 2793484 w 3505200"/>
              <a:gd name="connsiteY49" fmla="*/ 223058 h 853997"/>
              <a:gd name="connsiteX50" fmla="*/ 2941758 w 3505200"/>
              <a:gd name="connsiteY50" fmla="*/ 286789 h 853997"/>
              <a:gd name="connsiteX51" fmla="*/ 2989206 w 3505200"/>
              <a:gd name="connsiteY51" fmla="*/ 305909 h 853997"/>
              <a:gd name="connsiteX52" fmla="*/ 3030722 w 3505200"/>
              <a:gd name="connsiteY52" fmla="*/ 325028 h 853997"/>
              <a:gd name="connsiteX53" fmla="*/ 3072239 w 3505200"/>
              <a:gd name="connsiteY53" fmla="*/ 350521 h 853997"/>
              <a:gd name="connsiteX54" fmla="*/ 3113756 w 3505200"/>
              <a:gd name="connsiteY54" fmla="*/ 363267 h 853997"/>
              <a:gd name="connsiteX55" fmla="*/ 3137480 w 3505200"/>
              <a:gd name="connsiteY55" fmla="*/ 369640 h 853997"/>
              <a:gd name="connsiteX56" fmla="*/ 3184928 w 3505200"/>
              <a:gd name="connsiteY56" fmla="*/ 395133 h 853997"/>
              <a:gd name="connsiteX57" fmla="*/ 3232375 w 3505200"/>
              <a:gd name="connsiteY57" fmla="*/ 433371 h 853997"/>
              <a:gd name="connsiteX58" fmla="*/ 3250168 w 3505200"/>
              <a:gd name="connsiteY58" fmla="*/ 452491 h 853997"/>
              <a:gd name="connsiteX59" fmla="*/ 3273892 w 3505200"/>
              <a:gd name="connsiteY59" fmla="*/ 465236 h 853997"/>
              <a:gd name="connsiteX60" fmla="*/ 3291685 w 3505200"/>
              <a:gd name="connsiteY60" fmla="*/ 490729 h 853997"/>
              <a:gd name="connsiteX61" fmla="*/ 3315409 w 3505200"/>
              <a:gd name="connsiteY61" fmla="*/ 509848 h 853997"/>
              <a:gd name="connsiteX62" fmla="*/ 3339132 w 3505200"/>
              <a:gd name="connsiteY62" fmla="*/ 548087 h 853997"/>
              <a:gd name="connsiteX63" fmla="*/ 3350995 w 3505200"/>
              <a:gd name="connsiteY63" fmla="*/ 560833 h 853997"/>
              <a:gd name="connsiteX64" fmla="*/ 3368788 w 3505200"/>
              <a:gd name="connsiteY64" fmla="*/ 624564 h 853997"/>
              <a:gd name="connsiteX65" fmla="*/ 3404373 w 3505200"/>
              <a:gd name="connsiteY65" fmla="*/ 675549 h 853997"/>
              <a:gd name="connsiteX66" fmla="*/ 3416235 w 3505200"/>
              <a:gd name="connsiteY66" fmla="*/ 694669 h 853997"/>
              <a:gd name="connsiteX67" fmla="*/ 3439959 w 3505200"/>
              <a:gd name="connsiteY67" fmla="*/ 726534 h 853997"/>
              <a:gd name="connsiteX68" fmla="*/ 3475545 w 3505200"/>
              <a:gd name="connsiteY68" fmla="*/ 771146 h 853997"/>
              <a:gd name="connsiteX69" fmla="*/ 3481476 w 3505200"/>
              <a:gd name="connsiteY69" fmla="*/ 790265 h 853997"/>
              <a:gd name="connsiteX70" fmla="*/ 3493338 w 3505200"/>
              <a:gd name="connsiteY70" fmla="*/ 809385 h 853997"/>
              <a:gd name="connsiteX71" fmla="*/ 3505200 w 3505200"/>
              <a:gd name="connsiteY71" fmla="*/ 847623 h 853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3505200" h="853997" extrusionOk="0">
                <a:moveTo>
                  <a:pt x="0" y="853996"/>
                </a:moveTo>
                <a:cubicBezTo>
                  <a:pt x="8424" y="838225"/>
                  <a:pt x="17269" y="826024"/>
                  <a:pt x="29655" y="809385"/>
                </a:cubicBezTo>
                <a:cubicBezTo>
                  <a:pt x="35903" y="801686"/>
                  <a:pt x="35374" y="791995"/>
                  <a:pt x="41516" y="783892"/>
                </a:cubicBezTo>
                <a:cubicBezTo>
                  <a:pt x="46299" y="775331"/>
                  <a:pt x="53197" y="769070"/>
                  <a:pt x="59309" y="758400"/>
                </a:cubicBezTo>
                <a:cubicBezTo>
                  <a:pt x="63164" y="752010"/>
                  <a:pt x="68525" y="746316"/>
                  <a:pt x="71171" y="739280"/>
                </a:cubicBezTo>
                <a:cubicBezTo>
                  <a:pt x="79442" y="729032"/>
                  <a:pt x="82819" y="716743"/>
                  <a:pt x="88964" y="707415"/>
                </a:cubicBezTo>
                <a:cubicBezTo>
                  <a:pt x="96453" y="689373"/>
                  <a:pt x="112065" y="675535"/>
                  <a:pt x="124550" y="656430"/>
                </a:cubicBezTo>
                <a:cubicBezTo>
                  <a:pt x="132764" y="639970"/>
                  <a:pt x="143599" y="624785"/>
                  <a:pt x="154205" y="611818"/>
                </a:cubicBezTo>
                <a:cubicBezTo>
                  <a:pt x="164606" y="601214"/>
                  <a:pt x="176816" y="592622"/>
                  <a:pt x="183859" y="579953"/>
                </a:cubicBezTo>
                <a:cubicBezTo>
                  <a:pt x="195450" y="561142"/>
                  <a:pt x="196921" y="557482"/>
                  <a:pt x="213514" y="541714"/>
                </a:cubicBezTo>
                <a:cubicBezTo>
                  <a:pt x="219414" y="537441"/>
                  <a:pt x="225821" y="534586"/>
                  <a:pt x="231307" y="528968"/>
                </a:cubicBezTo>
                <a:cubicBezTo>
                  <a:pt x="235771" y="525364"/>
                  <a:pt x="239342" y="520635"/>
                  <a:pt x="243169" y="516222"/>
                </a:cubicBezTo>
                <a:cubicBezTo>
                  <a:pt x="249040" y="511170"/>
                  <a:pt x="255857" y="507303"/>
                  <a:pt x="260962" y="503476"/>
                </a:cubicBezTo>
                <a:cubicBezTo>
                  <a:pt x="301600" y="464256"/>
                  <a:pt x="270297" y="475177"/>
                  <a:pt x="308410" y="465236"/>
                </a:cubicBezTo>
                <a:cubicBezTo>
                  <a:pt x="319477" y="449927"/>
                  <a:pt x="334797" y="432282"/>
                  <a:pt x="355857" y="426998"/>
                </a:cubicBezTo>
                <a:cubicBezTo>
                  <a:pt x="361802" y="424691"/>
                  <a:pt x="367127" y="424173"/>
                  <a:pt x="373650" y="420625"/>
                </a:cubicBezTo>
                <a:cubicBezTo>
                  <a:pt x="379532" y="418082"/>
                  <a:pt x="386071" y="412050"/>
                  <a:pt x="391443" y="407879"/>
                </a:cubicBezTo>
                <a:cubicBezTo>
                  <a:pt x="397032" y="404956"/>
                  <a:pt x="404221" y="404167"/>
                  <a:pt x="409236" y="401505"/>
                </a:cubicBezTo>
                <a:cubicBezTo>
                  <a:pt x="463874" y="377670"/>
                  <a:pt x="406151" y="394463"/>
                  <a:pt x="462615" y="369640"/>
                </a:cubicBezTo>
                <a:cubicBezTo>
                  <a:pt x="472721" y="365740"/>
                  <a:pt x="481708" y="363112"/>
                  <a:pt x="492269" y="356894"/>
                </a:cubicBezTo>
                <a:cubicBezTo>
                  <a:pt x="501076" y="350793"/>
                  <a:pt x="505462" y="342429"/>
                  <a:pt x="515993" y="337774"/>
                </a:cubicBezTo>
                <a:cubicBezTo>
                  <a:pt x="535251" y="327725"/>
                  <a:pt x="555598" y="324506"/>
                  <a:pt x="575303" y="312282"/>
                </a:cubicBezTo>
                <a:cubicBezTo>
                  <a:pt x="583139" y="308177"/>
                  <a:pt x="590425" y="302256"/>
                  <a:pt x="599027" y="299536"/>
                </a:cubicBezTo>
                <a:cubicBezTo>
                  <a:pt x="609420" y="296370"/>
                  <a:pt x="618791" y="294470"/>
                  <a:pt x="628682" y="293163"/>
                </a:cubicBezTo>
                <a:cubicBezTo>
                  <a:pt x="660709" y="287419"/>
                  <a:pt x="674474" y="278071"/>
                  <a:pt x="711715" y="274043"/>
                </a:cubicBezTo>
                <a:cubicBezTo>
                  <a:pt x="725192" y="277329"/>
                  <a:pt x="757034" y="266298"/>
                  <a:pt x="776956" y="267670"/>
                </a:cubicBezTo>
                <a:cubicBezTo>
                  <a:pt x="815257" y="253079"/>
                  <a:pt x="778928" y="265354"/>
                  <a:pt x="812542" y="248551"/>
                </a:cubicBezTo>
                <a:cubicBezTo>
                  <a:pt x="826088" y="238694"/>
                  <a:pt x="845644" y="230109"/>
                  <a:pt x="859990" y="223058"/>
                </a:cubicBezTo>
                <a:cubicBezTo>
                  <a:pt x="867667" y="218939"/>
                  <a:pt x="876335" y="215874"/>
                  <a:pt x="883714" y="210312"/>
                </a:cubicBezTo>
                <a:cubicBezTo>
                  <a:pt x="903969" y="199201"/>
                  <a:pt x="918035" y="188048"/>
                  <a:pt x="937092" y="178447"/>
                </a:cubicBezTo>
                <a:cubicBezTo>
                  <a:pt x="997585" y="152180"/>
                  <a:pt x="980170" y="163055"/>
                  <a:pt x="1026057" y="152954"/>
                </a:cubicBezTo>
                <a:cubicBezTo>
                  <a:pt x="1086384" y="137669"/>
                  <a:pt x="1138630" y="114879"/>
                  <a:pt x="1192124" y="108342"/>
                </a:cubicBezTo>
                <a:cubicBezTo>
                  <a:pt x="1234673" y="110216"/>
                  <a:pt x="1238037" y="100976"/>
                  <a:pt x="1281088" y="101970"/>
                </a:cubicBezTo>
                <a:cubicBezTo>
                  <a:pt x="1414018" y="89364"/>
                  <a:pt x="1181487" y="104451"/>
                  <a:pt x="1417500" y="101970"/>
                </a:cubicBezTo>
                <a:cubicBezTo>
                  <a:pt x="1429640" y="101708"/>
                  <a:pt x="1442499" y="94443"/>
                  <a:pt x="1453086" y="89223"/>
                </a:cubicBezTo>
                <a:cubicBezTo>
                  <a:pt x="1463380" y="84537"/>
                  <a:pt x="1472276" y="79809"/>
                  <a:pt x="1482741" y="76477"/>
                </a:cubicBezTo>
                <a:cubicBezTo>
                  <a:pt x="1490632" y="72705"/>
                  <a:pt x="1498085" y="67300"/>
                  <a:pt x="1506465" y="63731"/>
                </a:cubicBezTo>
                <a:cubicBezTo>
                  <a:pt x="1538748" y="48368"/>
                  <a:pt x="1577894" y="36142"/>
                  <a:pt x="1613222" y="31865"/>
                </a:cubicBezTo>
                <a:cubicBezTo>
                  <a:pt x="1724884" y="15564"/>
                  <a:pt x="1672774" y="26075"/>
                  <a:pt x="1779289" y="0"/>
                </a:cubicBezTo>
                <a:cubicBezTo>
                  <a:pt x="1898031" y="7096"/>
                  <a:pt x="2032007" y="-11877"/>
                  <a:pt x="2158871" y="12746"/>
                </a:cubicBezTo>
                <a:cubicBezTo>
                  <a:pt x="2169636" y="12025"/>
                  <a:pt x="2178629" y="21298"/>
                  <a:pt x="2188526" y="25492"/>
                </a:cubicBezTo>
                <a:cubicBezTo>
                  <a:pt x="2209493" y="32760"/>
                  <a:pt x="2232795" y="35957"/>
                  <a:pt x="2253766" y="44611"/>
                </a:cubicBezTo>
                <a:cubicBezTo>
                  <a:pt x="2270882" y="50769"/>
                  <a:pt x="2285431" y="62049"/>
                  <a:pt x="2301214" y="70104"/>
                </a:cubicBezTo>
                <a:cubicBezTo>
                  <a:pt x="2314919" y="76708"/>
                  <a:pt x="2329031" y="82164"/>
                  <a:pt x="2342730" y="89223"/>
                </a:cubicBezTo>
                <a:cubicBezTo>
                  <a:pt x="2348447" y="92155"/>
                  <a:pt x="2354363" y="91982"/>
                  <a:pt x="2360523" y="95596"/>
                </a:cubicBezTo>
                <a:cubicBezTo>
                  <a:pt x="2367190" y="99256"/>
                  <a:pt x="2371742" y="104973"/>
                  <a:pt x="2378317" y="108342"/>
                </a:cubicBezTo>
                <a:cubicBezTo>
                  <a:pt x="2383483" y="111496"/>
                  <a:pt x="2390507" y="111156"/>
                  <a:pt x="2396109" y="114716"/>
                </a:cubicBezTo>
                <a:cubicBezTo>
                  <a:pt x="2401447" y="118526"/>
                  <a:pt x="2406860" y="126756"/>
                  <a:pt x="2413902" y="127462"/>
                </a:cubicBezTo>
                <a:cubicBezTo>
                  <a:pt x="2464486" y="136792"/>
                  <a:pt x="2526521" y="143218"/>
                  <a:pt x="2574038" y="152954"/>
                </a:cubicBezTo>
                <a:cubicBezTo>
                  <a:pt x="2622438" y="162589"/>
                  <a:pt x="2769371" y="212776"/>
                  <a:pt x="2793484" y="223058"/>
                </a:cubicBezTo>
                <a:cubicBezTo>
                  <a:pt x="2940686" y="291111"/>
                  <a:pt x="2836458" y="236270"/>
                  <a:pt x="2941758" y="286789"/>
                </a:cubicBezTo>
                <a:cubicBezTo>
                  <a:pt x="2955890" y="295438"/>
                  <a:pt x="2972778" y="301018"/>
                  <a:pt x="2989206" y="305909"/>
                </a:cubicBezTo>
                <a:cubicBezTo>
                  <a:pt x="3029915" y="332606"/>
                  <a:pt x="2971264" y="309857"/>
                  <a:pt x="3030722" y="325028"/>
                </a:cubicBezTo>
                <a:cubicBezTo>
                  <a:pt x="3042894" y="334864"/>
                  <a:pt x="3055626" y="342504"/>
                  <a:pt x="3072239" y="350521"/>
                </a:cubicBezTo>
                <a:cubicBezTo>
                  <a:pt x="3086873" y="353686"/>
                  <a:pt x="3101605" y="357393"/>
                  <a:pt x="3113756" y="363267"/>
                </a:cubicBezTo>
                <a:cubicBezTo>
                  <a:pt x="3122861" y="364716"/>
                  <a:pt x="3130462" y="365844"/>
                  <a:pt x="3137480" y="369640"/>
                </a:cubicBezTo>
                <a:cubicBezTo>
                  <a:pt x="3154298" y="379750"/>
                  <a:pt x="3172587" y="382043"/>
                  <a:pt x="3184928" y="395133"/>
                </a:cubicBezTo>
                <a:cubicBezTo>
                  <a:pt x="3202167" y="407967"/>
                  <a:pt x="3218361" y="417913"/>
                  <a:pt x="3232375" y="433371"/>
                </a:cubicBezTo>
                <a:cubicBezTo>
                  <a:pt x="3237155" y="439871"/>
                  <a:pt x="3243418" y="447343"/>
                  <a:pt x="3250168" y="452491"/>
                </a:cubicBezTo>
                <a:cubicBezTo>
                  <a:pt x="3256774" y="459447"/>
                  <a:pt x="3266438" y="460829"/>
                  <a:pt x="3273892" y="465236"/>
                </a:cubicBezTo>
                <a:cubicBezTo>
                  <a:pt x="3280531" y="472036"/>
                  <a:pt x="3285273" y="483473"/>
                  <a:pt x="3291685" y="490729"/>
                </a:cubicBezTo>
                <a:cubicBezTo>
                  <a:pt x="3298972" y="497774"/>
                  <a:pt x="3309032" y="501846"/>
                  <a:pt x="3315409" y="509848"/>
                </a:cubicBezTo>
                <a:cubicBezTo>
                  <a:pt x="3325926" y="521485"/>
                  <a:pt x="3329280" y="540183"/>
                  <a:pt x="3339132" y="548087"/>
                </a:cubicBezTo>
                <a:cubicBezTo>
                  <a:pt x="3345867" y="553157"/>
                  <a:pt x="3346864" y="557159"/>
                  <a:pt x="3350995" y="560833"/>
                </a:cubicBezTo>
                <a:cubicBezTo>
                  <a:pt x="3353666" y="571641"/>
                  <a:pt x="3365037" y="618619"/>
                  <a:pt x="3368788" y="624564"/>
                </a:cubicBezTo>
                <a:cubicBezTo>
                  <a:pt x="3392167" y="651031"/>
                  <a:pt x="3380533" y="632246"/>
                  <a:pt x="3404373" y="675549"/>
                </a:cubicBezTo>
                <a:cubicBezTo>
                  <a:pt x="3408704" y="681537"/>
                  <a:pt x="3411570" y="688376"/>
                  <a:pt x="3416235" y="694669"/>
                </a:cubicBezTo>
                <a:cubicBezTo>
                  <a:pt x="3467287" y="742892"/>
                  <a:pt x="3398172" y="667552"/>
                  <a:pt x="3439959" y="726534"/>
                </a:cubicBezTo>
                <a:cubicBezTo>
                  <a:pt x="3491588" y="783612"/>
                  <a:pt x="3449840" y="718170"/>
                  <a:pt x="3475545" y="771146"/>
                </a:cubicBezTo>
                <a:cubicBezTo>
                  <a:pt x="3477466" y="777395"/>
                  <a:pt x="3478693" y="784364"/>
                  <a:pt x="3481476" y="790265"/>
                </a:cubicBezTo>
                <a:cubicBezTo>
                  <a:pt x="3483336" y="796798"/>
                  <a:pt x="3490436" y="802186"/>
                  <a:pt x="3493338" y="809385"/>
                </a:cubicBezTo>
                <a:cubicBezTo>
                  <a:pt x="3498416" y="821662"/>
                  <a:pt x="3505200" y="847623"/>
                  <a:pt x="3505200" y="847623"/>
                </a:cubicBezTo>
              </a:path>
            </a:pathLst>
          </a:custGeom>
          <a:noFill/>
          <a:ln w="127000" cap="rnd">
            <a:solidFill>
              <a:schemeClr val="accent2">
                <a:lumMod val="40000"/>
                <a:lumOff val="60000"/>
              </a:schemeClr>
            </a:solidFill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433457"/>
                      <a:gd name="connsiteY0" fmla="*/ 1458686 h 1458686"/>
                      <a:gd name="connsiteX1" fmla="*/ 54429 w 6433457"/>
                      <a:gd name="connsiteY1" fmla="*/ 1382486 h 1458686"/>
                      <a:gd name="connsiteX2" fmla="*/ 76200 w 6433457"/>
                      <a:gd name="connsiteY2" fmla="*/ 1338943 h 1458686"/>
                      <a:gd name="connsiteX3" fmla="*/ 108857 w 6433457"/>
                      <a:gd name="connsiteY3" fmla="*/ 1295400 h 1458686"/>
                      <a:gd name="connsiteX4" fmla="*/ 130629 w 6433457"/>
                      <a:gd name="connsiteY4" fmla="*/ 1262743 h 1458686"/>
                      <a:gd name="connsiteX5" fmla="*/ 163286 w 6433457"/>
                      <a:gd name="connsiteY5" fmla="*/ 1208315 h 1458686"/>
                      <a:gd name="connsiteX6" fmla="*/ 228600 w 6433457"/>
                      <a:gd name="connsiteY6" fmla="*/ 1121229 h 1458686"/>
                      <a:gd name="connsiteX7" fmla="*/ 283029 w 6433457"/>
                      <a:gd name="connsiteY7" fmla="*/ 1045029 h 1458686"/>
                      <a:gd name="connsiteX8" fmla="*/ 337457 w 6433457"/>
                      <a:gd name="connsiteY8" fmla="*/ 990600 h 1458686"/>
                      <a:gd name="connsiteX9" fmla="*/ 391886 w 6433457"/>
                      <a:gd name="connsiteY9" fmla="*/ 925286 h 1458686"/>
                      <a:gd name="connsiteX10" fmla="*/ 424543 w 6433457"/>
                      <a:gd name="connsiteY10" fmla="*/ 903515 h 1458686"/>
                      <a:gd name="connsiteX11" fmla="*/ 446314 w 6433457"/>
                      <a:gd name="connsiteY11" fmla="*/ 881743 h 1458686"/>
                      <a:gd name="connsiteX12" fmla="*/ 478972 w 6433457"/>
                      <a:gd name="connsiteY12" fmla="*/ 859972 h 1458686"/>
                      <a:gd name="connsiteX13" fmla="*/ 566057 w 6433457"/>
                      <a:gd name="connsiteY13" fmla="*/ 794657 h 1458686"/>
                      <a:gd name="connsiteX14" fmla="*/ 653143 w 6433457"/>
                      <a:gd name="connsiteY14" fmla="*/ 729343 h 1458686"/>
                      <a:gd name="connsiteX15" fmla="*/ 685800 w 6433457"/>
                      <a:gd name="connsiteY15" fmla="*/ 718457 h 1458686"/>
                      <a:gd name="connsiteX16" fmla="*/ 718457 w 6433457"/>
                      <a:gd name="connsiteY16" fmla="*/ 696686 h 1458686"/>
                      <a:gd name="connsiteX17" fmla="*/ 751114 w 6433457"/>
                      <a:gd name="connsiteY17" fmla="*/ 685800 h 1458686"/>
                      <a:gd name="connsiteX18" fmla="*/ 849086 w 6433457"/>
                      <a:gd name="connsiteY18" fmla="*/ 631372 h 1458686"/>
                      <a:gd name="connsiteX19" fmla="*/ 903514 w 6433457"/>
                      <a:gd name="connsiteY19" fmla="*/ 609600 h 1458686"/>
                      <a:gd name="connsiteX20" fmla="*/ 947057 w 6433457"/>
                      <a:gd name="connsiteY20" fmla="*/ 576943 h 1458686"/>
                      <a:gd name="connsiteX21" fmla="*/ 1055914 w 6433457"/>
                      <a:gd name="connsiteY21" fmla="*/ 533400 h 1458686"/>
                      <a:gd name="connsiteX22" fmla="*/ 1099457 w 6433457"/>
                      <a:gd name="connsiteY22" fmla="*/ 511629 h 1458686"/>
                      <a:gd name="connsiteX23" fmla="*/ 1153886 w 6433457"/>
                      <a:gd name="connsiteY23" fmla="*/ 500743 h 1458686"/>
                      <a:gd name="connsiteX24" fmla="*/ 1306286 w 6433457"/>
                      <a:gd name="connsiteY24" fmla="*/ 468086 h 1458686"/>
                      <a:gd name="connsiteX25" fmla="*/ 1426029 w 6433457"/>
                      <a:gd name="connsiteY25" fmla="*/ 457200 h 1458686"/>
                      <a:gd name="connsiteX26" fmla="*/ 1491343 w 6433457"/>
                      <a:gd name="connsiteY26" fmla="*/ 424543 h 1458686"/>
                      <a:gd name="connsiteX27" fmla="*/ 1578429 w 6433457"/>
                      <a:gd name="connsiteY27" fmla="*/ 381000 h 1458686"/>
                      <a:gd name="connsiteX28" fmla="*/ 1621972 w 6433457"/>
                      <a:gd name="connsiteY28" fmla="*/ 359229 h 1458686"/>
                      <a:gd name="connsiteX29" fmla="*/ 1719943 w 6433457"/>
                      <a:gd name="connsiteY29" fmla="*/ 304800 h 1458686"/>
                      <a:gd name="connsiteX30" fmla="*/ 1883229 w 6433457"/>
                      <a:gd name="connsiteY30" fmla="*/ 261257 h 1458686"/>
                      <a:gd name="connsiteX31" fmla="*/ 2188029 w 6433457"/>
                      <a:gd name="connsiteY31" fmla="*/ 185057 h 1458686"/>
                      <a:gd name="connsiteX32" fmla="*/ 2351314 w 6433457"/>
                      <a:gd name="connsiteY32" fmla="*/ 174172 h 1458686"/>
                      <a:gd name="connsiteX33" fmla="*/ 2601686 w 6433457"/>
                      <a:gd name="connsiteY33" fmla="*/ 174172 h 1458686"/>
                      <a:gd name="connsiteX34" fmla="*/ 2667000 w 6433457"/>
                      <a:gd name="connsiteY34" fmla="*/ 152400 h 1458686"/>
                      <a:gd name="connsiteX35" fmla="*/ 2721429 w 6433457"/>
                      <a:gd name="connsiteY35" fmla="*/ 130629 h 1458686"/>
                      <a:gd name="connsiteX36" fmla="*/ 2764972 w 6433457"/>
                      <a:gd name="connsiteY36" fmla="*/ 108857 h 1458686"/>
                      <a:gd name="connsiteX37" fmla="*/ 2960914 w 6433457"/>
                      <a:gd name="connsiteY37" fmla="*/ 54429 h 1458686"/>
                      <a:gd name="connsiteX38" fmla="*/ 3265714 w 6433457"/>
                      <a:gd name="connsiteY38" fmla="*/ 0 h 1458686"/>
                      <a:gd name="connsiteX39" fmla="*/ 3962400 w 6433457"/>
                      <a:gd name="connsiteY39" fmla="*/ 21772 h 1458686"/>
                      <a:gd name="connsiteX40" fmla="*/ 4016829 w 6433457"/>
                      <a:gd name="connsiteY40" fmla="*/ 43543 h 1458686"/>
                      <a:gd name="connsiteX41" fmla="*/ 4136572 w 6433457"/>
                      <a:gd name="connsiteY41" fmla="*/ 76200 h 1458686"/>
                      <a:gd name="connsiteX42" fmla="*/ 4223657 w 6433457"/>
                      <a:gd name="connsiteY42" fmla="*/ 119743 h 1458686"/>
                      <a:gd name="connsiteX43" fmla="*/ 4299857 w 6433457"/>
                      <a:gd name="connsiteY43" fmla="*/ 152400 h 1458686"/>
                      <a:gd name="connsiteX44" fmla="*/ 4332514 w 6433457"/>
                      <a:gd name="connsiteY44" fmla="*/ 163286 h 1458686"/>
                      <a:gd name="connsiteX45" fmla="*/ 4365172 w 6433457"/>
                      <a:gd name="connsiteY45" fmla="*/ 185057 h 1458686"/>
                      <a:gd name="connsiteX46" fmla="*/ 4397829 w 6433457"/>
                      <a:gd name="connsiteY46" fmla="*/ 195943 h 1458686"/>
                      <a:gd name="connsiteX47" fmla="*/ 4430486 w 6433457"/>
                      <a:gd name="connsiteY47" fmla="*/ 217715 h 1458686"/>
                      <a:gd name="connsiteX48" fmla="*/ 4724400 w 6433457"/>
                      <a:gd name="connsiteY48" fmla="*/ 261257 h 1458686"/>
                      <a:gd name="connsiteX49" fmla="*/ 5127172 w 6433457"/>
                      <a:gd name="connsiteY49" fmla="*/ 381000 h 1458686"/>
                      <a:gd name="connsiteX50" fmla="*/ 5399314 w 6433457"/>
                      <a:gd name="connsiteY50" fmla="*/ 489857 h 1458686"/>
                      <a:gd name="connsiteX51" fmla="*/ 5486400 w 6433457"/>
                      <a:gd name="connsiteY51" fmla="*/ 522515 h 1458686"/>
                      <a:gd name="connsiteX52" fmla="*/ 5562600 w 6433457"/>
                      <a:gd name="connsiteY52" fmla="*/ 555172 h 1458686"/>
                      <a:gd name="connsiteX53" fmla="*/ 5638800 w 6433457"/>
                      <a:gd name="connsiteY53" fmla="*/ 598715 h 1458686"/>
                      <a:gd name="connsiteX54" fmla="*/ 5715000 w 6433457"/>
                      <a:gd name="connsiteY54" fmla="*/ 620486 h 1458686"/>
                      <a:gd name="connsiteX55" fmla="*/ 5758543 w 6433457"/>
                      <a:gd name="connsiteY55" fmla="*/ 631372 h 1458686"/>
                      <a:gd name="connsiteX56" fmla="*/ 5845629 w 6433457"/>
                      <a:gd name="connsiteY56" fmla="*/ 674915 h 1458686"/>
                      <a:gd name="connsiteX57" fmla="*/ 5932714 w 6433457"/>
                      <a:gd name="connsiteY57" fmla="*/ 740229 h 1458686"/>
                      <a:gd name="connsiteX58" fmla="*/ 5965372 w 6433457"/>
                      <a:gd name="connsiteY58" fmla="*/ 772886 h 1458686"/>
                      <a:gd name="connsiteX59" fmla="*/ 6008914 w 6433457"/>
                      <a:gd name="connsiteY59" fmla="*/ 794657 h 1458686"/>
                      <a:gd name="connsiteX60" fmla="*/ 6041572 w 6433457"/>
                      <a:gd name="connsiteY60" fmla="*/ 838200 h 1458686"/>
                      <a:gd name="connsiteX61" fmla="*/ 6085114 w 6433457"/>
                      <a:gd name="connsiteY61" fmla="*/ 870857 h 1458686"/>
                      <a:gd name="connsiteX62" fmla="*/ 6128657 w 6433457"/>
                      <a:gd name="connsiteY62" fmla="*/ 936172 h 1458686"/>
                      <a:gd name="connsiteX63" fmla="*/ 6150429 w 6433457"/>
                      <a:gd name="connsiteY63" fmla="*/ 957943 h 1458686"/>
                      <a:gd name="connsiteX64" fmla="*/ 6183086 w 6433457"/>
                      <a:gd name="connsiteY64" fmla="*/ 1066800 h 1458686"/>
                      <a:gd name="connsiteX65" fmla="*/ 6248400 w 6433457"/>
                      <a:gd name="connsiteY65" fmla="*/ 1153886 h 1458686"/>
                      <a:gd name="connsiteX66" fmla="*/ 6270172 w 6433457"/>
                      <a:gd name="connsiteY66" fmla="*/ 1186543 h 1458686"/>
                      <a:gd name="connsiteX67" fmla="*/ 6313714 w 6433457"/>
                      <a:gd name="connsiteY67" fmla="*/ 1240972 h 1458686"/>
                      <a:gd name="connsiteX68" fmla="*/ 6379029 w 6433457"/>
                      <a:gd name="connsiteY68" fmla="*/ 1317172 h 1458686"/>
                      <a:gd name="connsiteX69" fmla="*/ 6389914 w 6433457"/>
                      <a:gd name="connsiteY69" fmla="*/ 1349829 h 1458686"/>
                      <a:gd name="connsiteX70" fmla="*/ 6411686 w 6433457"/>
                      <a:gd name="connsiteY70" fmla="*/ 1382486 h 1458686"/>
                      <a:gd name="connsiteX71" fmla="*/ 6433457 w 6433457"/>
                      <a:gd name="connsiteY71" fmla="*/ 1447800 h 14586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</a:cxnLst>
                    <a:rect l="l" t="t" r="r" b="b"/>
                    <a:pathLst>
                      <a:path w="6433457" h="1458686">
                        <a:moveTo>
                          <a:pt x="0" y="1458686"/>
                        </a:moveTo>
                        <a:cubicBezTo>
                          <a:pt x="18143" y="1433286"/>
                          <a:pt x="37671" y="1408820"/>
                          <a:pt x="54429" y="1382486"/>
                        </a:cubicBezTo>
                        <a:cubicBezTo>
                          <a:pt x="63141" y="1368796"/>
                          <a:pt x="67600" y="1352704"/>
                          <a:pt x="76200" y="1338943"/>
                        </a:cubicBezTo>
                        <a:cubicBezTo>
                          <a:pt x="85816" y="1323558"/>
                          <a:pt x="98312" y="1310163"/>
                          <a:pt x="108857" y="1295400"/>
                        </a:cubicBezTo>
                        <a:cubicBezTo>
                          <a:pt x="116461" y="1284754"/>
                          <a:pt x="123695" y="1273837"/>
                          <a:pt x="130629" y="1262743"/>
                        </a:cubicBezTo>
                        <a:cubicBezTo>
                          <a:pt x="141843" y="1244801"/>
                          <a:pt x="151243" y="1225711"/>
                          <a:pt x="163286" y="1208315"/>
                        </a:cubicBezTo>
                        <a:cubicBezTo>
                          <a:pt x="183940" y="1178481"/>
                          <a:pt x="208472" y="1151420"/>
                          <a:pt x="228600" y="1121229"/>
                        </a:cubicBezTo>
                        <a:cubicBezTo>
                          <a:pt x="244206" y="1097821"/>
                          <a:pt x="265029" y="1065279"/>
                          <a:pt x="283029" y="1045029"/>
                        </a:cubicBezTo>
                        <a:cubicBezTo>
                          <a:pt x="300075" y="1025852"/>
                          <a:pt x="323224" y="1011948"/>
                          <a:pt x="337457" y="990600"/>
                        </a:cubicBezTo>
                        <a:cubicBezTo>
                          <a:pt x="358864" y="958491"/>
                          <a:pt x="360456" y="951478"/>
                          <a:pt x="391886" y="925286"/>
                        </a:cubicBezTo>
                        <a:cubicBezTo>
                          <a:pt x="401937" y="916911"/>
                          <a:pt x="414327" y="911688"/>
                          <a:pt x="424543" y="903515"/>
                        </a:cubicBezTo>
                        <a:cubicBezTo>
                          <a:pt x="432557" y="897104"/>
                          <a:pt x="438300" y="888154"/>
                          <a:pt x="446314" y="881743"/>
                        </a:cubicBezTo>
                        <a:cubicBezTo>
                          <a:pt x="456530" y="873570"/>
                          <a:pt x="469126" y="868587"/>
                          <a:pt x="478972" y="859972"/>
                        </a:cubicBezTo>
                        <a:cubicBezTo>
                          <a:pt x="555949" y="792617"/>
                          <a:pt x="502603" y="815809"/>
                          <a:pt x="566057" y="794657"/>
                        </a:cubicBezTo>
                        <a:cubicBezTo>
                          <a:pt x="591847" y="768869"/>
                          <a:pt x="616219" y="741651"/>
                          <a:pt x="653143" y="729343"/>
                        </a:cubicBezTo>
                        <a:cubicBezTo>
                          <a:pt x="664029" y="725714"/>
                          <a:pt x="675537" y="723589"/>
                          <a:pt x="685800" y="718457"/>
                        </a:cubicBezTo>
                        <a:cubicBezTo>
                          <a:pt x="697502" y="712606"/>
                          <a:pt x="706755" y="702537"/>
                          <a:pt x="718457" y="696686"/>
                        </a:cubicBezTo>
                        <a:cubicBezTo>
                          <a:pt x="728720" y="691554"/>
                          <a:pt x="740851" y="690932"/>
                          <a:pt x="751114" y="685800"/>
                        </a:cubicBezTo>
                        <a:cubicBezTo>
                          <a:pt x="861044" y="630835"/>
                          <a:pt x="754723" y="673311"/>
                          <a:pt x="849086" y="631372"/>
                        </a:cubicBezTo>
                        <a:cubicBezTo>
                          <a:pt x="866942" y="623436"/>
                          <a:pt x="886433" y="619090"/>
                          <a:pt x="903514" y="609600"/>
                        </a:cubicBezTo>
                        <a:cubicBezTo>
                          <a:pt x="919374" y="600789"/>
                          <a:pt x="930830" y="585057"/>
                          <a:pt x="947057" y="576943"/>
                        </a:cubicBezTo>
                        <a:cubicBezTo>
                          <a:pt x="982012" y="559465"/>
                          <a:pt x="1020959" y="550877"/>
                          <a:pt x="1055914" y="533400"/>
                        </a:cubicBezTo>
                        <a:cubicBezTo>
                          <a:pt x="1070428" y="526143"/>
                          <a:pt x="1084062" y="516761"/>
                          <a:pt x="1099457" y="511629"/>
                        </a:cubicBezTo>
                        <a:cubicBezTo>
                          <a:pt x="1117010" y="505778"/>
                          <a:pt x="1135824" y="504757"/>
                          <a:pt x="1153886" y="500743"/>
                        </a:cubicBezTo>
                        <a:cubicBezTo>
                          <a:pt x="1208646" y="488574"/>
                          <a:pt x="1243808" y="473766"/>
                          <a:pt x="1306286" y="468086"/>
                        </a:cubicBezTo>
                        <a:lnTo>
                          <a:pt x="1426029" y="457200"/>
                        </a:lnTo>
                        <a:cubicBezTo>
                          <a:pt x="1492249" y="435128"/>
                          <a:pt x="1425022" y="460718"/>
                          <a:pt x="1491343" y="424543"/>
                        </a:cubicBezTo>
                        <a:cubicBezTo>
                          <a:pt x="1519835" y="409002"/>
                          <a:pt x="1549400" y="395514"/>
                          <a:pt x="1578429" y="381000"/>
                        </a:cubicBezTo>
                        <a:cubicBezTo>
                          <a:pt x="1592943" y="373743"/>
                          <a:pt x="1607787" y="367110"/>
                          <a:pt x="1621972" y="359229"/>
                        </a:cubicBezTo>
                        <a:cubicBezTo>
                          <a:pt x="1654629" y="341086"/>
                          <a:pt x="1685512" y="319297"/>
                          <a:pt x="1719943" y="304800"/>
                        </a:cubicBezTo>
                        <a:cubicBezTo>
                          <a:pt x="1828233" y="259204"/>
                          <a:pt x="1800585" y="283295"/>
                          <a:pt x="1883229" y="261257"/>
                        </a:cubicBezTo>
                        <a:cubicBezTo>
                          <a:pt x="1982418" y="234807"/>
                          <a:pt x="2085365" y="191901"/>
                          <a:pt x="2188029" y="185057"/>
                        </a:cubicBezTo>
                        <a:lnTo>
                          <a:pt x="2351314" y="174172"/>
                        </a:lnTo>
                        <a:cubicBezTo>
                          <a:pt x="2582765" y="141107"/>
                          <a:pt x="2180484" y="193318"/>
                          <a:pt x="2601686" y="174172"/>
                        </a:cubicBezTo>
                        <a:cubicBezTo>
                          <a:pt x="2624611" y="173130"/>
                          <a:pt x="2645692" y="160923"/>
                          <a:pt x="2667000" y="152400"/>
                        </a:cubicBezTo>
                        <a:cubicBezTo>
                          <a:pt x="2685143" y="145143"/>
                          <a:pt x="2703573" y="138565"/>
                          <a:pt x="2721429" y="130629"/>
                        </a:cubicBezTo>
                        <a:cubicBezTo>
                          <a:pt x="2736258" y="124038"/>
                          <a:pt x="2749508" y="113777"/>
                          <a:pt x="2764972" y="108857"/>
                        </a:cubicBezTo>
                        <a:cubicBezTo>
                          <a:pt x="2829568" y="88304"/>
                          <a:pt x="2893808" y="64016"/>
                          <a:pt x="2960914" y="54429"/>
                        </a:cubicBezTo>
                        <a:cubicBezTo>
                          <a:pt x="3164745" y="25310"/>
                          <a:pt x="3063137" y="43409"/>
                          <a:pt x="3265714" y="0"/>
                        </a:cubicBezTo>
                        <a:cubicBezTo>
                          <a:pt x="3497943" y="7257"/>
                          <a:pt x="3730447" y="8325"/>
                          <a:pt x="3962400" y="21772"/>
                        </a:cubicBezTo>
                        <a:cubicBezTo>
                          <a:pt x="3981908" y="22903"/>
                          <a:pt x="3998178" y="37715"/>
                          <a:pt x="4016829" y="43543"/>
                        </a:cubicBezTo>
                        <a:cubicBezTo>
                          <a:pt x="4056318" y="55883"/>
                          <a:pt x="4097751" y="61897"/>
                          <a:pt x="4136572" y="76200"/>
                        </a:cubicBezTo>
                        <a:cubicBezTo>
                          <a:pt x="4167026" y="87420"/>
                          <a:pt x="4194247" y="106018"/>
                          <a:pt x="4223657" y="119743"/>
                        </a:cubicBezTo>
                        <a:cubicBezTo>
                          <a:pt x="4248699" y="131429"/>
                          <a:pt x="4274199" y="142137"/>
                          <a:pt x="4299857" y="152400"/>
                        </a:cubicBezTo>
                        <a:cubicBezTo>
                          <a:pt x="4310511" y="156662"/>
                          <a:pt x="4322251" y="158154"/>
                          <a:pt x="4332514" y="163286"/>
                        </a:cubicBezTo>
                        <a:cubicBezTo>
                          <a:pt x="4344216" y="169137"/>
                          <a:pt x="4353470" y="179206"/>
                          <a:pt x="4365172" y="185057"/>
                        </a:cubicBezTo>
                        <a:cubicBezTo>
                          <a:pt x="4375435" y="190189"/>
                          <a:pt x="4387566" y="190811"/>
                          <a:pt x="4397829" y="195943"/>
                        </a:cubicBezTo>
                        <a:cubicBezTo>
                          <a:pt x="4409531" y="201794"/>
                          <a:pt x="4417657" y="215149"/>
                          <a:pt x="4430486" y="217715"/>
                        </a:cubicBezTo>
                        <a:cubicBezTo>
                          <a:pt x="4527603" y="237138"/>
                          <a:pt x="4626917" y="243760"/>
                          <a:pt x="4724400" y="261257"/>
                        </a:cubicBezTo>
                        <a:cubicBezTo>
                          <a:pt x="4818895" y="278218"/>
                          <a:pt x="5085044" y="362569"/>
                          <a:pt x="5127172" y="381000"/>
                        </a:cubicBezTo>
                        <a:cubicBezTo>
                          <a:pt x="5400381" y="500529"/>
                          <a:pt x="5204557" y="421119"/>
                          <a:pt x="5399314" y="489857"/>
                        </a:cubicBezTo>
                        <a:cubicBezTo>
                          <a:pt x="5428549" y="500175"/>
                          <a:pt x="5458176" y="509686"/>
                          <a:pt x="5486400" y="522515"/>
                        </a:cubicBezTo>
                        <a:cubicBezTo>
                          <a:pt x="5578279" y="564278"/>
                          <a:pt x="5452876" y="527740"/>
                          <a:pt x="5562600" y="555172"/>
                        </a:cubicBezTo>
                        <a:cubicBezTo>
                          <a:pt x="5588714" y="572581"/>
                          <a:pt x="5608418" y="587667"/>
                          <a:pt x="5638800" y="598715"/>
                        </a:cubicBezTo>
                        <a:cubicBezTo>
                          <a:pt x="5663626" y="607743"/>
                          <a:pt x="5689514" y="613535"/>
                          <a:pt x="5715000" y="620486"/>
                        </a:cubicBezTo>
                        <a:cubicBezTo>
                          <a:pt x="5729434" y="624422"/>
                          <a:pt x="5744733" y="625618"/>
                          <a:pt x="5758543" y="631372"/>
                        </a:cubicBezTo>
                        <a:cubicBezTo>
                          <a:pt x="5788501" y="643855"/>
                          <a:pt x="5819665" y="655442"/>
                          <a:pt x="5845629" y="674915"/>
                        </a:cubicBezTo>
                        <a:cubicBezTo>
                          <a:pt x="5874657" y="696686"/>
                          <a:pt x="5907056" y="714572"/>
                          <a:pt x="5932714" y="740229"/>
                        </a:cubicBezTo>
                        <a:cubicBezTo>
                          <a:pt x="5943600" y="751115"/>
                          <a:pt x="5952845" y="763938"/>
                          <a:pt x="5965372" y="772886"/>
                        </a:cubicBezTo>
                        <a:cubicBezTo>
                          <a:pt x="5978577" y="782318"/>
                          <a:pt x="5994400" y="787400"/>
                          <a:pt x="6008914" y="794657"/>
                        </a:cubicBezTo>
                        <a:cubicBezTo>
                          <a:pt x="6019800" y="809171"/>
                          <a:pt x="6028743" y="825371"/>
                          <a:pt x="6041572" y="838200"/>
                        </a:cubicBezTo>
                        <a:cubicBezTo>
                          <a:pt x="6054401" y="851029"/>
                          <a:pt x="6073061" y="857297"/>
                          <a:pt x="6085114" y="870857"/>
                        </a:cubicBezTo>
                        <a:cubicBezTo>
                          <a:pt x="6102498" y="890414"/>
                          <a:pt x="6110154" y="917670"/>
                          <a:pt x="6128657" y="936172"/>
                        </a:cubicBezTo>
                        <a:lnTo>
                          <a:pt x="6150429" y="957943"/>
                        </a:lnTo>
                        <a:cubicBezTo>
                          <a:pt x="6155363" y="977679"/>
                          <a:pt x="6174249" y="1057963"/>
                          <a:pt x="6183086" y="1066800"/>
                        </a:cubicBezTo>
                        <a:cubicBezTo>
                          <a:pt x="6223359" y="1107075"/>
                          <a:pt x="6199163" y="1080031"/>
                          <a:pt x="6248400" y="1153886"/>
                        </a:cubicBezTo>
                        <a:cubicBezTo>
                          <a:pt x="6255657" y="1164772"/>
                          <a:pt x="6260921" y="1177292"/>
                          <a:pt x="6270172" y="1186543"/>
                        </a:cubicBezTo>
                        <a:cubicBezTo>
                          <a:pt x="6344296" y="1260671"/>
                          <a:pt x="6231306" y="1144829"/>
                          <a:pt x="6313714" y="1240972"/>
                        </a:cubicBezTo>
                        <a:cubicBezTo>
                          <a:pt x="6392910" y="1333368"/>
                          <a:pt x="6329043" y="1242195"/>
                          <a:pt x="6379029" y="1317172"/>
                        </a:cubicBezTo>
                        <a:cubicBezTo>
                          <a:pt x="6382657" y="1328058"/>
                          <a:pt x="6384782" y="1339566"/>
                          <a:pt x="6389914" y="1349829"/>
                        </a:cubicBezTo>
                        <a:cubicBezTo>
                          <a:pt x="6395765" y="1361531"/>
                          <a:pt x="6406372" y="1370531"/>
                          <a:pt x="6411686" y="1382486"/>
                        </a:cubicBezTo>
                        <a:cubicBezTo>
                          <a:pt x="6421007" y="1403457"/>
                          <a:pt x="6433457" y="1447800"/>
                          <a:pt x="6433457" y="144780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6" name="!!c13">
            <a:extLst>
              <a:ext uri="{FF2B5EF4-FFF2-40B4-BE49-F238E27FC236}">
                <a16:creationId xmlns:a16="http://schemas.microsoft.com/office/drawing/2014/main" id="{4A78420A-4464-3D8F-6AB4-887BA80A9F2F}"/>
              </a:ext>
            </a:extLst>
          </p:cNvPr>
          <p:cNvSpPr/>
          <p:nvPr/>
        </p:nvSpPr>
        <p:spPr>
          <a:xfrm>
            <a:off x="16839859" y="4874911"/>
            <a:ext cx="914400" cy="853996"/>
          </a:xfrm>
          <a:prstGeom prst="mathMultiply">
            <a:avLst/>
          </a:prstGeom>
          <a:solidFill>
            <a:schemeClr val="accent5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!!box3">
            <a:extLst>
              <a:ext uri="{FF2B5EF4-FFF2-40B4-BE49-F238E27FC236}">
                <a16:creationId xmlns:a16="http://schemas.microsoft.com/office/drawing/2014/main" id="{23C24572-2285-00C4-41EB-673D3D36C51A}"/>
              </a:ext>
            </a:extLst>
          </p:cNvPr>
          <p:cNvSpPr/>
          <p:nvPr/>
        </p:nvSpPr>
        <p:spPr>
          <a:xfrm>
            <a:off x="650789" y="7317431"/>
            <a:ext cx="23082421" cy="3987680"/>
          </a:xfrm>
          <a:prstGeom prst="roundRect">
            <a:avLst>
              <a:gd name="adj" fmla="val 5932"/>
            </a:avLst>
          </a:prstGeom>
          <a:noFill/>
          <a:ln w="12700">
            <a:noFill/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anchor="ctr"/>
          <a:lstStyle/>
          <a:p>
            <a:pPr marL="571500" lvl="1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IN" sz="5400" dirty="0">
                <a:solidFill>
                  <a:schemeClr val="bg1"/>
                </a:solidFill>
                <a:latin typeface="Bradley Hand" pitchFamily="2" charset="77"/>
              </a:rPr>
              <a:t>The number of possibilities and cases explode as f increases</a:t>
            </a:r>
          </a:p>
          <a:p>
            <a:pPr marL="571500" lvl="1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IN" sz="5400" dirty="0">
                <a:solidFill>
                  <a:schemeClr val="bg1"/>
                </a:solidFill>
                <a:latin typeface="Bradley Hand" pitchFamily="2" charset="77"/>
              </a:rPr>
              <a:t>That is why solving this problem for a general f is challenging</a:t>
            </a:r>
          </a:p>
          <a:p>
            <a:pPr marL="571500" lvl="1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IN" sz="5400" dirty="0">
                <a:solidFill>
                  <a:schemeClr val="bg1"/>
                </a:solidFill>
                <a:latin typeface="Bradley Hand" pitchFamily="2" charset="77"/>
              </a:rPr>
              <a:t>Let us now look at the recent results for the general version of the problem</a:t>
            </a:r>
          </a:p>
          <a:p>
            <a:pPr lvl="1" indent="0" defTabSz="825500">
              <a:lnSpc>
                <a:spcPct val="100000"/>
              </a:lnSpc>
              <a:spcBef>
                <a:spcPts val="0"/>
              </a:spcBef>
            </a:pPr>
            <a:endParaRPr lang="en-IN" sz="5400" dirty="0">
              <a:solidFill>
                <a:schemeClr val="bg1"/>
              </a:solidFill>
              <a:latin typeface="Bradley Hand" pitchFamily="2" charset="77"/>
            </a:endParaRPr>
          </a:p>
        </p:txBody>
      </p:sp>
      <p:cxnSp>
        <p:nvCxnSpPr>
          <p:cNvPr id="6" name="!!line2">
            <a:extLst>
              <a:ext uri="{FF2B5EF4-FFF2-40B4-BE49-F238E27FC236}">
                <a16:creationId xmlns:a16="http://schemas.microsoft.com/office/drawing/2014/main" id="{5E68B774-FE2C-0639-978E-BE91CB1379A7}"/>
              </a:ext>
            </a:extLst>
          </p:cNvPr>
          <p:cNvCxnSpPr>
            <a:cxnSpLocks/>
          </p:cNvCxnSpPr>
          <p:nvPr/>
        </p:nvCxnSpPr>
        <p:spPr>
          <a:xfrm>
            <a:off x="13659275" y="4473739"/>
            <a:ext cx="6604638" cy="0"/>
          </a:xfrm>
          <a:prstGeom prst="line">
            <a:avLst/>
          </a:prstGeom>
          <a:noFill/>
          <a:ln w="1270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!!c10">
            <a:extLst>
              <a:ext uri="{FF2B5EF4-FFF2-40B4-BE49-F238E27FC236}">
                <a16:creationId xmlns:a16="http://schemas.microsoft.com/office/drawing/2014/main" id="{7AAE45C2-57CF-7524-0A5D-134425766C4D}"/>
              </a:ext>
            </a:extLst>
          </p:cNvPr>
          <p:cNvSpPr/>
          <p:nvPr/>
        </p:nvSpPr>
        <p:spPr>
          <a:xfrm>
            <a:off x="16487162" y="4046741"/>
            <a:ext cx="914400" cy="853996"/>
          </a:xfrm>
          <a:prstGeom prst="mathMultiply">
            <a:avLst/>
          </a:prstGeom>
          <a:solidFill>
            <a:schemeClr val="accent5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!!c11">
            <a:extLst>
              <a:ext uri="{FF2B5EF4-FFF2-40B4-BE49-F238E27FC236}">
                <a16:creationId xmlns:a16="http://schemas.microsoft.com/office/drawing/2014/main" id="{EE0838DE-CBBF-4DD3-145E-F0E0B29FC4C6}"/>
              </a:ext>
            </a:extLst>
          </p:cNvPr>
          <p:cNvSpPr/>
          <p:nvPr/>
        </p:nvSpPr>
        <p:spPr>
          <a:xfrm>
            <a:off x="18239762" y="4046741"/>
            <a:ext cx="914400" cy="853996"/>
          </a:xfrm>
          <a:prstGeom prst="mathMultiply">
            <a:avLst/>
          </a:prstGeom>
          <a:solidFill>
            <a:schemeClr val="accent5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5742054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5257006-CBBC-DD02-BA72-E5234B60CE0A}"/>
              </a:ext>
            </a:extLst>
          </p:cNvPr>
          <p:cNvSpPr txBox="1"/>
          <p:nvPr/>
        </p:nvSpPr>
        <p:spPr>
          <a:xfrm>
            <a:off x="10321176" y="1212746"/>
            <a:ext cx="2053447" cy="15106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chemeClr val="bg1"/>
                </a:solidFill>
                <a:latin typeface="Bradley Hand" pitchFamily="2" charset="77"/>
              </a:rPr>
              <a:t>Space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6353D5-3866-38D9-98BD-CE29EFD98A2F}"/>
              </a:ext>
            </a:extLst>
          </p:cNvPr>
          <p:cNvSpPr txBox="1"/>
          <p:nvPr/>
        </p:nvSpPr>
        <p:spPr>
          <a:xfrm>
            <a:off x="14495049" y="1212746"/>
            <a:ext cx="4146969" cy="15106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chemeClr val="bg1"/>
                </a:solidFill>
                <a:latin typeface="Bradley Hand" pitchFamily="2" charset="77"/>
              </a:rPr>
              <a:t>Query Time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9898B8-15F0-84FC-5BC6-7930BBAF1A25}"/>
              </a:ext>
            </a:extLst>
          </p:cNvPr>
          <p:cNvSpPr txBox="1"/>
          <p:nvPr/>
        </p:nvSpPr>
        <p:spPr>
          <a:xfrm>
            <a:off x="20199656" y="1320483"/>
            <a:ext cx="2850139" cy="15106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chemeClr val="bg1"/>
                </a:solidFill>
                <a:latin typeface="Bradley Hand" pitchFamily="2" charset="77"/>
              </a:rPr>
              <a:t>Remark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85E83E-6C5F-5D55-BBF5-452588AED968}"/>
              </a:ext>
            </a:extLst>
          </p:cNvPr>
          <p:cNvSpPr txBox="1"/>
          <p:nvPr/>
        </p:nvSpPr>
        <p:spPr>
          <a:xfrm>
            <a:off x="2654337" y="1265392"/>
            <a:ext cx="3316614" cy="15106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chemeClr val="bg1"/>
                </a:solidFill>
                <a:latin typeface="Bradley Hand" pitchFamily="2" charset="77"/>
              </a:rPr>
              <a:t>Reference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!!box4">
                <a:extLst>
                  <a:ext uri="{FF2B5EF4-FFF2-40B4-BE49-F238E27FC236}">
                    <a16:creationId xmlns:a16="http://schemas.microsoft.com/office/drawing/2014/main" id="{B894DE70-11F5-E63E-CC3D-1B6F0DF2E995}"/>
                  </a:ext>
                </a:extLst>
              </p:cNvPr>
              <p:cNvSpPr/>
              <p:nvPr/>
            </p:nvSpPr>
            <p:spPr>
              <a:xfrm>
                <a:off x="8406315" y="-84382"/>
                <a:ext cx="6985687" cy="1628861"/>
              </a:xfrm>
              <a:prstGeom prst="roundRect">
                <a:avLst>
                  <a:gd name="adj" fmla="val 5932"/>
                </a:avLst>
              </a:prstGeom>
              <a:noFill/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numCol="1" anchor="ctr"/>
              <a:lstStyle/>
              <a:p>
                <a:pPr lvl="1" indent="0"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US" sz="6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IN" sz="6600" dirty="0">
                    <a:solidFill>
                      <a:schemeClr val="bg1"/>
                    </a:solidFill>
                    <a:latin typeface="Bradley Hand" pitchFamily="2" charset="77"/>
                  </a:rPr>
                  <a:t>-faults</a:t>
                </a:r>
              </a:p>
            </p:txBody>
          </p:sp>
        </mc:Choice>
        <mc:Fallback xmlns="">
          <p:sp>
            <p:nvSpPr>
              <p:cNvPr id="7" name="!!box4">
                <a:extLst>
                  <a:ext uri="{FF2B5EF4-FFF2-40B4-BE49-F238E27FC236}">
                    <a16:creationId xmlns:a16="http://schemas.microsoft.com/office/drawing/2014/main" id="{B894DE70-11F5-E63E-CC3D-1B6F0DF2E9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6315" y="-84382"/>
                <a:ext cx="6985687" cy="1628861"/>
              </a:xfrm>
              <a:prstGeom prst="roundRect">
                <a:avLst>
                  <a:gd name="adj" fmla="val 5932"/>
                </a:avLst>
              </a:prstGeom>
              <a:blipFill>
                <a:blip r:embed="rId2"/>
                <a:stretch>
                  <a:fillRect/>
                </a:stretch>
              </a:blipFill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468941E-4AA7-8938-889C-8C61F76C0D5C}"/>
                  </a:ext>
                </a:extLst>
              </p:cNvPr>
              <p:cNvSpPr txBox="1"/>
              <p:nvPr/>
            </p:nvSpPr>
            <p:spPr>
              <a:xfrm>
                <a:off x="9851619" y="3094737"/>
                <a:ext cx="2786725" cy="86882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</m:acc>
                      <m:r>
                        <a:rPr lang="en-US" sz="5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3−</m:t>
                          </m:r>
                          <m: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sup>
                      </m:sSup>
                      <m:r>
                        <a:rPr lang="en-US" sz="5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5400" dirty="0">
                  <a:solidFill>
                    <a:schemeClr val="bg1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468941E-4AA7-8938-889C-8C61F76C0D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1619" y="3094737"/>
                <a:ext cx="2786725" cy="868828"/>
              </a:xfrm>
              <a:prstGeom prst="rect">
                <a:avLst/>
              </a:prstGeom>
              <a:blipFill>
                <a:blip r:embed="rId3"/>
                <a:stretch>
                  <a:fillRect l="-2715" t="-21739" r="-5882" b="-24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159C5D5-DD8C-ABF6-0BB3-E48FE8DA0115}"/>
                  </a:ext>
                </a:extLst>
              </p:cNvPr>
              <p:cNvSpPr txBox="1"/>
              <p:nvPr/>
            </p:nvSpPr>
            <p:spPr>
              <a:xfrm>
                <a:off x="14648130" y="3023907"/>
                <a:ext cx="3666132" cy="133991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</m:acc>
                      <m:d>
                        <m:dPr>
                          <m:ctrlP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54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54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sz="54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2−</m:t>
                              </m:r>
                              <m:f>
                                <m:fPr>
                                  <m:ctrlPr>
                                    <a:rPr lang="en-US" sz="5400" b="0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5400" b="0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en-US" sz="5400" b="0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num>
                                <m:den>
                                  <m:r>
                                    <a:rPr lang="en-US" sz="5400" b="0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den>
                              </m:f>
                            </m:sup>
                          </m:sSup>
                        </m:e>
                      </m:d>
                    </m:oMath>
                  </m:oMathPara>
                </a14:m>
                <a:endParaRPr lang="en-US" sz="5400" dirty="0">
                  <a:solidFill>
                    <a:schemeClr val="bg1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159C5D5-DD8C-ABF6-0BB3-E48FE8DA01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48130" y="3023907"/>
                <a:ext cx="3666132" cy="1339919"/>
              </a:xfrm>
              <a:prstGeom prst="rect">
                <a:avLst/>
              </a:prstGeom>
              <a:blipFill>
                <a:blip r:embed="rId4"/>
                <a:stretch>
                  <a:fillRect l="-2076" t="-6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7B93474-61FD-46B8-FD42-244EC5F53B49}"/>
                  </a:ext>
                </a:extLst>
              </p:cNvPr>
              <p:cNvSpPr txBox="1"/>
              <p:nvPr/>
            </p:nvSpPr>
            <p:spPr>
              <a:xfrm>
                <a:off x="20125789" y="3220813"/>
                <a:ext cx="2924006" cy="85048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5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∈[0,1]</m:t>
                      </m:r>
                    </m:oMath>
                  </m:oMathPara>
                </a14:m>
                <a:endParaRPr lang="en-US" sz="5400" dirty="0">
                  <a:solidFill>
                    <a:schemeClr val="bg1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7B93474-61FD-46B8-FD42-244EC5F53B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25789" y="3220813"/>
                <a:ext cx="2924006" cy="850489"/>
              </a:xfrm>
              <a:prstGeom prst="rect">
                <a:avLst/>
              </a:prstGeom>
              <a:blipFill>
                <a:blip r:embed="rId5"/>
                <a:stretch>
                  <a:fillRect l="-433" t="-7353" r="-6061" b="-220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11B7FF5E-8494-4481-5C19-5279DBDE7315}"/>
              </a:ext>
            </a:extLst>
          </p:cNvPr>
          <p:cNvSpPr txBox="1"/>
          <p:nvPr/>
        </p:nvSpPr>
        <p:spPr>
          <a:xfrm>
            <a:off x="241454" y="2292298"/>
            <a:ext cx="8748584" cy="217546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400" dirty="0" err="1">
                <a:solidFill>
                  <a:schemeClr val="bg1"/>
                </a:solidFill>
                <a:latin typeface="Bradley Hand" pitchFamily="2" charset="77"/>
              </a:rPr>
              <a:t>Weimenn</a:t>
            </a:r>
            <a:r>
              <a:rPr lang="en-US" sz="5400" dirty="0">
                <a:solidFill>
                  <a:schemeClr val="bg1"/>
                </a:solidFill>
                <a:latin typeface="Bradley Hand" pitchFamily="2" charset="77"/>
              </a:rPr>
              <a:t> and </a:t>
            </a:r>
            <a:r>
              <a:rPr lang="en-US" sz="5400" dirty="0" err="1">
                <a:solidFill>
                  <a:schemeClr val="bg1"/>
                </a:solidFill>
                <a:latin typeface="Bradley Hand" pitchFamily="2" charset="77"/>
              </a:rPr>
              <a:t>Yuster</a:t>
            </a:r>
            <a:r>
              <a:rPr lang="en-US" sz="5400" dirty="0">
                <a:solidFill>
                  <a:schemeClr val="bg1"/>
                </a:solidFill>
                <a:latin typeface="Bradley Hand" pitchFamily="2" charset="77"/>
              </a:rPr>
              <a:t>, FOCS 2010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39C8D39-53C7-7DA5-A0C9-59D4E705C280}"/>
                  </a:ext>
                </a:extLst>
              </p:cNvPr>
              <p:cNvSpPr txBox="1"/>
              <p:nvPr/>
            </p:nvSpPr>
            <p:spPr>
              <a:xfrm>
                <a:off x="9851619" y="5397213"/>
                <a:ext cx="3471015" cy="86882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</m:acc>
                      <m:r>
                        <a:rPr lang="en-US" sz="5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5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  <m:sSup>
                        <m:sSupPr>
                          <m:ctrlP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2+</m:t>
                          </m:r>
                          <m: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sup>
                      </m:sSup>
                      <m:r>
                        <a:rPr lang="en-US" sz="5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5400" dirty="0">
                  <a:solidFill>
                    <a:schemeClr val="bg1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39C8D39-53C7-7DA5-A0C9-59D4E705C2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1619" y="5397213"/>
                <a:ext cx="3471015" cy="868828"/>
              </a:xfrm>
              <a:prstGeom prst="rect">
                <a:avLst/>
              </a:prstGeom>
              <a:blipFill>
                <a:blip r:embed="rId6"/>
                <a:stretch>
                  <a:fillRect l="-2190" t="-20000" r="-5109" b="-2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1592DEB-5879-7162-6DAC-8F2DADAAAD05}"/>
                  </a:ext>
                </a:extLst>
              </p:cNvPr>
              <p:cNvSpPr txBox="1"/>
              <p:nvPr/>
            </p:nvSpPr>
            <p:spPr>
              <a:xfrm>
                <a:off x="14067730" y="4863268"/>
                <a:ext cx="5112875" cy="163564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</m:acc>
                      <m:d>
                        <m:dPr>
                          <m:ctrlP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54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54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  <m:sSup>
                                <m:sSupPr>
                                  <m:ctrlPr>
                                    <a:rPr lang="en-US" sz="5400" b="0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5400" b="0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US" sz="5400" b="0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2−</m:t>
                                  </m:r>
                                  <m:r>
                                    <a:rPr lang="en-US" sz="5400" b="0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5400" b="0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5400" b="0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p>
                                  <m:r>
                                    <a:rPr lang="en-US" sz="5400" b="0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54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e>
                            <m:e>
                              <m:r>
                                <a:rPr lang="en-US" sz="54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𝑊𝑛</m:t>
                              </m:r>
                              <m:sSup>
                                <m:sSupPr>
                                  <m:ctrlPr>
                                    <a:rPr lang="en-US" sz="5400" b="0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5400" b="0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p>
                                  <m:r>
                                    <a:rPr lang="en-US" sz="5400" b="0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sup>
                              </m:sSup>
                            </m:e>
                          </m:eqArr>
                        </m:e>
                      </m:d>
                    </m:oMath>
                  </m:oMathPara>
                </a14:m>
                <a:endParaRPr lang="en-US" sz="5400" dirty="0">
                  <a:solidFill>
                    <a:schemeClr val="bg1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1592DEB-5879-7162-6DAC-8F2DADAAAD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67730" y="4863268"/>
                <a:ext cx="5112875" cy="1635641"/>
              </a:xfrm>
              <a:prstGeom prst="rect">
                <a:avLst/>
              </a:prstGeom>
              <a:blipFill>
                <a:blip r:embed="rId7"/>
                <a:stretch>
                  <a:fillRect l="-1238" t="-3101" b="-193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4A12D7E1-2665-9D55-A3A2-85C5BC3A267A}"/>
              </a:ext>
            </a:extLst>
          </p:cNvPr>
          <p:cNvSpPr txBox="1"/>
          <p:nvPr/>
        </p:nvSpPr>
        <p:spPr>
          <a:xfrm>
            <a:off x="65510" y="4416472"/>
            <a:ext cx="8748584" cy="217546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400" dirty="0">
                <a:solidFill>
                  <a:schemeClr val="bg1"/>
                </a:solidFill>
                <a:latin typeface="Bradley Hand" pitchFamily="2" charset="77"/>
              </a:rPr>
              <a:t>Brand  and </a:t>
            </a:r>
            <a:r>
              <a:rPr lang="en-US" sz="5400" dirty="0" err="1">
                <a:solidFill>
                  <a:schemeClr val="bg1"/>
                </a:solidFill>
                <a:latin typeface="Bradley Hand" pitchFamily="2" charset="77"/>
              </a:rPr>
              <a:t>Saranurak</a:t>
            </a:r>
            <a:r>
              <a:rPr lang="en-US" sz="5400" dirty="0">
                <a:solidFill>
                  <a:schemeClr val="bg1"/>
                </a:solidFill>
                <a:latin typeface="Bradley Hand" pitchFamily="2" charset="77"/>
              </a:rPr>
              <a:t>, FOCS 2019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A81D14E-E3D0-B63F-23B8-19DA7D445B15}"/>
                  </a:ext>
                </a:extLst>
              </p:cNvPr>
              <p:cNvSpPr txBox="1"/>
              <p:nvPr/>
            </p:nvSpPr>
            <p:spPr>
              <a:xfrm>
                <a:off x="20125789" y="5523289"/>
                <a:ext cx="2924006" cy="85048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5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∈[0,1]</m:t>
                      </m:r>
                    </m:oMath>
                  </m:oMathPara>
                </a14:m>
                <a:endParaRPr lang="en-US" sz="5400" dirty="0">
                  <a:solidFill>
                    <a:schemeClr val="bg1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A81D14E-E3D0-B63F-23B8-19DA7D445B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25789" y="5523289"/>
                <a:ext cx="2924006" cy="850489"/>
              </a:xfrm>
              <a:prstGeom prst="rect">
                <a:avLst/>
              </a:prstGeom>
              <a:blipFill>
                <a:blip r:embed="rId8"/>
                <a:stretch>
                  <a:fillRect l="-433" t="-7246" r="-6061" b="-217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BFE26FF-B0A5-45AB-5937-C8442D5EA7F1}"/>
                  </a:ext>
                </a:extLst>
              </p:cNvPr>
              <p:cNvSpPr txBox="1"/>
              <p:nvPr/>
            </p:nvSpPr>
            <p:spPr>
              <a:xfrm>
                <a:off x="10306941" y="7699689"/>
                <a:ext cx="2067682" cy="86882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</m:acc>
                      <m:r>
                        <a:rPr lang="en-US" sz="5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5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5400" dirty="0">
                  <a:solidFill>
                    <a:schemeClr val="bg1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BFE26FF-B0A5-45AB-5937-C8442D5EA7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06941" y="7699689"/>
                <a:ext cx="2067682" cy="868828"/>
              </a:xfrm>
              <a:prstGeom prst="rect">
                <a:avLst/>
              </a:prstGeom>
              <a:blipFill>
                <a:blip r:embed="rId9"/>
                <a:stretch>
                  <a:fillRect l="-4268" t="-21739" r="-7927" b="-231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A9A3B92-16F6-5524-68FD-3D07D69C7465}"/>
                  </a:ext>
                </a:extLst>
              </p:cNvPr>
              <p:cNvSpPr txBox="1"/>
              <p:nvPr/>
            </p:nvSpPr>
            <p:spPr>
              <a:xfrm>
                <a:off x="15189521" y="7596974"/>
                <a:ext cx="2622064" cy="86882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</m:acc>
                      <m:d>
                        <m:dPr>
                          <m:ctrlP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sSup>
                            <m:sSupPr>
                              <m:ctrlPr>
                                <a:rPr lang="en-US" sz="54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54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US" sz="54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5400" dirty="0">
                  <a:solidFill>
                    <a:schemeClr val="bg1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A9A3B92-16F6-5524-68FD-3D07D69C74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89521" y="7596974"/>
                <a:ext cx="2622064" cy="868828"/>
              </a:xfrm>
              <a:prstGeom prst="rect">
                <a:avLst/>
              </a:prstGeom>
              <a:blipFill>
                <a:blip r:embed="rId10"/>
                <a:stretch>
                  <a:fillRect l="-3382" t="-21739" b="-231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38CB56EC-1607-3F46-9401-9469478B0139}"/>
              </a:ext>
            </a:extLst>
          </p:cNvPr>
          <p:cNvSpPr txBox="1"/>
          <p:nvPr/>
        </p:nvSpPr>
        <p:spPr>
          <a:xfrm>
            <a:off x="216140" y="6706845"/>
            <a:ext cx="8748584" cy="200926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  <a:latin typeface="Bradley Hand" pitchFamily="2" charset="77"/>
              </a:rPr>
              <a:t>Karczmarz</a:t>
            </a:r>
            <a:r>
              <a:rPr lang="en-US" dirty="0">
                <a:solidFill>
                  <a:schemeClr val="bg1"/>
                </a:solidFill>
                <a:latin typeface="Bradley Hand" pitchFamily="2" charset="77"/>
              </a:rPr>
              <a:t>  and </a:t>
            </a:r>
            <a:r>
              <a:rPr lang="en-IN" dirty="0" err="1">
                <a:solidFill>
                  <a:schemeClr val="bg1"/>
                </a:solidFill>
                <a:latin typeface="Bradley Hand" pitchFamily="2" charset="77"/>
              </a:rPr>
              <a:t>Sankowski</a:t>
            </a:r>
            <a:r>
              <a:rPr lang="en-US" dirty="0">
                <a:solidFill>
                  <a:schemeClr val="bg1"/>
                </a:solidFill>
                <a:latin typeface="Bradley Hand" pitchFamily="2" charset="77"/>
              </a:rPr>
              <a:t>, FOCS 2023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FC13C1A9-56CB-8D18-59B0-179DDAE5A78C}"/>
                  </a:ext>
                </a:extLst>
              </p:cNvPr>
              <p:cNvSpPr/>
              <p:nvPr/>
            </p:nvSpPr>
            <p:spPr>
              <a:xfrm>
                <a:off x="774133" y="9800100"/>
                <a:ext cx="22275662" cy="1568511"/>
              </a:xfrm>
              <a:prstGeom prst="roundRect">
                <a:avLst>
                  <a:gd name="adj" fmla="val 5932"/>
                </a:avLst>
              </a:prstGeom>
              <a:noFill/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numCol="1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All these algorithms have roughly O(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5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5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5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) space but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5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IN" sz="5400" dirty="0">
                    <a:solidFill>
                      <a:schemeClr val="bg1"/>
                    </a:solidFill>
                    <a:latin typeface="Bradley Hand" pitchFamily="2" charset="77"/>
                  </a:rPr>
                  <a:t> query time</a:t>
                </a:r>
              </a:p>
            </p:txBody>
          </p:sp>
        </mc:Choice>
        <mc:Fallback xmlns="">
          <p:sp>
            <p:nvSpPr>
              <p:cNvPr id="20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FC13C1A9-56CB-8D18-59B0-179DDAE5A7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133" y="9800100"/>
                <a:ext cx="22275662" cy="1568511"/>
              </a:xfrm>
              <a:prstGeom prst="roundRect">
                <a:avLst>
                  <a:gd name="adj" fmla="val 5932"/>
                </a:avLst>
              </a:prstGeom>
              <a:blipFill>
                <a:blip r:embed="rId11"/>
                <a:stretch>
                  <a:fillRect/>
                </a:stretch>
              </a:blipFill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7AD581BA-6172-DFE8-C520-748B9F72DF71}"/>
              </a:ext>
            </a:extLst>
          </p:cNvPr>
          <p:cNvSpPr/>
          <p:nvPr/>
        </p:nvSpPr>
        <p:spPr>
          <a:xfrm>
            <a:off x="761327" y="11447471"/>
            <a:ext cx="22275662" cy="1568511"/>
          </a:xfrm>
          <a:prstGeom prst="roundRect">
            <a:avLst>
              <a:gd name="adj" fmla="val 5932"/>
            </a:avLst>
          </a:prstGeom>
          <a:noFill/>
          <a:ln w="12700">
            <a:noFill/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5400" dirty="0">
                <a:solidFill>
                  <a:schemeClr val="bg1"/>
                </a:solidFill>
                <a:latin typeface="Bradley Hand" pitchFamily="2" charset="77"/>
              </a:rPr>
              <a:t>Let us understand why these algorithm take high query time</a:t>
            </a:r>
            <a:endParaRPr lang="en-IN" sz="5400" dirty="0">
              <a:solidFill>
                <a:schemeClr val="bg1"/>
              </a:solidFill>
              <a:latin typeface="Bradley Han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017235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0" grpId="0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28BA5131-2A5C-D42F-E8D9-B04F8D5E6558}"/>
                  </a:ext>
                </a:extLst>
              </p:cNvPr>
              <p:cNvSpPr/>
              <p:nvPr/>
            </p:nvSpPr>
            <p:spPr>
              <a:xfrm>
                <a:off x="1054169" y="285398"/>
                <a:ext cx="22275662" cy="1568511"/>
              </a:xfrm>
              <a:prstGeom prst="roundRect">
                <a:avLst>
                  <a:gd name="adj" fmla="val 5932"/>
                </a:avLst>
              </a:prstGeom>
              <a:noFill/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numCol="1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IN" sz="5400" dirty="0">
                    <a:solidFill>
                      <a:schemeClr val="bg1"/>
                    </a:solidFill>
                    <a:latin typeface="Bradley Hand" pitchFamily="2" charset="77"/>
                  </a:rPr>
                  <a:t>Let us look at two cases depending on the length of </a:t>
                </a:r>
                <a14:m>
                  <m:oMath xmlns:m="http://schemas.openxmlformats.org/officeDocument/2006/math">
                    <m:r>
                      <a:rPr lang="en-US" sz="5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𝑠𝑡</m:t>
                    </m:r>
                    <m:r>
                      <a:rPr lang="en-US" sz="5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  <m:r>
                      <a:rPr lang="en-US" sz="5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IN" sz="5400" dirty="0">
                    <a:solidFill>
                      <a:schemeClr val="bg1"/>
                    </a:solidFill>
                    <a:latin typeface="Bradley Hand" pitchFamily="2" charset="77"/>
                  </a:rPr>
                  <a:t> </a:t>
                </a:r>
              </a:p>
            </p:txBody>
          </p:sp>
        </mc:Choice>
        <mc:Fallback xmlns="">
          <p:sp>
            <p:nvSpPr>
              <p:cNvPr id="2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28BA5131-2A5C-D42F-E8D9-B04F8D5E65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4169" y="285398"/>
                <a:ext cx="22275662" cy="1568511"/>
              </a:xfrm>
              <a:prstGeom prst="roundRect">
                <a:avLst>
                  <a:gd name="adj" fmla="val 5932"/>
                </a:avLst>
              </a:prstGeom>
              <a:blipFill>
                <a:blip r:embed="rId2"/>
                <a:stretch>
                  <a:fillRect/>
                </a:stretch>
              </a:blipFill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9BB6F62F-D156-2E3A-4F98-B6367A0BD323}"/>
                  </a:ext>
                </a:extLst>
              </p:cNvPr>
              <p:cNvSpPr/>
              <p:nvPr/>
            </p:nvSpPr>
            <p:spPr>
              <a:xfrm>
                <a:off x="593125" y="2958576"/>
                <a:ext cx="9094573" cy="1568511"/>
              </a:xfrm>
              <a:prstGeom prst="roundRect">
                <a:avLst>
                  <a:gd name="adj" fmla="val 5932"/>
                </a:avLst>
              </a:prstGeom>
              <a:noFill/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numCol="1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𝑠𝑡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IN" sz="4000" dirty="0">
                    <a:solidFill>
                      <a:schemeClr val="bg1"/>
                    </a:solidFill>
                    <a:latin typeface="Bradley Hand" pitchFamily="2" charset="77"/>
                  </a:rPr>
                  <a:t> is short, say less than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rad>
                  </m:oMath>
                </a14:m>
                <a:endParaRPr lang="en-IN" sz="4000" dirty="0">
                  <a:solidFill>
                    <a:schemeClr val="bg1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3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9BB6F62F-D156-2E3A-4F98-B6367A0BD3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125" y="2958576"/>
                <a:ext cx="9094573" cy="1568511"/>
              </a:xfrm>
              <a:prstGeom prst="roundRect">
                <a:avLst>
                  <a:gd name="adj" fmla="val 5932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!!star3">
            <a:extLst>
              <a:ext uri="{FF2B5EF4-FFF2-40B4-BE49-F238E27FC236}">
                <a16:creationId xmlns:a16="http://schemas.microsoft.com/office/drawing/2014/main" id="{ABF01D1D-C4FE-85A4-9D00-F15626AC54A6}"/>
              </a:ext>
            </a:extLst>
          </p:cNvPr>
          <p:cNvSpPr/>
          <p:nvPr/>
        </p:nvSpPr>
        <p:spPr>
          <a:xfrm>
            <a:off x="1433310" y="6858000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s</a:t>
            </a:r>
          </a:p>
        </p:txBody>
      </p:sp>
      <p:sp>
        <p:nvSpPr>
          <p:cNvPr id="5" name="!!star4">
            <a:extLst>
              <a:ext uri="{FF2B5EF4-FFF2-40B4-BE49-F238E27FC236}">
                <a16:creationId xmlns:a16="http://schemas.microsoft.com/office/drawing/2014/main" id="{FA3875BD-8834-F0D9-F420-8C7CEE59EE57}"/>
              </a:ext>
            </a:extLst>
          </p:cNvPr>
          <p:cNvSpPr/>
          <p:nvPr/>
        </p:nvSpPr>
        <p:spPr>
          <a:xfrm>
            <a:off x="8250374" y="6858000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t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A2DA384A-DE77-70A5-629F-8801BB78E2AF}"/>
              </a:ext>
            </a:extLst>
          </p:cNvPr>
          <p:cNvSpPr/>
          <p:nvPr/>
        </p:nvSpPr>
        <p:spPr>
          <a:xfrm>
            <a:off x="1940650" y="6318362"/>
            <a:ext cx="6634151" cy="526029"/>
          </a:xfrm>
          <a:custGeom>
            <a:avLst/>
            <a:gdLst>
              <a:gd name="connsiteX0" fmla="*/ 0 w 6634151"/>
              <a:gd name="connsiteY0" fmla="*/ 526029 h 526029"/>
              <a:gd name="connsiteX1" fmla="*/ 56126 w 6634151"/>
              <a:gd name="connsiteY1" fmla="*/ 498549 h 526029"/>
              <a:gd name="connsiteX2" fmla="*/ 78577 w 6634151"/>
              <a:gd name="connsiteY2" fmla="*/ 482847 h 526029"/>
              <a:gd name="connsiteX3" fmla="*/ 112252 w 6634151"/>
              <a:gd name="connsiteY3" fmla="*/ 467145 h 526029"/>
              <a:gd name="connsiteX4" fmla="*/ 134704 w 6634151"/>
              <a:gd name="connsiteY4" fmla="*/ 455368 h 526029"/>
              <a:gd name="connsiteX5" fmla="*/ 168379 w 6634151"/>
              <a:gd name="connsiteY5" fmla="*/ 435740 h 526029"/>
              <a:gd name="connsiteX6" fmla="*/ 235731 w 6634151"/>
              <a:gd name="connsiteY6" fmla="*/ 404335 h 526029"/>
              <a:gd name="connsiteX7" fmla="*/ 291858 w 6634151"/>
              <a:gd name="connsiteY7" fmla="*/ 376856 h 526029"/>
              <a:gd name="connsiteX8" fmla="*/ 347984 w 6634151"/>
              <a:gd name="connsiteY8" fmla="*/ 357228 h 526029"/>
              <a:gd name="connsiteX9" fmla="*/ 404111 w 6634151"/>
              <a:gd name="connsiteY9" fmla="*/ 333675 h 526029"/>
              <a:gd name="connsiteX10" fmla="*/ 437786 w 6634151"/>
              <a:gd name="connsiteY10" fmla="*/ 325824 h 526029"/>
              <a:gd name="connsiteX11" fmla="*/ 460236 w 6634151"/>
              <a:gd name="connsiteY11" fmla="*/ 317972 h 526029"/>
              <a:gd name="connsiteX12" fmla="*/ 493913 w 6634151"/>
              <a:gd name="connsiteY12" fmla="*/ 310121 h 526029"/>
              <a:gd name="connsiteX13" fmla="*/ 583715 w 6634151"/>
              <a:gd name="connsiteY13" fmla="*/ 286567 h 526029"/>
              <a:gd name="connsiteX14" fmla="*/ 673518 w 6634151"/>
              <a:gd name="connsiteY14" fmla="*/ 263014 h 526029"/>
              <a:gd name="connsiteX15" fmla="*/ 707193 w 6634151"/>
              <a:gd name="connsiteY15" fmla="*/ 259088 h 526029"/>
              <a:gd name="connsiteX16" fmla="*/ 740869 w 6634151"/>
              <a:gd name="connsiteY16" fmla="*/ 251237 h 526029"/>
              <a:gd name="connsiteX17" fmla="*/ 774545 w 6634151"/>
              <a:gd name="connsiteY17" fmla="*/ 247312 h 526029"/>
              <a:gd name="connsiteX18" fmla="*/ 875573 w 6634151"/>
              <a:gd name="connsiteY18" fmla="*/ 227684 h 526029"/>
              <a:gd name="connsiteX19" fmla="*/ 931699 w 6634151"/>
              <a:gd name="connsiteY19" fmla="*/ 219832 h 526029"/>
              <a:gd name="connsiteX20" fmla="*/ 976600 w 6634151"/>
              <a:gd name="connsiteY20" fmla="*/ 208056 h 526029"/>
              <a:gd name="connsiteX21" fmla="*/ 1088853 w 6634151"/>
              <a:gd name="connsiteY21" fmla="*/ 192353 h 526029"/>
              <a:gd name="connsiteX22" fmla="*/ 1133754 w 6634151"/>
              <a:gd name="connsiteY22" fmla="*/ 184502 h 526029"/>
              <a:gd name="connsiteX23" fmla="*/ 1189881 w 6634151"/>
              <a:gd name="connsiteY23" fmla="*/ 180577 h 526029"/>
              <a:gd name="connsiteX24" fmla="*/ 1347036 w 6634151"/>
              <a:gd name="connsiteY24" fmla="*/ 168800 h 526029"/>
              <a:gd name="connsiteX25" fmla="*/ 1470514 w 6634151"/>
              <a:gd name="connsiteY25" fmla="*/ 164874 h 526029"/>
              <a:gd name="connsiteX26" fmla="*/ 1537865 w 6634151"/>
              <a:gd name="connsiteY26" fmla="*/ 153098 h 526029"/>
              <a:gd name="connsiteX27" fmla="*/ 1627668 w 6634151"/>
              <a:gd name="connsiteY27" fmla="*/ 137395 h 526029"/>
              <a:gd name="connsiteX28" fmla="*/ 1672569 w 6634151"/>
              <a:gd name="connsiteY28" fmla="*/ 129544 h 526029"/>
              <a:gd name="connsiteX29" fmla="*/ 1773597 w 6634151"/>
              <a:gd name="connsiteY29" fmla="*/ 109916 h 526029"/>
              <a:gd name="connsiteX30" fmla="*/ 1941977 w 6634151"/>
              <a:gd name="connsiteY30" fmla="*/ 94214 h 526029"/>
              <a:gd name="connsiteX31" fmla="*/ 2256285 w 6634151"/>
              <a:gd name="connsiteY31" fmla="*/ 66734 h 526029"/>
              <a:gd name="connsiteX32" fmla="*/ 2424664 w 6634151"/>
              <a:gd name="connsiteY32" fmla="*/ 62809 h 526029"/>
              <a:gd name="connsiteX33" fmla="*/ 2682846 w 6634151"/>
              <a:gd name="connsiteY33" fmla="*/ 62809 h 526029"/>
              <a:gd name="connsiteX34" fmla="*/ 2750198 w 6634151"/>
              <a:gd name="connsiteY34" fmla="*/ 54958 h 526029"/>
              <a:gd name="connsiteX35" fmla="*/ 2806324 w 6634151"/>
              <a:gd name="connsiteY35" fmla="*/ 47107 h 526029"/>
              <a:gd name="connsiteX36" fmla="*/ 2851226 w 6634151"/>
              <a:gd name="connsiteY36" fmla="*/ 39255 h 526029"/>
              <a:gd name="connsiteX37" fmla="*/ 3053280 w 6634151"/>
              <a:gd name="connsiteY37" fmla="*/ 19628 h 526029"/>
              <a:gd name="connsiteX38" fmla="*/ 3367589 w 6634151"/>
              <a:gd name="connsiteY38" fmla="*/ 0 h 526029"/>
              <a:gd name="connsiteX39" fmla="*/ 4086008 w 6634151"/>
              <a:gd name="connsiteY39" fmla="*/ 7851 h 526029"/>
              <a:gd name="connsiteX40" fmla="*/ 4142135 w 6634151"/>
              <a:gd name="connsiteY40" fmla="*/ 15702 h 526029"/>
              <a:gd name="connsiteX41" fmla="*/ 4265613 w 6634151"/>
              <a:gd name="connsiteY41" fmla="*/ 27479 h 526029"/>
              <a:gd name="connsiteX42" fmla="*/ 4355415 w 6634151"/>
              <a:gd name="connsiteY42" fmla="*/ 43181 h 526029"/>
              <a:gd name="connsiteX43" fmla="*/ 4433992 w 6634151"/>
              <a:gd name="connsiteY43" fmla="*/ 54958 h 526029"/>
              <a:gd name="connsiteX44" fmla="*/ 4467668 w 6634151"/>
              <a:gd name="connsiteY44" fmla="*/ 58883 h 526029"/>
              <a:gd name="connsiteX45" fmla="*/ 4501345 w 6634151"/>
              <a:gd name="connsiteY45" fmla="*/ 66734 h 526029"/>
              <a:gd name="connsiteX46" fmla="*/ 4535020 w 6634151"/>
              <a:gd name="connsiteY46" fmla="*/ 70660 h 526029"/>
              <a:gd name="connsiteX47" fmla="*/ 4568696 w 6634151"/>
              <a:gd name="connsiteY47" fmla="*/ 78512 h 526029"/>
              <a:gd name="connsiteX48" fmla="*/ 4871779 w 6634151"/>
              <a:gd name="connsiteY48" fmla="*/ 94214 h 526029"/>
              <a:gd name="connsiteX49" fmla="*/ 5287115 w 6634151"/>
              <a:gd name="connsiteY49" fmla="*/ 137395 h 526029"/>
              <a:gd name="connsiteX50" fmla="*/ 5567747 w 6634151"/>
              <a:gd name="connsiteY50" fmla="*/ 176651 h 526029"/>
              <a:gd name="connsiteX51" fmla="*/ 5657550 w 6634151"/>
              <a:gd name="connsiteY51" fmla="*/ 188428 h 526029"/>
              <a:gd name="connsiteX52" fmla="*/ 5736127 w 6634151"/>
              <a:gd name="connsiteY52" fmla="*/ 200205 h 526029"/>
              <a:gd name="connsiteX53" fmla="*/ 5814704 w 6634151"/>
              <a:gd name="connsiteY53" fmla="*/ 215907 h 526029"/>
              <a:gd name="connsiteX54" fmla="*/ 5893281 w 6634151"/>
              <a:gd name="connsiteY54" fmla="*/ 223758 h 526029"/>
              <a:gd name="connsiteX55" fmla="*/ 5938182 w 6634151"/>
              <a:gd name="connsiteY55" fmla="*/ 227684 h 526029"/>
              <a:gd name="connsiteX56" fmla="*/ 6027985 w 6634151"/>
              <a:gd name="connsiteY56" fmla="*/ 243386 h 526029"/>
              <a:gd name="connsiteX57" fmla="*/ 6117787 w 6634151"/>
              <a:gd name="connsiteY57" fmla="*/ 266940 h 526029"/>
              <a:gd name="connsiteX58" fmla="*/ 6151463 w 6634151"/>
              <a:gd name="connsiteY58" fmla="*/ 278716 h 526029"/>
              <a:gd name="connsiteX59" fmla="*/ 6196364 w 6634151"/>
              <a:gd name="connsiteY59" fmla="*/ 286567 h 526029"/>
              <a:gd name="connsiteX60" fmla="*/ 6230041 w 6634151"/>
              <a:gd name="connsiteY60" fmla="*/ 302270 h 526029"/>
              <a:gd name="connsiteX61" fmla="*/ 6274941 w 6634151"/>
              <a:gd name="connsiteY61" fmla="*/ 314047 h 526029"/>
              <a:gd name="connsiteX62" fmla="*/ 6319842 w 6634151"/>
              <a:gd name="connsiteY62" fmla="*/ 337600 h 526029"/>
              <a:gd name="connsiteX63" fmla="*/ 6342293 w 6634151"/>
              <a:gd name="connsiteY63" fmla="*/ 345451 h 526029"/>
              <a:gd name="connsiteX64" fmla="*/ 6375969 w 6634151"/>
              <a:gd name="connsiteY64" fmla="*/ 384707 h 526029"/>
              <a:gd name="connsiteX65" fmla="*/ 6443321 w 6634151"/>
              <a:gd name="connsiteY65" fmla="*/ 416112 h 526029"/>
              <a:gd name="connsiteX66" fmla="*/ 6465772 w 6634151"/>
              <a:gd name="connsiteY66" fmla="*/ 427889 h 526029"/>
              <a:gd name="connsiteX67" fmla="*/ 6510672 w 6634151"/>
              <a:gd name="connsiteY67" fmla="*/ 447517 h 526029"/>
              <a:gd name="connsiteX68" fmla="*/ 6578025 w 6634151"/>
              <a:gd name="connsiteY68" fmla="*/ 474996 h 526029"/>
              <a:gd name="connsiteX69" fmla="*/ 6589249 w 6634151"/>
              <a:gd name="connsiteY69" fmla="*/ 486773 h 526029"/>
              <a:gd name="connsiteX70" fmla="*/ 6611700 w 6634151"/>
              <a:gd name="connsiteY70" fmla="*/ 498549 h 526029"/>
              <a:gd name="connsiteX71" fmla="*/ 6634150 w 6634151"/>
              <a:gd name="connsiteY71" fmla="*/ 522103 h 526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6634151" h="526029" extrusionOk="0">
                <a:moveTo>
                  <a:pt x="0" y="526029"/>
                </a:moveTo>
                <a:cubicBezTo>
                  <a:pt x="16198" y="515321"/>
                  <a:pt x="37335" y="508613"/>
                  <a:pt x="56126" y="498549"/>
                </a:cubicBezTo>
                <a:cubicBezTo>
                  <a:pt x="66393" y="493883"/>
                  <a:pt x="68248" y="487855"/>
                  <a:pt x="78577" y="482847"/>
                </a:cubicBezTo>
                <a:cubicBezTo>
                  <a:pt x="86926" y="478830"/>
                  <a:pt x="101271" y="473059"/>
                  <a:pt x="112252" y="467145"/>
                </a:cubicBezTo>
                <a:cubicBezTo>
                  <a:pt x="118992" y="462702"/>
                  <a:pt x="128502" y="459822"/>
                  <a:pt x="134704" y="455368"/>
                </a:cubicBezTo>
                <a:cubicBezTo>
                  <a:pt x="147191" y="449008"/>
                  <a:pt x="156650" y="440596"/>
                  <a:pt x="168379" y="435740"/>
                </a:cubicBezTo>
                <a:cubicBezTo>
                  <a:pt x="189201" y="424908"/>
                  <a:pt x="213740" y="416386"/>
                  <a:pt x="235731" y="404335"/>
                </a:cubicBezTo>
                <a:cubicBezTo>
                  <a:pt x="251441" y="392241"/>
                  <a:pt x="272548" y="385198"/>
                  <a:pt x="291858" y="376856"/>
                </a:cubicBezTo>
                <a:cubicBezTo>
                  <a:pt x="311435" y="371061"/>
                  <a:pt x="334354" y="365179"/>
                  <a:pt x="347984" y="357228"/>
                </a:cubicBezTo>
                <a:cubicBezTo>
                  <a:pt x="369798" y="345607"/>
                  <a:pt x="371901" y="343284"/>
                  <a:pt x="404111" y="333675"/>
                </a:cubicBezTo>
                <a:cubicBezTo>
                  <a:pt x="414619" y="330868"/>
                  <a:pt x="427336" y="329642"/>
                  <a:pt x="437786" y="325824"/>
                </a:cubicBezTo>
                <a:cubicBezTo>
                  <a:pt x="446592" y="324347"/>
                  <a:pt x="452276" y="320656"/>
                  <a:pt x="460236" y="317972"/>
                </a:cubicBezTo>
                <a:cubicBezTo>
                  <a:pt x="472232" y="313745"/>
                  <a:pt x="483882" y="312652"/>
                  <a:pt x="493913" y="310121"/>
                </a:cubicBezTo>
                <a:cubicBezTo>
                  <a:pt x="568681" y="286589"/>
                  <a:pt x="514746" y="291756"/>
                  <a:pt x="583715" y="286567"/>
                </a:cubicBezTo>
                <a:cubicBezTo>
                  <a:pt x="607590" y="277075"/>
                  <a:pt x="633352" y="263193"/>
                  <a:pt x="673518" y="263014"/>
                </a:cubicBezTo>
                <a:cubicBezTo>
                  <a:pt x="684826" y="260582"/>
                  <a:pt x="694969" y="261897"/>
                  <a:pt x="707193" y="259088"/>
                </a:cubicBezTo>
                <a:cubicBezTo>
                  <a:pt x="718610" y="258141"/>
                  <a:pt x="730047" y="254272"/>
                  <a:pt x="740869" y="251237"/>
                </a:cubicBezTo>
                <a:cubicBezTo>
                  <a:pt x="751446" y="249538"/>
                  <a:pt x="765112" y="248480"/>
                  <a:pt x="774545" y="247312"/>
                </a:cubicBezTo>
                <a:cubicBezTo>
                  <a:pt x="886862" y="229143"/>
                  <a:pt x="774161" y="243027"/>
                  <a:pt x="875573" y="227684"/>
                </a:cubicBezTo>
                <a:cubicBezTo>
                  <a:pt x="895315" y="227453"/>
                  <a:pt x="911552" y="224591"/>
                  <a:pt x="931699" y="219832"/>
                </a:cubicBezTo>
                <a:cubicBezTo>
                  <a:pt x="948289" y="215309"/>
                  <a:pt x="959108" y="210939"/>
                  <a:pt x="976600" y="208056"/>
                </a:cubicBezTo>
                <a:cubicBezTo>
                  <a:pt x="1016456" y="205033"/>
                  <a:pt x="1052250" y="200342"/>
                  <a:pt x="1088853" y="192353"/>
                </a:cubicBezTo>
                <a:cubicBezTo>
                  <a:pt x="1103225" y="190930"/>
                  <a:pt x="1117379" y="185690"/>
                  <a:pt x="1133754" y="184502"/>
                </a:cubicBezTo>
                <a:cubicBezTo>
                  <a:pt x="1154787" y="183310"/>
                  <a:pt x="1171163" y="180091"/>
                  <a:pt x="1189881" y="180577"/>
                </a:cubicBezTo>
                <a:cubicBezTo>
                  <a:pt x="1252387" y="179991"/>
                  <a:pt x="1281552" y="171080"/>
                  <a:pt x="1347036" y="168800"/>
                </a:cubicBezTo>
                <a:cubicBezTo>
                  <a:pt x="1390907" y="156868"/>
                  <a:pt x="1453113" y="157309"/>
                  <a:pt x="1470514" y="164874"/>
                </a:cubicBezTo>
                <a:cubicBezTo>
                  <a:pt x="1549167" y="149128"/>
                  <a:pt x="1473220" y="159643"/>
                  <a:pt x="1537865" y="153098"/>
                </a:cubicBezTo>
                <a:cubicBezTo>
                  <a:pt x="1562358" y="145619"/>
                  <a:pt x="1601821" y="138610"/>
                  <a:pt x="1627668" y="137395"/>
                </a:cubicBezTo>
                <a:cubicBezTo>
                  <a:pt x="1641901" y="135190"/>
                  <a:pt x="1658384" y="133584"/>
                  <a:pt x="1672569" y="129544"/>
                </a:cubicBezTo>
                <a:cubicBezTo>
                  <a:pt x="1708055" y="122642"/>
                  <a:pt x="1736703" y="120340"/>
                  <a:pt x="1773597" y="109916"/>
                </a:cubicBezTo>
                <a:cubicBezTo>
                  <a:pt x="1888491" y="94398"/>
                  <a:pt x="1855598" y="98393"/>
                  <a:pt x="1941977" y="94214"/>
                </a:cubicBezTo>
                <a:cubicBezTo>
                  <a:pt x="2045938" y="84728"/>
                  <a:pt x="2152117" y="70964"/>
                  <a:pt x="2256285" y="66734"/>
                </a:cubicBezTo>
                <a:cubicBezTo>
                  <a:pt x="2334625" y="66876"/>
                  <a:pt x="2380358" y="65030"/>
                  <a:pt x="2424664" y="62809"/>
                </a:cubicBezTo>
                <a:cubicBezTo>
                  <a:pt x="2704862" y="91966"/>
                  <a:pt x="2225005" y="38289"/>
                  <a:pt x="2682846" y="62809"/>
                </a:cubicBezTo>
                <a:cubicBezTo>
                  <a:pt x="2703676" y="65223"/>
                  <a:pt x="2730625" y="58570"/>
                  <a:pt x="2750198" y="54958"/>
                </a:cubicBezTo>
                <a:cubicBezTo>
                  <a:pt x="2769721" y="51470"/>
                  <a:pt x="2786648" y="47714"/>
                  <a:pt x="2806324" y="47107"/>
                </a:cubicBezTo>
                <a:cubicBezTo>
                  <a:pt x="2820697" y="45157"/>
                  <a:pt x="2835390" y="42688"/>
                  <a:pt x="2851226" y="39255"/>
                </a:cubicBezTo>
                <a:cubicBezTo>
                  <a:pt x="2916257" y="30036"/>
                  <a:pt x="2992835" y="13613"/>
                  <a:pt x="3053280" y="19628"/>
                </a:cubicBezTo>
                <a:cubicBezTo>
                  <a:pt x="3270377" y="17618"/>
                  <a:pt x="3170061" y="17603"/>
                  <a:pt x="3367589" y="0"/>
                </a:cubicBezTo>
                <a:cubicBezTo>
                  <a:pt x="3566677" y="17393"/>
                  <a:pt x="3845571" y="-39898"/>
                  <a:pt x="4086008" y="7851"/>
                </a:cubicBezTo>
                <a:cubicBezTo>
                  <a:pt x="4106230" y="7200"/>
                  <a:pt x="4123922" y="10583"/>
                  <a:pt x="4142135" y="15702"/>
                </a:cubicBezTo>
                <a:cubicBezTo>
                  <a:pt x="4176228" y="20669"/>
                  <a:pt x="4225867" y="21875"/>
                  <a:pt x="4265613" y="27479"/>
                </a:cubicBezTo>
                <a:cubicBezTo>
                  <a:pt x="4301500" y="27998"/>
                  <a:pt x="4330546" y="37808"/>
                  <a:pt x="4355415" y="43181"/>
                </a:cubicBezTo>
                <a:cubicBezTo>
                  <a:pt x="4382255" y="43457"/>
                  <a:pt x="4408058" y="49290"/>
                  <a:pt x="4433992" y="54958"/>
                </a:cubicBezTo>
                <a:cubicBezTo>
                  <a:pt x="4444943" y="56670"/>
                  <a:pt x="4456479" y="56384"/>
                  <a:pt x="4467668" y="58883"/>
                </a:cubicBezTo>
                <a:cubicBezTo>
                  <a:pt x="4481240" y="62205"/>
                  <a:pt x="4488618" y="64809"/>
                  <a:pt x="4501345" y="66734"/>
                </a:cubicBezTo>
                <a:cubicBezTo>
                  <a:pt x="4510429" y="69111"/>
                  <a:pt x="4524423" y="68126"/>
                  <a:pt x="4535020" y="70660"/>
                </a:cubicBezTo>
                <a:cubicBezTo>
                  <a:pt x="4545572" y="73332"/>
                  <a:pt x="4555400" y="78600"/>
                  <a:pt x="4568696" y="78512"/>
                </a:cubicBezTo>
                <a:cubicBezTo>
                  <a:pt x="4667404" y="84255"/>
                  <a:pt x="4784178" y="89077"/>
                  <a:pt x="4871779" y="94214"/>
                </a:cubicBezTo>
                <a:cubicBezTo>
                  <a:pt x="4968650" y="100275"/>
                  <a:pt x="5235651" y="134263"/>
                  <a:pt x="5287115" y="137395"/>
                </a:cubicBezTo>
                <a:cubicBezTo>
                  <a:pt x="5565003" y="176021"/>
                  <a:pt x="5367441" y="145198"/>
                  <a:pt x="5567747" y="176651"/>
                </a:cubicBezTo>
                <a:cubicBezTo>
                  <a:pt x="5595766" y="183462"/>
                  <a:pt x="5626643" y="188300"/>
                  <a:pt x="5657550" y="188428"/>
                </a:cubicBezTo>
                <a:cubicBezTo>
                  <a:pt x="5735345" y="207561"/>
                  <a:pt x="5628140" y="204464"/>
                  <a:pt x="5736127" y="200205"/>
                </a:cubicBezTo>
                <a:cubicBezTo>
                  <a:pt x="5762141" y="206324"/>
                  <a:pt x="5783335" y="210905"/>
                  <a:pt x="5814704" y="215907"/>
                </a:cubicBezTo>
                <a:cubicBezTo>
                  <a:pt x="5840551" y="218691"/>
                  <a:pt x="5869037" y="219134"/>
                  <a:pt x="5893281" y="223758"/>
                </a:cubicBezTo>
                <a:cubicBezTo>
                  <a:pt x="5909800" y="224052"/>
                  <a:pt x="5925317" y="224446"/>
                  <a:pt x="5938182" y="227684"/>
                </a:cubicBezTo>
                <a:cubicBezTo>
                  <a:pt x="5969196" y="232866"/>
                  <a:pt x="6001609" y="235991"/>
                  <a:pt x="6027985" y="243386"/>
                </a:cubicBezTo>
                <a:cubicBezTo>
                  <a:pt x="6059810" y="251353"/>
                  <a:pt x="6091119" y="255093"/>
                  <a:pt x="6117787" y="266940"/>
                </a:cubicBezTo>
                <a:cubicBezTo>
                  <a:pt x="6127245" y="271059"/>
                  <a:pt x="6139235" y="276330"/>
                  <a:pt x="6151463" y="278716"/>
                </a:cubicBezTo>
                <a:cubicBezTo>
                  <a:pt x="6164205" y="284249"/>
                  <a:pt x="6183485" y="283217"/>
                  <a:pt x="6196364" y="286567"/>
                </a:cubicBezTo>
                <a:cubicBezTo>
                  <a:pt x="6208070" y="290647"/>
                  <a:pt x="6217164" y="297799"/>
                  <a:pt x="6230041" y="302270"/>
                </a:cubicBezTo>
                <a:cubicBezTo>
                  <a:pt x="6244237" y="305377"/>
                  <a:pt x="6263022" y="308987"/>
                  <a:pt x="6274941" y="314047"/>
                </a:cubicBezTo>
                <a:cubicBezTo>
                  <a:pt x="6293591" y="321228"/>
                  <a:pt x="6300915" y="332884"/>
                  <a:pt x="6319842" y="337600"/>
                </a:cubicBezTo>
                <a:cubicBezTo>
                  <a:pt x="6322711" y="340010"/>
                  <a:pt x="6334251" y="341417"/>
                  <a:pt x="6342293" y="345451"/>
                </a:cubicBezTo>
                <a:cubicBezTo>
                  <a:pt x="6347375" y="352292"/>
                  <a:pt x="6366971" y="381437"/>
                  <a:pt x="6375969" y="384707"/>
                </a:cubicBezTo>
                <a:cubicBezTo>
                  <a:pt x="6418860" y="401967"/>
                  <a:pt x="6392932" y="389471"/>
                  <a:pt x="6443321" y="416112"/>
                </a:cubicBezTo>
                <a:cubicBezTo>
                  <a:pt x="6451008" y="419828"/>
                  <a:pt x="6456527" y="423861"/>
                  <a:pt x="6465772" y="427889"/>
                </a:cubicBezTo>
                <a:cubicBezTo>
                  <a:pt x="6546626" y="456620"/>
                  <a:pt x="6428235" y="410644"/>
                  <a:pt x="6510672" y="447517"/>
                </a:cubicBezTo>
                <a:cubicBezTo>
                  <a:pt x="6598776" y="483102"/>
                  <a:pt x="6528223" y="437604"/>
                  <a:pt x="6578025" y="474996"/>
                </a:cubicBezTo>
                <a:cubicBezTo>
                  <a:pt x="6581458" y="478243"/>
                  <a:pt x="6584079" y="483988"/>
                  <a:pt x="6589249" y="486773"/>
                </a:cubicBezTo>
                <a:cubicBezTo>
                  <a:pt x="6594035" y="490694"/>
                  <a:pt x="6606195" y="493531"/>
                  <a:pt x="6611700" y="498549"/>
                </a:cubicBezTo>
                <a:cubicBezTo>
                  <a:pt x="6621312" y="506112"/>
                  <a:pt x="6634150" y="522103"/>
                  <a:pt x="6634150" y="522103"/>
                </a:cubicBezTo>
              </a:path>
            </a:pathLst>
          </a:custGeom>
          <a:noFill/>
          <a:ln w="127000" cap="rnd">
            <a:solidFill>
              <a:schemeClr val="accent2">
                <a:lumMod val="40000"/>
                <a:lumOff val="60000"/>
              </a:schemeClr>
            </a:solidFill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433457"/>
                      <a:gd name="connsiteY0" fmla="*/ 1458686 h 1458686"/>
                      <a:gd name="connsiteX1" fmla="*/ 54429 w 6433457"/>
                      <a:gd name="connsiteY1" fmla="*/ 1382486 h 1458686"/>
                      <a:gd name="connsiteX2" fmla="*/ 76200 w 6433457"/>
                      <a:gd name="connsiteY2" fmla="*/ 1338943 h 1458686"/>
                      <a:gd name="connsiteX3" fmla="*/ 108857 w 6433457"/>
                      <a:gd name="connsiteY3" fmla="*/ 1295400 h 1458686"/>
                      <a:gd name="connsiteX4" fmla="*/ 130629 w 6433457"/>
                      <a:gd name="connsiteY4" fmla="*/ 1262743 h 1458686"/>
                      <a:gd name="connsiteX5" fmla="*/ 163286 w 6433457"/>
                      <a:gd name="connsiteY5" fmla="*/ 1208315 h 1458686"/>
                      <a:gd name="connsiteX6" fmla="*/ 228600 w 6433457"/>
                      <a:gd name="connsiteY6" fmla="*/ 1121229 h 1458686"/>
                      <a:gd name="connsiteX7" fmla="*/ 283029 w 6433457"/>
                      <a:gd name="connsiteY7" fmla="*/ 1045029 h 1458686"/>
                      <a:gd name="connsiteX8" fmla="*/ 337457 w 6433457"/>
                      <a:gd name="connsiteY8" fmla="*/ 990600 h 1458686"/>
                      <a:gd name="connsiteX9" fmla="*/ 391886 w 6433457"/>
                      <a:gd name="connsiteY9" fmla="*/ 925286 h 1458686"/>
                      <a:gd name="connsiteX10" fmla="*/ 424543 w 6433457"/>
                      <a:gd name="connsiteY10" fmla="*/ 903515 h 1458686"/>
                      <a:gd name="connsiteX11" fmla="*/ 446314 w 6433457"/>
                      <a:gd name="connsiteY11" fmla="*/ 881743 h 1458686"/>
                      <a:gd name="connsiteX12" fmla="*/ 478972 w 6433457"/>
                      <a:gd name="connsiteY12" fmla="*/ 859972 h 1458686"/>
                      <a:gd name="connsiteX13" fmla="*/ 566057 w 6433457"/>
                      <a:gd name="connsiteY13" fmla="*/ 794657 h 1458686"/>
                      <a:gd name="connsiteX14" fmla="*/ 653143 w 6433457"/>
                      <a:gd name="connsiteY14" fmla="*/ 729343 h 1458686"/>
                      <a:gd name="connsiteX15" fmla="*/ 685800 w 6433457"/>
                      <a:gd name="connsiteY15" fmla="*/ 718457 h 1458686"/>
                      <a:gd name="connsiteX16" fmla="*/ 718457 w 6433457"/>
                      <a:gd name="connsiteY16" fmla="*/ 696686 h 1458686"/>
                      <a:gd name="connsiteX17" fmla="*/ 751114 w 6433457"/>
                      <a:gd name="connsiteY17" fmla="*/ 685800 h 1458686"/>
                      <a:gd name="connsiteX18" fmla="*/ 849086 w 6433457"/>
                      <a:gd name="connsiteY18" fmla="*/ 631372 h 1458686"/>
                      <a:gd name="connsiteX19" fmla="*/ 903514 w 6433457"/>
                      <a:gd name="connsiteY19" fmla="*/ 609600 h 1458686"/>
                      <a:gd name="connsiteX20" fmla="*/ 947057 w 6433457"/>
                      <a:gd name="connsiteY20" fmla="*/ 576943 h 1458686"/>
                      <a:gd name="connsiteX21" fmla="*/ 1055914 w 6433457"/>
                      <a:gd name="connsiteY21" fmla="*/ 533400 h 1458686"/>
                      <a:gd name="connsiteX22" fmla="*/ 1099457 w 6433457"/>
                      <a:gd name="connsiteY22" fmla="*/ 511629 h 1458686"/>
                      <a:gd name="connsiteX23" fmla="*/ 1153886 w 6433457"/>
                      <a:gd name="connsiteY23" fmla="*/ 500743 h 1458686"/>
                      <a:gd name="connsiteX24" fmla="*/ 1306286 w 6433457"/>
                      <a:gd name="connsiteY24" fmla="*/ 468086 h 1458686"/>
                      <a:gd name="connsiteX25" fmla="*/ 1426029 w 6433457"/>
                      <a:gd name="connsiteY25" fmla="*/ 457200 h 1458686"/>
                      <a:gd name="connsiteX26" fmla="*/ 1491343 w 6433457"/>
                      <a:gd name="connsiteY26" fmla="*/ 424543 h 1458686"/>
                      <a:gd name="connsiteX27" fmla="*/ 1578429 w 6433457"/>
                      <a:gd name="connsiteY27" fmla="*/ 381000 h 1458686"/>
                      <a:gd name="connsiteX28" fmla="*/ 1621972 w 6433457"/>
                      <a:gd name="connsiteY28" fmla="*/ 359229 h 1458686"/>
                      <a:gd name="connsiteX29" fmla="*/ 1719943 w 6433457"/>
                      <a:gd name="connsiteY29" fmla="*/ 304800 h 1458686"/>
                      <a:gd name="connsiteX30" fmla="*/ 1883229 w 6433457"/>
                      <a:gd name="connsiteY30" fmla="*/ 261257 h 1458686"/>
                      <a:gd name="connsiteX31" fmla="*/ 2188029 w 6433457"/>
                      <a:gd name="connsiteY31" fmla="*/ 185057 h 1458686"/>
                      <a:gd name="connsiteX32" fmla="*/ 2351314 w 6433457"/>
                      <a:gd name="connsiteY32" fmla="*/ 174172 h 1458686"/>
                      <a:gd name="connsiteX33" fmla="*/ 2601686 w 6433457"/>
                      <a:gd name="connsiteY33" fmla="*/ 174172 h 1458686"/>
                      <a:gd name="connsiteX34" fmla="*/ 2667000 w 6433457"/>
                      <a:gd name="connsiteY34" fmla="*/ 152400 h 1458686"/>
                      <a:gd name="connsiteX35" fmla="*/ 2721429 w 6433457"/>
                      <a:gd name="connsiteY35" fmla="*/ 130629 h 1458686"/>
                      <a:gd name="connsiteX36" fmla="*/ 2764972 w 6433457"/>
                      <a:gd name="connsiteY36" fmla="*/ 108857 h 1458686"/>
                      <a:gd name="connsiteX37" fmla="*/ 2960914 w 6433457"/>
                      <a:gd name="connsiteY37" fmla="*/ 54429 h 1458686"/>
                      <a:gd name="connsiteX38" fmla="*/ 3265714 w 6433457"/>
                      <a:gd name="connsiteY38" fmla="*/ 0 h 1458686"/>
                      <a:gd name="connsiteX39" fmla="*/ 3962400 w 6433457"/>
                      <a:gd name="connsiteY39" fmla="*/ 21772 h 1458686"/>
                      <a:gd name="connsiteX40" fmla="*/ 4016829 w 6433457"/>
                      <a:gd name="connsiteY40" fmla="*/ 43543 h 1458686"/>
                      <a:gd name="connsiteX41" fmla="*/ 4136572 w 6433457"/>
                      <a:gd name="connsiteY41" fmla="*/ 76200 h 1458686"/>
                      <a:gd name="connsiteX42" fmla="*/ 4223657 w 6433457"/>
                      <a:gd name="connsiteY42" fmla="*/ 119743 h 1458686"/>
                      <a:gd name="connsiteX43" fmla="*/ 4299857 w 6433457"/>
                      <a:gd name="connsiteY43" fmla="*/ 152400 h 1458686"/>
                      <a:gd name="connsiteX44" fmla="*/ 4332514 w 6433457"/>
                      <a:gd name="connsiteY44" fmla="*/ 163286 h 1458686"/>
                      <a:gd name="connsiteX45" fmla="*/ 4365172 w 6433457"/>
                      <a:gd name="connsiteY45" fmla="*/ 185057 h 1458686"/>
                      <a:gd name="connsiteX46" fmla="*/ 4397829 w 6433457"/>
                      <a:gd name="connsiteY46" fmla="*/ 195943 h 1458686"/>
                      <a:gd name="connsiteX47" fmla="*/ 4430486 w 6433457"/>
                      <a:gd name="connsiteY47" fmla="*/ 217715 h 1458686"/>
                      <a:gd name="connsiteX48" fmla="*/ 4724400 w 6433457"/>
                      <a:gd name="connsiteY48" fmla="*/ 261257 h 1458686"/>
                      <a:gd name="connsiteX49" fmla="*/ 5127172 w 6433457"/>
                      <a:gd name="connsiteY49" fmla="*/ 381000 h 1458686"/>
                      <a:gd name="connsiteX50" fmla="*/ 5399314 w 6433457"/>
                      <a:gd name="connsiteY50" fmla="*/ 489857 h 1458686"/>
                      <a:gd name="connsiteX51" fmla="*/ 5486400 w 6433457"/>
                      <a:gd name="connsiteY51" fmla="*/ 522515 h 1458686"/>
                      <a:gd name="connsiteX52" fmla="*/ 5562600 w 6433457"/>
                      <a:gd name="connsiteY52" fmla="*/ 555172 h 1458686"/>
                      <a:gd name="connsiteX53" fmla="*/ 5638800 w 6433457"/>
                      <a:gd name="connsiteY53" fmla="*/ 598715 h 1458686"/>
                      <a:gd name="connsiteX54" fmla="*/ 5715000 w 6433457"/>
                      <a:gd name="connsiteY54" fmla="*/ 620486 h 1458686"/>
                      <a:gd name="connsiteX55" fmla="*/ 5758543 w 6433457"/>
                      <a:gd name="connsiteY55" fmla="*/ 631372 h 1458686"/>
                      <a:gd name="connsiteX56" fmla="*/ 5845629 w 6433457"/>
                      <a:gd name="connsiteY56" fmla="*/ 674915 h 1458686"/>
                      <a:gd name="connsiteX57" fmla="*/ 5932714 w 6433457"/>
                      <a:gd name="connsiteY57" fmla="*/ 740229 h 1458686"/>
                      <a:gd name="connsiteX58" fmla="*/ 5965372 w 6433457"/>
                      <a:gd name="connsiteY58" fmla="*/ 772886 h 1458686"/>
                      <a:gd name="connsiteX59" fmla="*/ 6008914 w 6433457"/>
                      <a:gd name="connsiteY59" fmla="*/ 794657 h 1458686"/>
                      <a:gd name="connsiteX60" fmla="*/ 6041572 w 6433457"/>
                      <a:gd name="connsiteY60" fmla="*/ 838200 h 1458686"/>
                      <a:gd name="connsiteX61" fmla="*/ 6085114 w 6433457"/>
                      <a:gd name="connsiteY61" fmla="*/ 870857 h 1458686"/>
                      <a:gd name="connsiteX62" fmla="*/ 6128657 w 6433457"/>
                      <a:gd name="connsiteY62" fmla="*/ 936172 h 1458686"/>
                      <a:gd name="connsiteX63" fmla="*/ 6150429 w 6433457"/>
                      <a:gd name="connsiteY63" fmla="*/ 957943 h 1458686"/>
                      <a:gd name="connsiteX64" fmla="*/ 6183086 w 6433457"/>
                      <a:gd name="connsiteY64" fmla="*/ 1066800 h 1458686"/>
                      <a:gd name="connsiteX65" fmla="*/ 6248400 w 6433457"/>
                      <a:gd name="connsiteY65" fmla="*/ 1153886 h 1458686"/>
                      <a:gd name="connsiteX66" fmla="*/ 6270172 w 6433457"/>
                      <a:gd name="connsiteY66" fmla="*/ 1186543 h 1458686"/>
                      <a:gd name="connsiteX67" fmla="*/ 6313714 w 6433457"/>
                      <a:gd name="connsiteY67" fmla="*/ 1240972 h 1458686"/>
                      <a:gd name="connsiteX68" fmla="*/ 6379029 w 6433457"/>
                      <a:gd name="connsiteY68" fmla="*/ 1317172 h 1458686"/>
                      <a:gd name="connsiteX69" fmla="*/ 6389914 w 6433457"/>
                      <a:gd name="connsiteY69" fmla="*/ 1349829 h 1458686"/>
                      <a:gd name="connsiteX70" fmla="*/ 6411686 w 6433457"/>
                      <a:gd name="connsiteY70" fmla="*/ 1382486 h 1458686"/>
                      <a:gd name="connsiteX71" fmla="*/ 6433457 w 6433457"/>
                      <a:gd name="connsiteY71" fmla="*/ 1447800 h 14586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</a:cxnLst>
                    <a:rect l="l" t="t" r="r" b="b"/>
                    <a:pathLst>
                      <a:path w="6433457" h="1458686">
                        <a:moveTo>
                          <a:pt x="0" y="1458686"/>
                        </a:moveTo>
                        <a:cubicBezTo>
                          <a:pt x="18143" y="1433286"/>
                          <a:pt x="37671" y="1408820"/>
                          <a:pt x="54429" y="1382486"/>
                        </a:cubicBezTo>
                        <a:cubicBezTo>
                          <a:pt x="63141" y="1368796"/>
                          <a:pt x="67600" y="1352704"/>
                          <a:pt x="76200" y="1338943"/>
                        </a:cubicBezTo>
                        <a:cubicBezTo>
                          <a:pt x="85816" y="1323558"/>
                          <a:pt x="98312" y="1310163"/>
                          <a:pt x="108857" y="1295400"/>
                        </a:cubicBezTo>
                        <a:cubicBezTo>
                          <a:pt x="116461" y="1284754"/>
                          <a:pt x="123695" y="1273837"/>
                          <a:pt x="130629" y="1262743"/>
                        </a:cubicBezTo>
                        <a:cubicBezTo>
                          <a:pt x="141843" y="1244801"/>
                          <a:pt x="151243" y="1225711"/>
                          <a:pt x="163286" y="1208315"/>
                        </a:cubicBezTo>
                        <a:cubicBezTo>
                          <a:pt x="183940" y="1178481"/>
                          <a:pt x="208472" y="1151420"/>
                          <a:pt x="228600" y="1121229"/>
                        </a:cubicBezTo>
                        <a:cubicBezTo>
                          <a:pt x="244206" y="1097821"/>
                          <a:pt x="265029" y="1065279"/>
                          <a:pt x="283029" y="1045029"/>
                        </a:cubicBezTo>
                        <a:cubicBezTo>
                          <a:pt x="300075" y="1025852"/>
                          <a:pt x="323224" y="1011948"/>
                          <a:pt x="337457" y="990600"/>
                        </a:cubicBezTo>
                        <a:cubicBezTo>
                          <a:pt x="358864" y="958491"/>
                          <a:pt x="360456" y="951478"/>
                          <a:pt x="391886" y="925286"/>
                        </a:cubicBezTo>
                        <a:cubicBezTo>
                          <a:pt x="401937" y="916911"/>
                          <a:pt x="414327" y="911688"/>
                          <a:pt x="424543" y="903515"/>
                        </a:cubicBezTo>
                        <a:cubicBezTo>
                          <a:pt x="432557" y="897104"/>
                          <a:pt x="438300" y="888154"/>
                          <a:pt x="446314" y="881743"/>
                        </a:cubicBezTo>
                        <a:cubicBezTo>
                          <a:pt x="456530" y="873570"/>
                          <a:pt x="469126" y="868587"/>
                          <a:pt x="478972" y="859972"/>
                        </a:cubicBezTo>
                        <a:cubicBezTo>
                          <a:pt x="555949" y="792617"/>
                          <a:pt x="502603" y="815809"/>
                          <a:pt x="566057" y="794657"/>
                        </a:cubicBezTo>
                        <a:cubicBezTo>
                          <a:pt x="591847" y="768869"/>
                          <a:pt x="616219" y="741651"/>
                          <a:pt x="653143" y="729343"/>
                        </a:cubicBezTo>
                        <a:cubicBezTo>
                          <a:pt x="664029" y="725714"/>
                          <a:pt x="675537" y="723589"/>
                          <a:pt x="685800" y="718457"/>
                        </a:cubicBezTo>
                        <a:cubicBezTo>
                          <a:pt x="697502" y="712606"/>
                          <a:pt x="706755" y="702537"/>
                          <a:pt x="718457" y="696686"/>
                        </a:cubicBezTo>
                        <a:cubicBezTo>
                          <a:pt x="728720" y="691554"/>
                          <a:pt x="740851" y="690932"/>
                          <a:pt x="751114" y="685800"/>
                        </a:cubicBezTo>
                        <a:cubicBezTo>
                          <a:pt x="861044" y="630835"/>
                          <a:pt x="754723" y="673311"/>
                          <a:pt x="849086" y="631372"/>
                        </a:cubicBezTo>
                        <a:cubicBezTo>
                          <a:pt x="866942" y="623436"/>
                          <a:pt x="886433" y="619090"/>
                          <a:pt x="903514" y="609600"/>
                        </a:cubicBezTo>
                        <a:cubicBezTo>
                          <a:pt x="919374" y="600789"/>
                          <a:pt x="930830" y="585057"/>
                          <a:pt x="947057" y="576943"/>
                        </a:cubicBezTo>
                        <a:cubicBezTo>
                          <a:pt x="982012" y="559465"/>
                          <a:pt x="1020959" y="550877"/>
                          <a:pt x="1055914" y="533400"/>
                        </a:cubicBezTo>
                        <a:cubicBezTo>
                          <a:pt x="1070428" y="526143"/>
                          <a:pt x="1084062" y="516761"/>
                          <a:pt x="1099457" y="511629"/>
                        </a:cubicBezTo>
                        <a:cubicBezTo>
                          <a:pt x="1117010" y="505778"/>
                          <a:pt x="1135824" y="504757"/>
                          <a:pt x="1153886" y="500743"/>
                        </a:cubicBezTo>
                        <a:cubicBezTo>
                          <a:pt x="1208646" y="488574"/>
                          <a:pt x="1243808" y="473766"/>
                          <a:pt x="1306286" y="468086"/>
                        </a:cubicBezTo>
                        <a:lnTo>
                          <a:pt x="1426029" y="457200"/>
                        </a:lnTo>
                        <a:cubicBezTo>
                          <a:pt x="1492249" y="435128"/>
                          <a:pt x="1425022" y="460718"/>
                          <a:pt x="1491343" y="424543"/>
                        </a:cubicBezTo>
                        <a:cubicBezTo>
                          <a:pt x="1519835" y="409002"/>
                          <a:pt x="1549400" y="395514"/>
                          <a:pt x="1578429" y="381000"/>
                        </a:cubicBezTo>
                        <a:cubicBezTo>
                          <a:pt x="1592943" y="373743"/>
                          <a:pt x="1607787" y="367110"/>
                          <a:pt x="1621972" y="359229"/>
                        </a:cubicBezTo>
                        <a:cubicBezTo>
                          <a:pt x="1654629" y="341086"/>
                          <a:pt x="1685512" y="319297"/>
                          <a:pt x="1719943" y="304800"/>
                        </a:cubicBezTo>
                        <a:cubicBezTo>
                          <a:pt x="1828233" y="259204"/>
                          <a:pt x="1800585" y="283295"/>
                          <a:pt x="1883229" y="261257"/>
                        </a:cubicBezTo>
                        <a:cubicBezTo>
                          <a:pt x="1982418" y="234807"/>
                          <a:pt x="2085365" y="191901"/>
                          <a:pt x="2188029" y="185057"/>
                        </a:cubicBezTo>
                        <a:lnTo>
                          <a:pt x="2351314" y="174172"/>
                        </a:lnTo>
                        <a:cubicBezTo>
                          <a:pt x="2582765" y="141107"/>
                          <a:pt x="2180484" y="193318"/>
                          <a:pt x="2601686" y="174172"/>
                        </a:cubicBezTo>
                        <a:cubicBezTo>
                          <a:pt x="2624611" y="173130"/>
                          <a:pt x="2645692" y="160923"/>
                          <a:pt x="2667000" y="152400"/>
                        </a:cubicBezTo>
                        <a:cubicBezTo>
                          <a:pt x="2685143" y="145143"/>
                          <a:pt x="2703573" y="138565"/>
                          <a:pt x="2721429" y="130629"/>
                        </a:cubicBezTo>
                        <a:cubicBezTo>
                          <a:pt x="2736258" y="124038"/>
                          <a:pt x="2749508" y="113777"/>
                          <a:pt x="2764972" y="108857"/>
                        </a:cubicBezTo>
                        <a:cubicBezTo>
                          <a:pt x="2829568" y="88304"/>
                          <a:pt x="2893808" y="64016"/>
                          <a:pt x="2960914" y="54429"/>
                        </a:cubicBezTo>
                        <a:cubicBezTo>
                          <a:pt x="3164745" y="25310"/>
                          <a:pt x="3063137" y="43409"/>
                          <a:pt x="3265714" y="0"/>
                        </a:cubicBezTo>
                        <a:cubicBezTo>
                          <a:pt x="3497943" y="7257"/>
                          <a:pt x="3730447" y="8325"/>
                          <a:pt x="3962400" y="21772"/>
                        </a:cubicBezTo>
                        <a:cubicBezTo>
                          <a:pt x="3981908" y="22903"/>
                          <a:pt x="3998178" y="37715"/>
                          <a:pt x="4016829" y="43543"/>
                        </a:cubicBezTo>
                        <a:cubicBezTo>
                          <a:pt x="4056318" y="55883"/>
                          <a:pt x="4097751" y="61897"/>
                          <a:pt x="4136572" y="76200"/>
                        </a:cubicBezTo>
                        <a:cubicBezTo>
                          <a:pt x="4167026" y="87420"/>
                          <a:pt x="4194247" y="106018"/>
                          <a:pt x="4223657" y="119743"/>
                        </a:cubicBezTo>
                        <a:cubicBezTo>
                          <a:pt x="4248699" y="131429"/>
                          <a:pt x="4274199" y="142137"/>
                          <a:pt x="4299857" y="152400"/>
                        </a:cubicBezTo>
                        <a:cubicBezTo>
                          <a:pt x="4310511" y="156662"/>
                          <a:pt x="4322251" y="158154"/>
                          <a:pt x="4332514" y="163286"/>
                        </a:cubicBezTo>
                        <a:cubicBezTo>
                          <a:pt x="4344216" y="169137"/>
                          <a:pt x="4353470" y="179206"/>
                          <a:pt x="4365172" y="185057"/>
                        </a:cubicBezTo>
                        <a:cubicBezTo>
                          <a:pt x="4375435" y="190189"/>
                          <a:pt x="4387566" y="190811"/>
                          <a:pt x="4397829" y="195943"/>
                        </a:cubicBezTo>
                        <a:cubicBezTo>
                          <a:pt x="4409531" y="201794"/>
                          <a:pt x="4417657" y="215149"/>
                          <a:pt x="4430486" y="217715"/>
                        </a:cubicBezTo>
                        <a:cubicBezTo>
                          <a:pt x="4527603" y="237138"/>
                          <a:pt x="4626917" y="243760"/>
                          <a:pt x="4724400" y="261257"/>
                        </a:cubicBezTo>
                        <a:cubicBezTo>
                          <a:pt x="4818895" y="278218"/>
                          <a:pt x="5085044" y="362569"/>
                          <a:pt x="5127172" y="381000"/>
                        </a:cubicBezTo>
                        <a:cubicBezTo>
                          <a:pt x="5400381" y="500529"/>
                          <a:pt x="5204557" y="421119"/>
                          <a:pt x="5399314" y="489857"/>
                        </a:cubicBezTo>
                        <a:cubicBezTo>
                          <a:pt x="5428549" y="500175"/>
                          <a:pt x="5458176" y="509686"/>
                          <a:pt x="5486400" y="522515"/>
                        </a:cubicBezTo>
                        <a:cubicBezTo>
                          <a:pt x="5578279" y="564278"/>
                          <a:pt x="5452876" y="527740"/>
                          <a:pt x="5562600" y="555172"/>
                        </a:cubicBezTo>
                        <a:cubicBezTo>
                          <a:pt x="5588714" y="572581"/>
                          <a:pt x="5608418" y="587667"/>
                          <a:pt x="5638800" y="598715"/>
                        </a:cubicBezTo>
                        <a:cubicBezTo>
                          <a:pt x="5663626" y="607743"/>
                          <a:pt x="5689514" y="613535"/>
                          <a:pt x="5715000" y="620486"/>
                        </a:cubicBezTo>
                        <a:cubicBezTo>
                          <a:pt x="5729434" y="624422"/>
                          <a:pt x="5744733" y="625618"/>
                          <a:pt x="5758543" y="631372"/>
                        </a:cubicBezTo>
                        <a:cubicBezTo>
                          <a:pt x="5788501" y="643855"/>
                          <a:pt x="5819665" y="655442"/>
                          <a:pt x="5845629" y="674915"/>
                        </a:cubicBezTo>
                        <a:cubicBezTo>
                          <a:pt x="5874657" y="696686"/>
                          <a:pt x="5907056" y="714572"/>
                          <a:pt x="5932714" y="740229"/>
                        </a:cubicBezTo>
                        <a:cubicBezTo>
                          <a:pt x="5943600" y="751115"/>
                          <a:pt x="5952845" y="763938"/>
                          <a:pt x="5965372" y="772886"/>
                        </a:cubicBezTo>
                        <a:cubicBezTo>
                          <a:pt x="5978577" y="782318"/>
                          <a:pt x="5994400" y="787400"/>
                          <a:pt x="6008914" y="794657"/>
                        </a:cubicBezTo>
                        <a:cubicBezTo>
                          <a:pt x="6019800" y="809171"/>
                          <a:pt x="6028743" y="825371"/>
                          <a:pt x="6041572" y="838200"/>
                        </a:cubicBezTo>
                        <a:cubicBezTo>
                          <a:pt x="6054401" y="851029"/>
                          <a:pt x="6073061" y="857297"/>
                          <a:pt x="6085114" y="870857"/>
                        </a:cubicBezTo>
                        <a:cubicBezTo>
                          <a:pt x="6102498" y="890414"/>
                          <a:pt x="6110154" y="917670"/>
                          <a:pt x="6128657" y="936172"/>
                        </a:cubicBezTo>
                        <a:lnTo>
                          <a:pt x="6150429" y="957943"/>
                        </a:lnTo>
                        <a:cubicBezTo>
                          <a:pt x="6155363" y="977679"/>
                          <a:pt x="6174249" y="1057963"/>
                          <a:pt x="6183086" y="1066800"/>
                        </a:cubicBezTo>
                        <a:cubicBezTo>
                          <a:pt x="6223359" y="1107075"/>
                          <a:pt x="6199163" y="1080031"/>
                          <a:pt x="6248400" y="1153886"/>
                        </a:cubicBezTo>
                        <a:cubicBezTo>
                          <a:pt x="6255657" y="1164772"/>
                          <a:pt x="6260921" y="1177292"/>
                          <a:pt x="6270172" y="1186543"/>
                        </a:cubicBezTo>
                        <a:cubicBezTo>
                          <a:pt x="6344296" y="1260671"/>
                          <a:pt x="6231306" y="1144829"/>
                          <a:pt x="6313714" y="1240972"/>
                        </a:cubicBezTo>
                        <a:cubicBezTo>
                          <a:pt x="6392910" y="1333368"/>
                          <a:pt x="6329043" y="1242195"/>
                          <a:pt x="6379029" y="1317172"/>
                        </a:cubicBezTo>
                        <a:cubicBezTo>
                          <a:pt x="6382657" y="1328058"/>
                          <a:pt x="6384782" y="1339566"/>
                          <a:pt x="6389914" y="1349829"/>
                        </a:cubicBezTo>
                        <a:cubicBezTo>
                          <a:pt x="6395765" y="1361531"/>
                          <a:pt x="6406372" y="1370531"/>
                          <a:pt x="6411686" y="1382486"/>
                        </a:cubicBezTo>
                        <a:cubicBezTo>
                          <a:pt x="6421007" y="1403457"/>
                          <a:pt x="6433457" y="1447800"/>
                          <a:pt x="6433457" y="144780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408927F7-F538-A7C3-C0F2-9E2C4C1B965C}"/>
                  </a:ext>
                </a:extLst>
              </p:cNvPr>
              <p:cNvSpPr/>
              <p:nvPr/>
            </p:nvSpPr>
            <p:spPr>
              <a:xfrm>
                <a:off x="12588120" y="2958576"/>
                <a:ext cx="9094573" cy="1568511"/>
              </a:xfrm>
              <a:prstGeom prst="roundRect">
                <a:avLst>
                  <a:gd name="adj" fmla="val 5932"/>
                </a:avLst>
              </a:prstGeom>
              <a:noFill/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numCol="1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𝑠𝑡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IN" sz="4000" dirty="0">
                    <a:solidFill>
                      <a:schemeClr val="bg1"/>
                    </a:solidFill>
                    <a:latin typeface="Bradley Hand" pitchFamily="2" charset="77"/>
                  </a:rPr>
                  <a:t> is long, say greater than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rad>
                  </m:oMath>
                </a14:m>
                <a:endParaRPr lang="en-IN" sz="4000" dirty="0">
                  <a:solidFill>
                    <a:schemeClr val="bg1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7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408927F7-F538-A7C3-C0F2-9E2C4C1B96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88120" y="2958576"/>
                <a:ext cx="9094573" cy="1568511"/>
              </a:xfrm>
              <a:prstGeom prst="roundRect">
                <a:avLst>
                  <a:gd name="adj" fmla="val 5932"/>
                </a:avLst>
              </a:prstGeom>
              <a:blipFill>
                <a:blip r:embed="rId4"/>
                <a:stretch>
                  <a:fillRect/>
                </a:stretch>
              </a:blipFill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!!star1">
            <a:extLst>
              <a:ext uri="{FF2B5EF4-FFF2-40B4-BE49-F238E27FC236}">
                <a16:creationId xmlns:a16="http://schemas.microsoft.com/office/drawing/2014/main" id="{36E30417-3D96-EC79-EB6B-ED79A505FA11}"/>
              </a:ext>
            </a:extLst>
          </p:cNvPr>
          <p:cNvSpPr/>
          <p:nvPr/>
        </p:nvSpPr>
        <p:spPr>
          <a:xfrm>
            <a:off x="12764477" y="6844391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s</a:t>
            </a:r>
          </a:p>
        </p:txBody>
      </p:sp>
      <p:sp>
        <p:nvSpPr>
          <p:cNvPr id="9" name="!!star2">
            <a:extLst>
              <a:ext uri="{FF2B5EF4-FFF2-40B4-BE49-F238E27FC236}">
                <a16:creationId xmlns:a16="http://schemas.microsoft.com/office/drawing/2014/main" id="{69DBAD00-A430-6A37-DA3D-B66FD9336863}"/>
              </a:ext>
            </a:extLst>
          </p:cNvPr>
          <p:cNvSpPr/>
          <p:nvPr/>
        </p:nvSpPr>
        <p:spPr>
          <a:xfrm>
            <a:off x="21528950" y="6830782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t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048CB33B-ED27-E9AF-CC14-B47B9DC0B9E6}"/>
              </a:ext>
            </a:extLst>
          </p:cNvPr>
          <p:cNvSpPr/>
          <p:nvPr/>
        </p:nvSpPr>
        <p:spPr>
          <a:xfrm>
            <a:off x="13271817" y="4839629"/>
            <a:ext cx="8567516" cy="1991153"/>
          </a:xfrm>
          <a:custGeom>
            <a:avLst/>
            <a:gdLst>
              <a:gd name="connsiteX0" fmla="*/ 0 w 8567516"/>
              <a:gd name="connsiteY0" fmla="*/ 1991153 h 1991153"/>
              <a:gd name="connsiteX1" fmla="*/ 72483 w 8567516"/>
              <a:gd name="connsiteY1" fmla="*/ 1887137 h 1991153"/>
              <a:gd name="connsiteX2" fmla="*/ 101476 w 8567516"/>
              <a:gd name="connsiteY2" fmla="*/ 1827699 h 1991153"/>
              <a:gd name="connsiteX3" fmla="*/ 144966 w 8567516"/>
              <a:gd name="connsiteY3" fmla="*/ 1768262 h 1991153"/>
              <a:gd name="connsiteX4" fmla="*/ 173960 w 8567516"/>
              <a:gd name="connsiteY4" fmla="*/ 1723684 h 1991153"/>
              <a:gd name="connsiteX5" fmla="*/ 217450 w 8567516"/>
              <a:gd name="connsiteY5" fmla="*/ 1649388 h 1991153"/>
              <a:gd name="connsiteX6" fmla="*/ 304429 w 8567516"/>
              <a:gd name="connsiteY6" fmla="*/ 1530513 h 1991153"/>
              <a:gd name="connsiteX7" fmla="*/ 376913 w 8567516"/>
              <a:gd name="connsiteY7" fmla="*/ 1426497 h 1991153"/>
              <a:gd name="connsiteX8" fmla="*/ 449395 w 8567516"/>
              <a:gd name="connsiteY8" fmla="*/ 1352200 h 1991153"/>
              <a:gd name="connsiteX9" fmla="*/ 521879 w 8567516"/>
              <a:gd name="connsiteY9" fmla="*/ 1263044 h 1991153"/>
              <a:gd name="connsiteX10" fmla="*/ 565369 w 8567516"/>
              <a:gd name="connsiteY10" fmla="*/ 1233326 h 1991153"/>
              <a:gd name="connsiteX11" fmla="*/ 594361 w 8567516"/>
              <a:gd name="connsiteY11" fmla="*/ 1203607 h 1991153"/>
              <a:gd name="connsiteX12" fmla="*/ 637853 w 8567516"/>
              <a:gd name="connsiteY12" fmla="*/ 1173889 h 1991153"/>
              <a:gd name="connsiteX13" fmla="*/ 753825 w 8567516"/>
              <a:gd name="connsiteY13" fmla="*/ 1084732 h 1991153"/>
              <a:gd name="connsiteX14" fmla="*/ 869798 w 8567516"/>
              <a:gd name="connsiteY14" fmla="*/ 995576 h 1991153"/>
              <a:gd name="connsiteX15" fmla="*/ 913288 w 8567516"/>
              <a:gd name="connsiteY15" fmla="*/ 980716 h 1991153"/>
              <a:gd name="connsiteX16" fmla="*/ 956778 w 8567516"/>
              <a:gd name="connsiteY16" fmla="*/ 950998 h 1991153"/>
              <a:gd name="connsiteX17" fmla="*/ 1000268 w 8567516"/>
              <a:gd name="connsiteY17" fmla="*/ 936138 h 1991153"/>
              <a:gd name="connsiteX18" fmla="*/ 1130738 w 8567516"/>
              <a:gd name="connsiteY18" fmla="*/ 861842 h 1991153"/>
              <a:gd name="connsiteX19" fmla="*/ 1203221 w 8567516"/>
              <a:gd name="connsiteY19" fmla="*/ 832123 h 1991153"/>
              <a:gd name="connsiteX20" fmla="*/ 1261207 w 8567516"/>
              <a:gd name="connsiteY20" fmla="*/ 787545 h 1991153"/>
              <a:gd name="connsiteX21" fmla="*/ 1406174 w 8567516"/>
              <a:gd name="connsiteY21" fmla="*/ 728108 h 1991153"/>
              <a:gd name="connsiteX22" fmla="*/ 1464160 w 8567516"/>
              <a:gd name="connsiteY22" fmla="*/ 698389 h 1991153"/>
              <a:gd name="connsiteX23" fmla="*/ 1536644 w 8567516"/>
              <a:gd name="connsiteY23" fmla="*/ 683530 h 1991153"/>
              <a:gd name="connsiteX24" fmla="*/ 1739597 w 8567516"/>
              <a:gd name="connsiteY24" fmla="*/ 638952 h 1991153"/>
              <a:gd name="connsiteX25" fmla="*/ 1899060 w 8567516"/>
              <a:gd name="connsiteY25" fmla="*/ 624092 h 1991153"/>
              <a:gd name="connsiteX26" fmla="*/ 1986040 w 8567516"/>
              <a:gd name="connsiteY26" fmla="*/ 579514 h 1991153"/>
              <a:gd name="connsiteX27" fmla="*/ 2102013 w 8567516"/>
              <a:gd name="connsiteY27" fmla="*/ 520077 h 1991153"/>
              <a:gd name="connsiteX28" fmla="*/ 2160000 w 8567516"/>
              <a:gd name="connsiteY28" fmla="*/ 490359 h 1991153"/>
              <a:gd name="connsiteX29" fmla="*/ 2290469 w 8567516"/>
              <a:gd name="connsiteY29" fmla="*/ 416061 h 1991153"/>
              <a:gd name="connsiteX30" fmla="*/ 2507919 w 8567516"/>
              <a:gd name="connsiteY30" fmla="*/ 356624 h 1991153"/>
              <a:gd name="connsiteX31" fmla="*/ 2913825 w 8567516"/>
              <a:gd name="connsiteY31" fmla="*/ 252608 h 1991153"/>
              <a:gd name="connsiteX32" fmla="*/ 3131274 w 8567516"/>
              <a:gd name="connsiteY32" fmla="*/ 237750 h 1991153"/>
              <a:gd name="connsiteX33" fmla="*/ 3464698 w 8567516"/>
              <a:gd name="connsiteY33" fmla="*/ 237750 h 1991153"/>
              <a:gd name="connsiteX34" fmla="*/ 3551677 w 8567516"/>
              <a:gd name="connsiteY34" fmla="*/ 208030 h 1991153"/>
              <a:gd name="connsiteX35" fmla="*/ 3624161 w 8567516"/>
              <a:gd name="connsiteY35" fmla="*/ 178312 h 1991153"/>
              <a:gd name="connsiteX36" fmla="*/ 3682148 w 8567516"/>
              <a:gd name="connsiteY36" fmla="*/ 148593 h 1991153"/>
              <a:gd name="connsiteX37" fmla="*/ 3943086 w 8567516"/>
              <a:gd name="connsiteY37" fmla="*/ 74297 h 1991153"/>
              <a:gd name="connsiteX38" fmla="*/ 4348992 w 8567516"/>
              <a:gd name="connsiteY38" fmla="*/ 0 h 1991153"/>
              <a:gd name="connsiteX39" fmla="*/ 5276778 w 8567516"/>
              <a:gd name="connsiteY39" fmla="*/ 29719 h 1991153"/>
              <a:gd name="connsiteX40" fmla="*/ 5349261 w 8567516"/>
              <a:gd name="connsiteY40" fmla="*/ 59437 h 1991153"/>
              <a:gd name="connsiteX41" fmla="*/ 5508725 w 8567516"/>
              <a:gd name="connsiteY41" fmla="*/ 104015 h 1991153"/>
              <a:gd name="connsiteX42" fmla="*/ 5624697 w 8567516"/>
              <a:gd name="connsiteY42" fmla="*/ 163453 h 1991153"/>
              <a:gd name="connsiteX43" fmla="*/ 5726173 w 8567516"/>
              <a:gd name="connsiteY43" fmla="*/ 208030 h 1991153"/>
              <a:gd name="connsiteX44" fmla="*/ 5769663 w 8567516"/>
              <a:gd name="connsiteY44" fmla="*/ 222890 h 1991153"/>
              <a:gd name="connsiteX45" fmla="*/ 5813154 w 8567516"/>
              <a:gd name="connsiteY45" fmla="*/ 252608 h 1991153"/>
              <a:gd name="connsiteX46" fmla="*/ 5856644 w 8567516"/>
              <a:gd name="connsiteY46" fmla="*/ 267468 h 1991153"/>
              <a:gd name="connsiteX47" fmla="*/ 5900134 w 8567516"/>
              <a:gd name="connsiteY47" fmla="*/ 297187 h 1991153"/>
              <a:gd name="connsiteX48" fmla="*/ 6291543 w 8567516"/>
              <a:gd name="connsiteY48" fmla="*/ 356624 h 1991153"/>
              <a:gd name="connsiteX49" fmla="*/ 6827919 w 8567516"/>
              <a:gd name="connsiteY49" fmla="*/ 520077 h 1991153"/>
              <a:gd name="connsiteX50" fmla="*/ 7190334 w 8567516"/>
              <a:gd name="connsiteY50" fmla="*/ 668670 h 1991153"/>
              <a:gd name="connsiteX51" fmla="*/ 7306308 w 8567516"/>
              <a:gd name="connsiteY51" fmla="*/ 713249 h 1991153"/>
              <a:gd name="connsiteX52" fmla="*/ 7407784 w 8567516"/>
              <a:gd name="connsiteY52" fmla="*/ 757827 h 1991153"/>
              <a:gd name="connsiteX53" fmla="*/ 7509261 w 8567516"/>
              <a:gd name="connsiteY53" fmla="*/ 817265 h 1991153"/>
              <a:gd name="connsiteX54" fmla="*/ 7610737 w 8567516"/>
              <a:gd name="connsiteY54" fmla="*/ 846983 h 1991153"/>
              <a:gd name="connsiteX55" fmla="*/ 7668724 w 8567516"/>
              <a:gd name="connsiteY55" fmla="*/ 861842 h 1991153"/>
              <a:gd name="connsiteX56" fmla="*/ 7784698 w 8567516"/>
              <a:gd name="connsiteY56" fmla="*/ 921280 h 1991153"/>
              <a:gd name="connsiteX57" fmla="*/ 7900670 w 8567516"/>
              <a:gd name="connsiteY57" fmla="*/ 1010436 h 1991153"/>
              <a:gd name="connsiteX58" fmla="*/ 7944161 w 8567516"/>
              <a:gd name="connsiteY58" fmla="*/ 1055014 h 1991153"/>
              <a:gd name="connsiteX59" fmla="*/ 8002146 w 8567516"/>
              <a:gd name="connsiteY59" fmla="*/ 1084732 h 1991153"/>
              <a:gd name="connsiteX60" fmla="*/ 8045637 w 8567516"/>
              <a:gd name="connsiteY60" fmla="*/ 1144169 h 1991153"/>
              <a:gd name="connsiteX61" fmla="*/ 8103623 w 8567516"/>
              <a:gd name="connsiteY61" fmla="*/ 1188747 h 1991153"/>
              <a:gd name="connsiteX62" fmla="*/ 8161609 w 8567516"/>
              <a:gd name="connsiteY62" fmla="*/ 1277904 h 1991153"/>
              <a:gd name="connsiteX63" fmla="*/ 8190604 w 8567516"/>
              <a:gd name="connsiteY63" fmla="*/ 1307622 h 1991153"/>
              <a:gd name="connsiteX64" fmla="*/ 8234093 w 8567516"/>
              <a:gd name="connsiteY64" fmla="*/ 1456216 h 1991153"/>
              <a:gd name="connsiteX65" fmla="*/ 8321073 w 8567516"/>
              <a:gd name="connsiteY65" fmla="*/ 1575091 h 1991153"/>
              <a:gd name="connsiteX66" fmla="*/ 8350067 w 8567516"/>
              <a:gd name="connsiteY66" fmla="*/ 1619669 h 1991153"/>
              <a:gd name="connsiteX67" fmla="*/ 8408052 w 8567516"/>
              <a:gd name="connsiteY67" fmla="*/ 1693966 h 1991153"/>
              <a:gd name="connsiteX68" fmla="*/ 8495033 w 8567516"/>
              <a:gd name="connsiteY68" fmla="*/ 1797981 h 1991153"/>
              <a:gd name="connsiteX69" fmla="*/ 8509529 w 8567516"/>
              <a:gd name="connsiteY69" fmla="*/ 1842559 h 1991153"/>
              <a:gd name="connsiteX70" fmla="*/ 8538523 w 8567516"/>
              <a:gd name="connsiteY70" fmla="*/ 1887137 h 1991153"/>
              <a:gd name="connsiteX71" fmla="*/ 8567516 w 8567516"/>
              <a:gd name="connsiteY71" fmla="*/ 1976293 h 1991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8567516" h="1991153" extrusionOk="0">
                <a:moveTo>
                  <a:pt x="0" y="1991153"/>
                </a:moveTo>
                <a:cubicBezTo>
                  <a:pt x="21805" y="1955028"/>
                  <a:pt x="49174" y="1923456"/>
                  <a:pt x="72483" y="1887137"/>
                </a:cubicBezTo>
                <a:cubicBezTo>
                  <a:pt x="85334" y="1868713"/>
                  <a:pt x="87990" y="1846549"/>
                  <a:pt x="101476" y="1827699"/>
                </a:cubicBezTo>
                <a:cubicBezTo>
                  <a:pt x="112780" y="1808165"/>
                  <a:pt x="130147" y="1792705"/>
                  <a:pt x="144966" y="1768262"/>
                </a:cubicBezTo>
                <a:cubicBezTo>
                  <a:pt x="153981" y="1753122"/>
                  <a:pt x="167444" y="1740127"/>
                  <a:pt x="173960" y="1723684"/>
                </a:cubicBezTo>
                <a:cubicBezTo>
                  <a:pt x="191291" y="1699477"/>
                  <a:pt x="201713" y="1672515"/>
                  <a:pt x="217450" y="1649388"/>
                </a:cubicBezTo>
                <a:cubicBezTo>
                  <a:pt x="236749" y="1607407"/>
                  <a:pt x="277094" y="1572224"/>
                  <a:pt x="304429" y="1530513"/>
                </a:cubicBezTo>
                <a:cubicBezTo>
                  <a:pt x="324466" y="1491444"/>
                  <a:pt x="352607" y="1454605"/>
                  <a:pt x="376913" y="1426497"/>
                </a:cubicBezTo>
                <a:cubicBezTo>
                  <a:pt x="400074" y="1400578"/>
                  <a:pt x="436561" y="1382813"/>
                  <a:pt x="449395" y="1352200"/>
                </a:cubicBezTo>
                <a:cubicBezTo>
                  <a:pt x="476587" y="1308157"/>
                  <a:pt x="480221" y="1298959"/>
                  <a:pt x="521879" y="1263044"/>
                </a:cubicBezTo>
                <a:cubicBezTo>
                  <a:pt x="535758" y="1252347"/>
                  <a:pt x="551845" y="1245322"/>
                  <a:pt x="565369" y="1233326"/>
                </a:cubicBezTo>
                <a:cubicBezTo>
                  <a:pt x="577157" y="1226294"/>
                  <a:pt x="584399" y="1213228"/>
                  <a:pt x="594361" y="1203607"/>
                </a:cubicBezTo>
                <a:cubicBezTo>
                  <a:pt x="610087" y="1190593"/>
                  <a:pt x="625172" y="1183623"/>
                  <a:pt x="637853" y="1173889"/>
                </a:cubicBezTo>
                <a:cubicBezTo>
                  <a:pt x="726603" y="1084207"/>
                  <a:pt x="665853" y="1111211"/>
                  <a:pt x="753825" y="1084732"/>
                </a:cubicBezTo>
                <a:cubicBezTo>
                  <a:pt x="786425" y="1049406"/>
                  <a:pt x="817867" y="1006753"/>
                  <a:pt x="869798" y="995576"/>
                </a:cubicBezTo>
                <a:cubicBezTo>
                  <a:pt x="884458" y="988421"/>
                  <a:pt x="898918" y="988132"/>
                  <a:pt x="913288" y="980716"/>
                </a:cubicBezTo>
                <a:cubicBezTo>
                  <a:pt x="927489" y="975202"/>
                  <a:pt x="943404" y="960627"/>
                  <a:pt x="956778" y="950998"/>
                </a:cubicBezTo>
                <a:cubicBezTo>
                  <a:pt x="970435" y="944225"/>
                  <a:pt x="987601" y="942550"/>
                  <a:pt x="1000268" y="936138"/>
                </a:cubicBezTo>
                <a:cubicBezTo>
                  <a:pt x="1137992" y="874874"/>
                  <a:pt x="1002718" y="919217"/>
                  <a:pt x="1130738" y="861842"/>
                </a:cubicBezTo>
                <a:cubicBezTo>
                  <a:pt x="1155103" y="852170"/>
                  <a:pt x="1178020" y="846371"/>
                  <a:pt x="1203221" y="832123"/>
                </a:cubicBezTo>
                <a:cubicBezTo>
                  <a:pt x="1224780" y="817584"/>
                  <a:pt x="1237435" y="798499"/>
                  <a:pt x="1261207" y="787545"/>
                </a:cubicBezTo>
                <a:cubicBezTo>
                  <a:pt x="1311515" y="766922"/>
                  <a:pt x="1356525" y="761322"/>
                  <a:pt x="1406174" y="728108"/>
                </a:cubicBezTo>
                <a:cubicBezTo>
                  <a:pt x="1424493" y="720227"/>
                  <a:pt x="1443330" y="704959"/>
                  <a:pt x="1464160" y="698389"/>
                </a:cubicBezTo>
                <a:cubicBezTo>
                  <a:pt x="1487867" y="690507"/>
                  <a:pt x="1512461" y="686321"/>
                  <a:pt x="1536644" y="683530"/>
                </a:cubicBezTo>
                <a:cubicBezTo>
                  <a:pt x="1613397" y="669330"/>
                  <a:pt x="1646931" y="648782"/>
                  <a:pt x="1739597" y="638952"/>
                </a:cubicBezTo>
                <a:cubicBezTo>
                  <a:pt x="1798539" y="636449"/>
                  <a:pt x="1877960" y="627339"/>
                  <a:pt x="1899060" y="624092"/>
                </a:cubicBezTo>
                <a:cubicBezTo>
                  <a:pt x="1990753" y="591329"/>
                  <a:pt x="1903441" y="618960"/>
                  <a:pt x="1986040" y="579514"/>
                </a:cubicBezTo>
                <a:cubicBezTo>
                  <a:pt x="2018544" y="556215"/>
                  <a:pt x="2067690" y="535627"/>
                  <a:pt x="2102013" y="520077"/>
                </a:cubicBezTo>
                <a:cubicBezTo>
                  <a:pt x="2120195" y="510814"/>
                  <a:pt x="2142253" y="504213"/>
                  <a:pt x="2160000" y="490359"/>
                </a:cubicBezTo>
                <a:cubicBezTo>
                  <a:pt x="2210182" y="464265"/>
                  <a:pt x="2243676" y="439370"/>
                  <a:pt x="2290469" y="416061"/>
                </a:cubicBezTo>
                <a:cubicBezTo>
                  <a:pt x="2442455" y="356051"/>
                  <a:pt x="2396053" y="380811"/>
                  <a:pt x="2507919" y="356624"/>
                </a:cubicBezTo>
                <a:cubicBezTo>
                  <a:pt x="2667230" y="321384"/>
                  <a:pt x="2788570" y="273828"/>
                  <a:pt x="2913825" y="252608"/>
                </a:cubicBezTo>
                <a:cubicBezTo>
                  <a:pt x="2981687" y="237371"/>
                  <a:pt x="3060373" y="235719"/>
                  <a:pt x="3131274" y="237750"/>
                </a:cubicBezTo>
                <a:cubicBezTo>
                  <a:pt x="3476166" y="228887"/>
                  <a:pt x="2890752" y="246465"/>
                  <a:pt x="3464698" y="237750"/>
                </a:cubicBezTo>
                <a:cubicBezTo>
                  <a:pt x="3491773" y="239756"/>
                  <a:pt x="3527721" y="220657"/>
                  <a:pt x="3551677" y="208030"/>
                </a:cubicBezTo>
                <a:cubicBezTo>
                  <a:pt x="3579148" y="194589"/>
                  <a:pt x="3598277" y="185384"/>
                  <a:pt x="3624161" y="178312"/>
                </a:cubicBezTo>
                <a:cubicBezTo>
                  <a:pt x="3641938" y="170231"/>
                  <a:pt x="3661612" y="156173"/>
                  <a:pt x="3682148" y="148593"/>
                </a:cubicBezTo>
                <a:cubicBezTo>
                  <a:pt x="3758173" y="109098"/>
                  <a:pt x="3857451" y="83346"/>
                  <a:pt x="3943086" y="74297"/>
                </a:cubicBezTo>
                <a:cubicBezTo>
                  <a:pt x="4215583" y="35843"/>
                  <a:pt x="4093591" y="61718"/>
                  <a:pt x="4348992" y="0"/>
                </a:cubicBezTo>
                <a:cubicBezTo>
                  <a:pt x="4618684" y="24384"/>
                  <a:pt x="4966533" y="-35046"/>
                  <a:pt x="5276778" y="29719"/>
                </a:cubicBezTo>
                <a:cubicBezTo>
                  <a:pt x="5302853" y="30289"/>
                  <a:pt x="5324537" y="51147"/>
                  <a:pt x="5349261" y="59437"/>
                </a:cubicBezTo>
                <a:cubicBezTo>
                  <a:pt x="5391374" y="77100"/>
                  <a:pt x="5458988" y="81436"/>
                  <a:pt x="5508725" y="104015"/>
                </a:cubicBezTo>
                <a:cubicBezTo>
                  <a:pt x="5553358" y="116122"/>
                  <a:pt x="5591237" y="144274"/>
                  <a:pt x="5624697" y="163453"/>
                </a:cubicBezTo>
                <a:cubicBezTo>
                  <a:pt x="5659630" y="173272"/>
                  <a:pt x="5693724" y="187562"/>
                  <a:pt x="5726173" y="208030"/>
                </a:cubicBezTo>
                <a:cubicBezTo>
                  <a:pt x="5739875" y="216261"/>
                  <a:pt x="5753906" y="213646"/>
                  <a:pt x="5769663" y="222890"/>
                </a:cubicBezTo>
                <a:cubicBezTo>
                  <a:pt x="5786794" y="232123"/>
                  <a:pt x="5796482" y="244925"/>
                  <a:pt x="5813154" y="252608"/>
                </a:cubicBezTo>
                <a:cubicBezTo>
                  <a:pt x="5825470" y="260088"/>
                  <a:pt x="5842954" y="259327"/>
                  <a:pt x="5856644" y="267468"/>
                </a:cubicBezTo>
                <a:cubicBezTo>
                  <a:pt x="5871611" y="275684"/>
                  <a:pt x="5882897" y="295980"/>
                  <a:pt x="5900134" y="297187"/>
                </a:cubicBezTo>
                <a:cubicBezTo>
                  <a:pt x="6015105" y="311113"/>
                  <a:pt x="6165399" y="333074"/>
                  <a:pt x="6291543" y="356624"/>
                </a:cubicBezTo>
                <a:cubicBezTo>
                  <a:pt x="6406784" y="378763"/>
                  <a:pt x="6767348" y="496875"/>
                  <a:pt x="6827919" y="520077"/>
                </a:cubicBezTo>
                <a:cubicBezTo>
                  <a:pt x="7164317" y="651280"/>
                  <a:pt x="6932341" y="557527"/>
                  <a:pt x="7190334" y="668670"/>
                </a:cubicBezTo>
                <a:cubicBezTo>
                  <a:pt x="7225746" y="687868"/>
                  <a:pt x="7267646" y="698419"/>
                  <a:pt x="7306308" y="713249"/>
                </a:cubicBezTo>
                <a:cubicBezTo>
                  <a:pt x="7424974" y="771144"/>
                  <a:pt x="7266303" y="733108"/>
                  <a:pt x="7407784" y="757827"/>
                </a:cubicBezTo>
                <a:cubicBezTo>
                  <a:pt x="7439239" y="781014"/>
                  <a:pt x="7468554" y="795781"/>
                  <a:pt x="7509261" y="817265"/>
                </a:cubicBezTo>
                <a:cubicBezTo>
                  <a:pt x="7543187" y="827933"/>
                  <a:pt x="7580544" y="833597"/>
                  <a:pt x="7610737" y="846983"/>
                </a:cubicBezTo>
                <a:cubicBezTo>
                  <a:pt x="7631347" y="851399"/>
                  <a:pt x="7652516" y="852141"/>
                  <a:pt x="7668724" y="861842"/>
                </a:cubicBezTo>
                <a:cubicBezTo>
                  <a:pt x="7708847" y="880169"/>
                  <a:pt x="7751641" y="893276"/>
                  <a:pt x="7784698" y="921280"/>
                </a:cubicBezTo>
                <a:cubicBezTo>
                  <a:pt x="7827574" y="951257"/>
                  <a:pt x="7866305" y="972982"/>
                  <a:pt x="7900670" y="1010436"/>
                </a:cubicBezTo>
                <a:cubicBezTo>
                  <a:pt x="7912138" y="1025628"/>
                  <a:pt x="7928900" y="1044532"/>
                  <a:pt x="7944161" y="1055014"/>
                </a:cubicBezTo>
                <a:cubicBezTo>
                  <a:pt x="7961337" y="1068886"/>
                  <a:pt x="7986065" y="1073686"/>
                  <a:pt x="8002146" y="1084732"/>
                </a:cubicBezTo>
                <a:cubicBezTo>
                  <a:pt x="8017955" y="1101397"/>
                  <a:pt x="8031961" y="1128161"/>
                  <a:pt x="8045637" y="1144169"/>
                </a:cubicBezTo>
                <a:cubicBezTo>
                  <a:pt x="8065232" y="1157741"/>
                  <a:pt x="8090903" y="1169126"/>
                  <a:pt x="8103623" y="1188747"/>
                </a:cubicBezTo>
                <a:cubicBezTo>
                  <a:pt x="8127786" y="1215624"/>
                  <a:pt x="8137273" y="1256530"/>
                  <a:pt x="8161609" y="1277904"/>
                </a:cubicBezTo>
                <a:cubicBezTo>
                  <a:pt x="8168487" y="1287614"/>
                  <a:pt x="8178924" y="1292828"/>
                  <a:pt x="8190604" y="1307622"/>
                </a:cubicBezTo>
                <a:cubicBezTo>
                  <a:pt x="8197162" y="1334071"/>
                  <a:pt x="8224790" y="1442365"/>
                  <a:pt x="8234093" y="1456216"/>
                </a:cubicBezTo>
                <a:cubicBezTo>
                  <a:pt x="8291704" y="1519184"/>
                  <a:pt x="8258073" y="1474220"/>
                  <a:pt x="8321073" y="1575091"/>
                </a:cubicBezTo>
                <a:cubicBezTo>
                  <a:pt x="8331338" y="1589334"/>
                  <a:pt x="8339060" y="1603966"/>
                  <a:pt x="8350067" y="1619669"/>
                </a:cubicBezTo>
                <a:cubicBezTo>
                  <a:pt x="8471640" y="1731198"/>
                  <a:pt x="8302332" y="1559243"/>
                  <a:pt x="8408052" y="1693966"/>
                </a:cubicBezTo>
                <a:cubicBezTo>
                  <a:pt x="8534675" y="1827533"/>
                  <a:pt x="8428710" y="1694186"/>
                  <a:pt x="8495033" y="1797981"/>
                </a:cubicBezTo>
                <a:cubicBezTo>
                  <a:pt x="8499646" y="1812359"/>
                  <a:pt x="8502833" y="1829594"/>
                  <a:pt x="8509529" y="1842559"/>
                </a:cubicBezTo>
                <a:cubicBezTo>
                  <a:pt x="8514995" y="1857976"/>
                  <a:pt x="8531409" y="1869815"/>
                  <a:pt x="8538523" y="1887137"/>
                </a:cubicBezTo>
                <a:cubicBezTo>
                  <a:pt x="8550936" y="1915763"/>
                  <a:pt x="8567516" y="1976293"/>
                  <a:pt x="8567516" y="1976293"/>
                </a:cubicBezTo>
              </a:path>
            </a:pathLst>
          </a:custGeom>
          <a:noFill/>
          <a:ln w="127000" cap="rnd">
            <a:solidFill>
              <a:schemeClr val="accent2">
                <a:lumMod val="40000"/>
                <a:lumOff val="60000"/>
              </a:schemeClr>
            </a:solidFill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433457"/>
                      <a:gd name="connsiteY0" fmla="*/ 1458686 h 1458686"/>
                      <a:gd name="connsiteX1" fmla="*/ 54429 w 6433457"/>
                      <a:gd name="connsiteY1" fmla="*/ 1382486 h 1458686"/>
                      <a:gd name="connsiteX2" fmla="*/ 76200 w 6433457"/>
                      <a:gd name="connsiteY2" fmla="*/ 1338943 h 1458686"/>
                      <a:gd name="connsiteX3" fmla="*/ 108857 w 6433457"/>
                      <a:gd name="connsiteY3" fmla="*/ 1295400 h 1458686"/>
                      <a:gd name="connsiteX4" fmla="*/ 130629 w 6433457"/>
                      <a:gd name="connsiteY4" fmla="*/ 1262743 h 1458686"/>
                      <a:gd name="connsiteX5" fmla="*/ 163286 w 6433457"/>
                      <a:gd name="connsiteY5" fmla="*/ 1208315 h 1458686"/>
                      <a:gd name="connsiteX6" fmla="*/ 228600 w 6433457"/>
                      <a:gd name="connsiteY6" fmla="*/ 1121229 h 1458686"/>
                      <a:gd name="connsiteX7" fmla="*/ 283029 w 6433457"/>
                      <a:gd name="connsiteY7" fmla="*/ 1045029 h 1458686"/>
                      <a:gd name="connsiteX8" fmla="*/ 337457 w 6433457"/>
                      <a:gd name="connsiteY8" fmla="*/ 990600 h 1458686"/>
                      <a:gd name="connsiteX9" fmla="*/ 391886 w 6433457"/>
                      <a:gd name="connsiteY9" fmla="*/ 925286 h 1458686"/>
                      <a:gd name="connsiteX10" fmla="*/ 424543 w 6433457"/>
                      <a:gd name="connsiteY10" fmla="*/ 903515 h 1458686"/>
                      <a:gd name="connsiteX11" fmla="*/ 446314 w 6433457"/>
                      <a:gd name="connsiteY11" fmla="*/ 881743 h 1458686"/>
                      <a:gd name="connsiteX12" fmla="*/ 478972 w 6433457"/>
                      <a:gd name="connsiteY12" fmla="*/ 859972 h 1458686"/>
                      <a:gd name="connsiteX13" fmla="*/ 566057 w 6433457"/>
                      <a:gd name="connsiteY13" fmla="*/ 794657 h 1458686"/>
                      <a:gd name="connsiteX14" fmla="*/ 653143 w 6433457"/>
                      <a:gd name="connsiteY14" fmla="*/ 729343 h 1458686"/>
                      <a:gd name="connsiteX15" fmla="*/ 685800 w 6433457"/>
                      <a:gd name="connsiteY15" fmla="*/ 718457 h 1458686"/>
                      <a:gd name="connsiteX16" fmla="*/ 718457 w 6433457"/>
                      <a:gd name="connsiteY16" fmla="*/ 696686 h 1458686"/>
                      <a:gd name="connsiteX17" fmla="*/ 751114 w 6433457"/>
                      <a:gd name="connsiteY17" fmla="*/ 685800 h 1458686"/>
                      <a:gd name="connsiteX18" fmla="*/ 849086 w 6433457"/>
                      <a:gd name="connsiteY18" fmla="*/ 631372 h 1458686"/>
                      <a:gd name="connsiteX19" fmla="*/ 903514 w 6433457"/>
                      <a:gd name="connsiteY19" fmla="*/ 609600 h 1458686"/>
                      <a:gd name="connsiteX20" fmla="*/ 947057 w 6433457"/>
                      <a:gd name="connsiteY20" fmla="*/ 576943 h 1458686"/>
                      <a:gd name="connsiteX21" fmla="*/ 1055914 w 6433457"/>
                      <a:gd name="connsiteY21" fmla="*/ 533400 h 1458686"/>
                      <a:gd name="connsiteX22" fmla="*/ 1099457 w 6433457"/>
                      <a:gd name="connsiteY22" fmla="*/ 511629 h 1458686"/>
                      <a:gd name="connsiteX23" fmla="*/ 1153886 w 6433457"/>
                      <a:gd name="connsiteY23" fmla="*/ 500743 h 1458686"/>
                      <a:gd name="connsiteX24" fmla="*/ 1306286 w 6433457"/>
                      <a:gd name="connsiteY24" fmla="*/ 468086 h 1458686"/>
                      <a:gd name="connsiteX25" fmla="*/ 1426029 w 6433457"/>
                      <a:gd name="connsiteY25" fmla="*/ 457200 h 1458686"/>
                      <a:gd name="connsiteX26" fmla="*/ 1491343 w 6433457"/>
                      <a:gd name="connsiteY26" fmla="*/ 424543 h 1458686"/>
                      <a:gd name="connsiteX27" fmla="*/ 1578429 w 6433457"/>
                      <a:gd name="connsiteY27" fmla="*/ 381000 h 1458686"/>
                      <a:gd name="connsiteX28" fmla="*/ 1621972 w 6433457"/>
                      <a:gd name="connsiteY28" fmla="*/ 359229 h 1458686"/>
                      <a:gd name="connsiteX29" fmla="*/ 1719943 w 6433457"/>
                      <a:gd name="connsiteY29" fmla="*/ 304800 h 1458686"/>
                      <a:gd name="connsiteX30" fmla="*/ 1883229 w 6433457"/>
                      <a:gd name="connsiteY30" fmla="*/ 261257 h 1458686"/>
                      <a:gd name="connsiteX31" fmla="*/ 2188029 w 6433457"/>
                      <a:gd name="connsiteY31" fmla="*/ 185057 h 1458686"/>
                      <a:gd name="connsiteX32" fmla="*/ 2351314 w 6433457"/>
                      <a:gd name="connsiteY32" fmla="*/ 174172 h 1458686"/>
                      <a:gd name="connsiteX33" fmla="*/ 2601686 w 6433457"/>
                      <a:gd name="connsiteY33" fmla="*/ 174172 h 1458686"/>
                      <a:gd name="connsiteX34" fmla="*/ 2667000 w 6433457"/>
                      <a:gd name="connsiteY34" fmla="*/ 152400 h 1458686"/>
                      <a:gd name="connsiteX35" fmla="*/ 2721429 w 6433457"/>
                      <a:gd name="connsiteY35" fmla="*/ 130629 h 1458686"/>
                      <a:gd name="connsiteX36" fmla="*/ 2764972 w 6433457"/>
                      <a:gd name="connsiteY36" fmla="*/ 108857 h 1458686"/>
                      <a:gd name="connsiteX37" fmla="*/ 2960914 w 6433457"/>
                      <a:gd name="connsiteY37" fmla="*/ 54429 h 1458686"/>
                      <a:gd name="connsiteX38" fmla="*/ 3265714 w 6433457"/>
                      <a:gd name="connsiteY38" fmla="*/ 0 h 1458686"/>
                      <a:gd name="connsiteX39" fmla="*/ 3962400 w 6433457"/>
                      <a:gd name="connsiteY39" fmla="*/ 21772 h 1458686"/>
                      <a:gd name="connsiteX40" fmla="*/ 4016829 w 6433457"/>
                      <a:gd name="connsiteY40" fmla="*/ 43543 h 1458686"/>
                      <a:gd name="connsiteX41" fmla="*/ 4136572 w 6433457"/>
                      <a:gd name="connsiteY41" fmla="*/ 76200 h 1458686"/>
                      <a:gd name="connsiteX42" fmla="*/ 4223657 w 6433457"/>
                      <a:gd name="connsiteY42" fmla="*/ 119743 h 1458686"/>
                      <a:gd name="connsiteX43" fmla="*/ 4299857 w 6433457"/>
                      <a:gd name="connsiteY43" fmla="*/ 152400 h 1458686"/>
                      <a:gd name="connsiteX44" fmla="*/ 4332514 w 6433457"/>
                      <a:gd name="connsiteY44" fmla="*/ 163286 h 1458686"/>
                      <a:gd name="connsiteX45" fmla="*/ 4365172 w 6433457"/>
                      <a:gd name="connsiteY45" fmla="*/ 185057 h 1458686"/>
                      <a:gd name="connsiteX46" fmla="*/ 4397829 w 6433457"/>
                      <a:gd name="connsiteY46" fmla="*/ 195943 h 1458686"/>
                      <a:gd name="connsiteX47" fmla="*/ 4430486 w 6433457"/>
                      <a:gd name="connsiteY47" fmla="*/ 217715 h 1458686"/>
                      <a:gd name="connsiteX48" fmla="*/ 4724400 w 6433457"/>
                      <a:gd name="connsiteY48" fmla="*/ 261257 h 1458686"/>
                      <a:gd name="connsiteX49" fmla="*/ 5127172 w 6433457"/>
                      <a:gd name="connsiteY49" fmla="*/ 381000 h 1458686"/>
                      <a:gd name="connsiteX50" fmla="*/ 5399314 w 6433457"/>
                      <a:gd name="connsiteY50" fmla="*/ 489857 h 1458686"/>
                      <a:gd name="connsiteX51" fmla="*/ 5486400 w 6433457"/>
                      <a:gd name="connsiteY51" fmla="*/ 522515 h 1458686"/>
                      <a:gd name="connsiteX52" fmla="*/ 5562600 w 6433457"/>
                      <a:gd name="connsiteY52" fmla="*/ 555172 h 1458686"/>
                      <a:gd name="connsiteX53" fmla="*/ 5638800 w 6433457"/>
                      <a:gd name="connsiteY53" fmla="*/ 598715 h 1458686"/>
                      <a:gd name="connsiteX54" fmla="*/ 5715000 w 6433457"/>
                      <a:gd name="connsiteY54" fmla="*/ 620486 h 1458686"/>
                      <a:gd name="connsiteX55" fmla="*/ 5758543 w 6433457"/>
                      <a:gd name="connsiteY55" fmla="*/ 631372 h 1458686"/>
                      <a:gd name="connsiteX56" fmla="*/ 5845629 w 6433457"/>
                      <a:gd name="connsiteY56" fmla="*/ 674915 h 1458686"/>
                      <a:gd name="connsiteX57" fmla="*/ 5932714 w 6433457"/>
                      <a:gd name="connsiteY57" fmla="*/ 740229 h 1458686"/>
                      <a:gd name="connsiteX58" fmla="*/ 5965372 w 6433457"/>
                      <a:gd name="connsiteY58" fmla="*/ 772886 h 1458686"/>
                      <a:gd name="connsiteX59" fmla="*/ 6008914 w 6433457"/>
                      <a:gd name="connsiteY59" fmla="*/ 794657 h 1458686"/>
                      <a:gd name="connsiteX60" fmla="*/ 6041572 w 6433457"/>
                      <a:gd name="connsiteY60" fmla="*/ 838200 h 1458686"/>
                      <a:gd name="connsiteX61" fmla="*/ 6085114 w 6433457"/>
                      <a:gd name="connsiteY61" fmla="*/ 870857 h 1458686"/>
                      <a:gd name="connsiteX62" fmla="*/ 6128657 w 6433457"/>
                      <a:gd name="connsiteY62" fmla="*/ 936172 h 1458686"/>
                      <a:gd name="connsiteX63" fmla="*/ 6150429 w 6433457"/>
                      <a:gd name="connsiteY63" fmla="*/ 957943 h 1458686"/>
                      <a:gd name="connsiteX64" fmla="*/ 6183086 w 6433457"/>
                      <a:gd name="connsiteY64" fmla="*/ 1066800 h 1458686"/>
                      <a:gd name="connsiteX65" fmla="*/ 6248400 w 6433457"/>
                      <a:gd name="connsiteY65" fmla="*/ 1153886 h 1458686"/>
                      <a:gd name="connsiteX66" fmla="*/ 6270172 w 6433457"/>
                      <a:gd name="connsiteY66" fmla="*/ 1186543 h 1458686"/>
                      <a:gd name="connsiteX67" fmla="*/ 6313714 w 6433457"/>
                      <a:gd name="connsiteY67" fmla="*/ 1240972 h 1458686"/>
                      <a:gd name="connsiteX68" fmla="*/ 6379029 w 6433457"/>
                      <a:gd name="connsiteY68" fmla="*/ 1317172 h 1458686"/>
                      <a:gd name="connsiteX69" fmla="*/ 6389914 w 6433457"/>
                      <a:gd name="connsiteY69" fmla="*/ 1349829 h 1458686"/>
                      <a:gd name="connsiteX70" fmla="*/ 6411686 w 6433457"/>
                      <a:gd name="connsiteY70" fmla="*/ 1382486 h 1458686"/>
                      <a:gd name="connsiteX71" fmla="*/ 6433457 w 6433457"/>
                      <a:gd name="connsiteY71" fmla="*/ 1447800 h 14586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</a:cxnLst>
                    <a:rect l="l" t="t" r="r" b="b"/>
                    <a:pathLst>
                      <a:path w="6433457" h="1458686">
                        <a:moveTo>
                          <a:pt x="0" y="1458686"/>
                        </a:moveTo>
                        <a:cubicBezTo>
                          <a:pt x="18143" y="1433286"/>
                          <a:pt x="37671" y="1408820"/>
                          <a:pt x="54429" y="1382486"/>
                        </a:cubicBezTo>
                        <a:cubicBezTo>
                          <a:pt x="63141" y="1368796"/>
                          <a:pt x="67600" y="1352704"/>
                          <a:pt x="76200" y="1338943"/>
                        </a:cubicBezTo>
                        <a:cubicBezTo>
                          <a:pt x="85816" y="1323558"/>
                          <a:pt x="98312" y="1310163"/>
                          <a:pt x="108857" y="1295400"/>
                        </a:cubicBezTo>
                        <a:cubicBezTo>
                          <a:pt x="116461" y="1284754"/>
                          <a:pt x="123695" y="1273837"/>
                          <a:pt x="130629" y="1262743"/>
                        </a:cubicBezTo>
                        <a:cubicBezTo>
                          <a:pt x="141843" y="1244801"/>
                          <a:pt x="151243" y="1225711"/>
                          <a:pt x="163286" y="1208315"/>
                        </a:cubicBezTo>
                        <a:cubicBezTo>
                          <a:pt x="183940" y="1178481"/>
                          <a:pt x="208472" y="1151420"/>
                          <a:pt x="228600" y="1121229"/>
                        </a:cubicBezTo>
                        <a:cubicBezTo>
                          <a:pt x="244206" y="1097821"/>
                          <a:pt x="265029" y="1065279"/>
                          <a:pt x="283029" y="1045029"/>
                        </a:cubicBezTo>
                        <a:cubicBezTo>
                          <a:pt x="300075" y="1025852"/>
                          <a:pt x="323224" y="1011948"/>
                          <a:pt x="337457" y="990600"/>
                        </a:cubicBezTo>
                        <a:cubicBezTo>
                          <a:pt x="358864" y="958491"/>
                          <a:pt x="360456" y="951478"/>
                          <a:pt x="391886" y="925286"/>
                        </a:cubicBezTo>
                        <a:cubicBezTo>
                          <a:pt x="401937" y="916911"/>
                          <a:pt x="414327" y="911688"/>
                          <a:pt x="424543" y="903515"/>
                        </a:cubicBezTo>
                        <a:cubicBezTo>
                          <a:pt x="432557" y="897104"/>
                          <a:pt x="438300" y="888154"/>
                          <a:pt x="446314" y="881743"/>
                        </a:cubicBezTo>
                        <a:cubicBezTo>
                          <a:pt x="456530" y="873570"/>
                          <a:pt x="469126" y="868587"/>
                          <a:pt x="478972" y="859972"/>
                        </a:cubicBezTo>
                        <a:cubicBezTo>
                          <a:pt x="555949" y="792617"/>
                          <a:pt x="502603" y="815809"/>
                          <a:pt x="566057" y="794657"/>
                        </a:cubicBezTo>
                        <a:cubicBezTo>
                          <a:pt x="591847" y="768869"/>
                          <a:pt x="616219" y="741651"/>
                          <a:pt x="653143" y="729343"/>
                        </a:cubicBezTo>
                        <a:cubicBezTo>
                          <a:pt x="664029" y="725714"/>
                          <a:pt x="675537" y="723589"/>
                          <a:pt x="685800" y="718457"/>
                        </a:cubicBezTo>
                        <a:cubicBezTo>
                          <a:pt x="697502" y="712606"/>
                          <a:pt x="706755" y="702537"/>
                          <a:pt x="718457" y="696686"/>
                        </a:cubicBezTo>
                        <a:cubicBezTo>
                          <a:pt x="728720" y="691554"/>
                          <a:pt x="740851" y="690932"/>
                          <a:pt x="751114" y="685800"/>
                        </a:cubicBezTo>
                        <a:cubicBezTo>
                          <a:pt x="861044" y="630835"/>
                          <a:pt x="754723" y="673311"/>
                          <a:pt x="849086" y="631372"/>
                        </a:cubicBezTo>
                        <a:cubicBezTo>
                          <a:pt x="866942" y="623436"/>
                          <a:pt x="886433" y="619090"/>
                          <a:pt x="903514" y="609600"/>
                        </a:cubicBezTo>
                        <a:cubicBezTo>
                          <a:pt x="919374" y="600789"/>
                          <a:pt x="930830" y="585057"/>
                          <a:pt x="947057" y="576943"/>
                        </a:cubicBezTo>
                        <a:cubicBezTo>
                          <a:pt x="982012" y="559465"/>
                          <a:pt x="1020959" y="550877"/>
                          <a:pt x="1055914" y="533400"/>
                        </a:cubicBezTo>
                        <a:cubicBezTo>
                          <a:pt x="1070428" y="526143"/>
                          <a:pt x="1084062" y="516761"/>
                          <a:pt x="1099457" y="511629"/>
                        </a:cubicBezTo>
                        <a:cubicBezTo>
                          <a:pt x="1117010" y="505778"/>
                          <a:pt x="1135824" y="504757"/>
                          <a:pt x="1153886" y="500743"/>
                        </a:cubicBezTo>
                        <a:cubicBezTo>
                          <a:pt x="1208646" y="488574"/>
                          <a:pt x="1243808" y="473766"/>
                          <a:pt x="1306286" y="468086"/>
                        </a:cubicBezTo>
                        <a:lnTo>
                          <a:pt x="1426029" y="457200"/>
                        </a:lnTo>
                        <a:cubicBezTo>
                          <a:pt x="1492249" y="435128"/>
                          <a:pt x="1425022" y="460718"/>
                          <a:pt x="1491343" y="424543"/>
                        </a:cubicBezTo>
                        <a:cubicBezTo>
                          <a:pt x="1519835" y="409002"/>
                          <a:pt x="1549400" y="395514"/>
                          <a:pt x="1578429" y="381000"/>
                        </a:cubicBezTo>
                        <a:cubicBezTo>
                          <a:pt x="1592943" y="373743"/>
                          <a:pt x="1607787" y="367110"/>
                          <a:pt x="1621972" y="359229"/>
                        </a:cubicBezTo>
                        <a:cubicBezTo>
                          <a:pt x="1654629" y="341086"/>
                          <a:pt x="1685512" y="319297"/>
                          <a:pt x="1719943" y="304800"/>
                        </a:cubicBezTo>
                        <a:cubicBezTo>
                          <a:pt x="1828233" y="259204"/>
                          <a:pt x="1800585" y="283295"/>
                          <a:pt x="1883229" y="261257"/>
                        </a:cubicBezTo>
                        <a:cubicBezTo>
                          <a:pt x="1982418" y="234807"/>
                          <a:pt x="2085365" y="191901"/>
                          <a:pt x="2188029" y="185057"/>
                        </a:cubicBezTo>
                        <a:lnTo>
                          <a:pt x="2351314" y="174172"/>
                        </a:lnTo>
                        <a:cubicBezTo>
                          <a:pt x="2582765" y="141107"/>
                          <a:pt x="2180484" y="193318"/>
                          <a:pt x="2601686" y="174172"/>
                        </a:cubicBezTo>
                        <a:cubicBezTo>
                          <a:pt x="2624611" y="173130"/>
                          <a:pt x="2645692" y="160923"/>
                          <a:pt x="2667000" y="152400"/>
                        </a:cubicBezTo>
                        <a:cubicBezTo>
                          <a:pt x="2685143" y="145143"/>
                          <a:pt x="2703573" y="138565"/>
                          <a:pt x="2721429" y="130629"/>
                        </a:cubicBezTo>
                        <a:cubicBezTo>
                          <a:pt x="2736258" y="124038"/>
                          <a:pt x="2749508" y="113777"/>
                          <a:pt x="2764972" y="108857"/>
                        </a:cubicBezTo>
                        <a:cubicBezTo>
                          <a:pt x="2829568" y="88304"/>
                          <a:pt x="2893808" y="64016"/>
                          <a:pt x="2960914" y="54429"/>
                        </a:cubicBezTo>
                        <a:cubicBezTo>
                          <a:pt x="3164745" y="25310"/>
                          <a:pt x="3063137" y="43409"/>
                          <a:pt x="3265714" y="0"/>
                        </a:cubicBezTo>
                        <a:cubicBezTo>
                          <a:pt x="3497943" y="7257"/>
                          <a:pt x="3730447" y="8325"/>
                          <a:pt x="3962400" y="21772"/>
                        </a:cubicBezTo>
                        <a:cubicBezTo>
                          <a:pt x="3981908" y="22903"/>
                          <a:pt x="3998178" y="37715"/>
                          <a:pt x="4016829" y="43543"/>
                        </a:cubicBezTo>
                        <a:cubicBezTo>
                          <a:pt x="4056318" y="55883"/>
                          <a:pt x="4097751" y="61897"/>
                          <a:pt x="4136572" y="76200"/>
                        </a:cubicBezTo>
                        <a:cubicBezTo>
                          <a:pt x="4167026" y="87420"/>
                          <a:pt x="4194247" y="106018"/>
                          <a:pt x="4223657" y="119743"/>
                        </a:cubicBezTo>
                        <a:cubicBezTo>
                          <a:pt x="4248699" y="131429"/>
                          <a:pt x="4274199" y="142137"/>
                          <a:pt x="4299857" y="152400"/>
                        </a:cubicBezTo>
                        <a:cubicBezTo>
                          <a:pt x="4310511" y="156662"/>
                          <a:pt x="4322251" y="158154"/>
                          <a:pt x="4332514" y="163286"/>
                        </a:cubicBezTo>
                        <a:cubicBezTo>
                          <a:pt x="4344216" y="169137"/>
                          <a:pt x="4353470" y="179206"/>
                          <a:pt x="4365172" y="185057"/>
                        </a:cubicBezTo>
                        <a:cubicBezTo>
                          <a:pt x="4375435" y="190189"/>
                          <a:pt x="4387566" y="190811"/>
                          <a:pt x="4397829" y="195943"/>
                        </a:cubicBezTo>
                        <a:cubicBezTo>
                          <a:pt x="4409531" y="201794"/>
                          <a:pt x="4417657" y="215149"/>
                          <a:pt x="4430486" y="217715"/>
                        </a:cubicBezTo>
                        <a:cubicBezTo>
                          <a:pt x="4527603" y="237138"/>
                          <a:pt x="4626917" y="243760"/>
                          <a:pt x="4724400" y="261257"/>
                        </a:cubicBezTo>
                        <a:cubicBezTo>
                          <a:pt x="4818895" y="278218"/>
                          <a:pt x="5085044" y="362569"/>
                          <a:pt x="5127172" y="381000"/>
                        </a:cubicBezTo>
                        <a:cubicBezTo>
                          <a:pt x="5400381" y="500529"/>
                          <a:pt x="5204557" y="421119"/>
                          <a:pt x="5399314" y="489857"/>
                        </a:cubicBezTo>
                        <a:cubicBezTo>
                          <a:pt x="5428549" y="500175"/>
                          <a:pt x="5458176" y="509686"/>
                          <a:pt x="5486400" y="522515"/>
                        </a:cubicBezTo>
                        <a:cubicBezTo>
                          <a:pt x="5578279" y="564278"/>
                          <a:pt x="5452876" y="527740"/>
                          <a:pt x="5562600" y="555172"/>
                        </a:cubicBezTo>
                        <a:cubicBezTo>
                          <a:pt x="5588714" y="572581"/>
                          <a:pt x="5608418" y="587667"/>
                          <a:pt x="5638800" y="598715"/>
                        </a:cubicBezTo>
                        <a:cubicBezTo>
                          <a:pt x="5663626" y="607743"/>
                          <a:pt x="5689514" y="613535"/>
                          <a:pt x="5715000" y="620486"/>
                        </a:cubicBezTo>
                        <a:cubicBezTo>
                          <a:pt x="5729434" y="624422"/>
                          <a:pt x="5744733" y="625618"/>
                          <a:pt x="5758543" y="631372"/>
                        </a:cubicBezTo>
                        <a:cubicBezTo>
                          <a:pt x="5788501" y="643855"/>
                          <a:pt x="5819665" y="655442"/>
                          <a:pt x="5845629" y="674915"/>
                        </a:cubicBezTo>
                        <a:cubicBezTo>
                          <a:pt x="5874657" y="696686"/>
                          <a:pt x="5907056" y="714572"/>
                          <a:pt x="5932714" y="740229"/>
                        </a:cubicBezTo>
                        <a:cubicBezTo>
                          <a:pt x="5943600" y="751115"/>
                          <a:pt x="5952845" y="763938"/>
                          <a:pt x="5965372" y="772886"/>
                        </a:cubicBezTo>
                        <a:cubicBezTo>
                          <a:pt x="5978577" y="782318"/>
                          <a:pt x="5994400" y="787400"/>
                          <a:pt x="6008914" y="794657"/>
                        </a:cubicBezTo>
                        <a:cubicBezTo>
                          <a:pt x="6019800" y="809171"/>
                          <a:pt x="6028743" y="825371"/>
                          <a:pt x="6041572" y="838200"/>
                        </a:cubicBezTo>
                        <a:cubicBezTo>
                          <a:pt x="6054401" y="851029"/>
                          <a:pt x="6073061" y="857297"/>
                          <a:pt x="6085114" y="870857"/>
                        </a:cubicBezTo>
                        <a:cubicBezTo>
                          <a:pt x="6102498" y="890414"/>
                          <a:pt x="6110154" y="917670"/>
                          <a:pt x="6128657" y="936172"/>
                        </a:cubicBezTo>
                        <a:lnTo>
                          <a:pt x="6150429" y="957943"/>
                        </a:lnTo>
                        <a:cubicBezTo>
                          <a:pt x="6155363" y="977679"/>
                          <a:pt x="6174249" y="1057963"/>
                          <a:pt x="6183086" y="1066800"/>
                        </a:cubicBezTo>
                        <a:cubicBezTo>
                          <a:pt x="6223359" y="1107075"/>
                          <a:pt x="6199163" y="1080031"/>
                          <a:pt x="6248400" y="1153886"/>
                        </a:cubicBezTo>
                        <a:cubicBezTo>
                          <a:pt x="6255657" y="1164772"/>
                          <a:pt x="6260921" y="1177292"/>
                          <a:pt x="6270172" y="1186543"/>
                        </a:cubicBezTo>
                        <a:cubicBezTo>
                          <a:pt x="6344296" y="1260671"/>
                          <a:pt x="6231306" y="1144829"/>
                          <a:pt x="6313714" y="1240972"/>
                        </a:cubicBezTo>
                        <a:cubicBezTo>
                          <a:pt x="6392910" y="1333368"/>
                          <a:pt x="6329043" y="1242195"/>
                          <a:pt x="6379029" y="1317172"/>
                        </a:cubicBezTo>
                        <a:cubicBezTo>
                          <a:pt x="6382657" y="1328058"/>
                          <a:pt x="6384782" y="1339566"/>
                          <a:pt x="6389914" y="1349829"/>
                        </a:cubicBezTo>
                        <a:cubicBezTo>
                          <a:pt x="6395765" y="1361531"/>
                          <a:pt x="6406372" y="1370531"/>
                          <a:pt x="6411686" y="1382486"/>
                        </a:cubicBezTo>
                        <a:cubicBezTo>
                          <a:pt x="6421007" y="1403457"/>
                          <a:pt x="6433457" y="1447800"/>
                          <a:pt x="6433457" y="144780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1" name="!!c1">
            <a:extLst>
              <a:ext uri="{FF2B5EF4-FFF2-40B4-BE49-F238E27FC236}">
                <a16:creationId xmlns:a16="http://schemas.microsoft.com/office/drawing/2014/main" id="{ACEDFC14-DC5D-A5C1-FDED-65341341D660}"/>
              </a:ext>
            </a:extLst>
          </p:cNvPr>
          <p:cNvSpPr/>
          <p:nvPr/>
        </p:nvSpPr>
        <p:spPr>
          <a:xfrm>
            <a:off x="3664608" y="6938209"/>
            <a:ext cx="914400" cy="853996"/>
          </a:xfrm>
          <a:prstGeom prst="mathMultiply">
            <a:avLst/>
          </a:prstGeom>
          <a:solidFill>
            <a:schemeClr val="accent5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!!c2">
            <a:extLst>
              <a:ext uri="{FF2B5EF4-FFF2-40B4-BE49-F238E27FC236}">
                <a16:creationId xmlns:a16="http://schemas.microsoft.com/office/drawing/2014/main" id="{E110F9DC-5F4A-BEC7-DBF0-865315818FF1}"/>
              </a:ext>
            </a:extLst>
          </p:cNvPr>
          <p:cNvSpPr/>
          <p:nvPr/>
        </p:nvSpPr>
        <p:spPr>
          <a:xfrm>
            <a:off x="5698336" y="6464302"/>
            <a:ext cx="914400" cy="853996"/>
          </a:xfrm>
          <a:prstGeom prst="mathMultiply">
            <a:avLst/>
          </a:prstGeom>
          <a:solidFill>
            <a:schemeClr val="accent5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" name="!!c3">
            <a:extLst>
              <a:ext uri="{FF2B5EF4-FFF2-40B4-BE49-F238E27FC236}">
                <a16:creationId xmlns:a16="http://schemas.microsoft.com/office/drawing/2014/main" id="{E53AFE20-E181-69C4-D91C-8B7865065F08}"/>
              </a:ext>
            </a:extLst>
          </p:cNvPr>
          <p:cNvSpPr/>
          <p:nvPr/>
        </p:nvSpPr>
        <p:spPr>
          <a:xfrm>
            <a:off x="4175672" y="5208305"/>
            <a:ext cx="914400" cy="853996"/>
          </a:xfrm>
          <a:prstGeom prst="mathMultiply">
            <a:avLst/>
          </a:prstGeom>
          <a:solidFill>
            <a:schemeClr val="accent5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!!c4">
            <a:extLst>
              <a:ext uri="{FF2B5EF4-FFF2-40B4-BE49-F238E27FC236}">
                <a16:creationId xmlns:a16="http://schemas.microsoft.com/office/drawing/2014/main" id="{A8508E00-DA1A-66D9-59DA-198E1206D23D}"/>
              </a:ext>
            </a:extLst>
          </p:cNvPr>
          <p:cNvSpPr/>
          <p:nvPr/>
        </p:nvSpPr>
        <p:spPr>
          <a:xfrm>
            <a:off x="14337281" y="6154378"/>
            <a:ext cx="914400" cy="853996"/>
          </a:xfrm>
          <a:prstGeom prst="mathMultiply">
            <a:avLst/>
          </a:prstGeom>
          <a:solidFill>
            <a:schemeClr val="accent5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!!c5">
            <a:extLst>
              <a:ext uri="{FF2B5EF4-FFF2-40B4-BE49-F238E27FC236}">
                <a16:creationId xmlns:a16="http://schemas.microsoft.com/office/drawing/2014/main" id="{F1203384-1A09-FD3E-15D7-EAC96A9D7071}"/>
              </a:ext>
            </a:extLst>
          </p:cNvPr>
          <p:cNvSpPr/>
          <p:nvPr/>
        </p:nvSpPr>
        <p:spPr>
          <a:xfrm>
            <a:off x="17173907" y="5408207"/>
            <a:ext cx="914400" cy="853996"/>
          </a:xfrm>
          <a:prstGeom prst="mathMultiply">
            <a:avLst/>
          </a:prstGeom>
          <a:solidFill>
            <a:schemeClr val="accent5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!!c6">
            <a:extLst>
              <a:ext uri="{FF2B5EF4-FFF2-40B4-BE49-F238E27FC236}">
                <a16:creationId xmlns:a16="http://schemas.microsoft.com/office/drawing/2014/main" id="{C2A5250C-BFA8-5D04-5562-45DD7CA3B9EA}"/>
              </a:ext>
            </a:extLst>
          </p:cNvPr>
          <p:cNvSpPr/>
          <p:nvPr/>
        </p:nvSpPr>
        <p:spPr>
          <a:xfrm>
            <a:off x="19683358" y="6492580"/>
            <a:ext cx="914400" cy="853996"/>
          </a:xfrm>
          <a:prstGeom prst="mathMultiply">
            <a:avLst/>
          </a:prstGeom>
          <a:solidFill>
            <a:schemeClr val="accent5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7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BBED3DB7-FA06-6DC1-A010-20EF684E0599}"/>
              </a:ext>
            </a:extLst>
          </p:cNvPr>
          <p:cNvSpPr/>
          <p:nvPr/>
        </p:nvSpPr>
        <p:spPr>
          <a:xfrm>
            <a:off x="1054169" y="10239144"/>
            <a:ext cx="22275662" cy="1568511"/>
          </a:xfrm>
          <a:prstGeom prst="roundRect">
            <a:avLst>
              <a:gd name="adj" fmla="val 5932"/>
            </a:avLst>
          </a:prstGeom>
          <a:noFill/>
          <a:ln w="12700">
            <a:noFill/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anchor="ctr"/>
          <a:lstStyle/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  <a:latin typeface="Bradley Hand" pitchFamily="2" charset="77"/>
              </a:rPr>
              <a:t>There are ways to find short path that we will not discuss in this talk</a:t>
            </a:r>
          </a:p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  <a:latin typeface="Bradley Hand" pitchFamily="2" charset="77"/>
              </a:rPr>
              <a:t>Let us look at the case when the path is long</a:t>
            </a:r>
            <a:endParaRPr lang="en-IN" sz="5400" dirty="0">
              <a:solidFill>
                <a:schemeClr val="bg1"/>
              </a:solidFill>
              <a:latin typeface="Bradley Han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822191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408927F7-F538-A7C3-C0F2-9E2C4C1B965C}"/>
                  </a:ext>
                </a:extLst>
              </p:cNvPr>
              <p:cNvSpPr/>
              <p:nvPr/>
            </p:nvSpPr>
            <p:spPr>
              <a:xfrm>
                <a:off x="1427357" y="339834"/>
                <a:ext cx="21020240" cy="1568511"/>
              </a:xfrm>
              <a:prstGeom prst="roundRect">
                <a:avLst>
                  <a:gd name="adj" fmla="val 5932"/>
                </a:avLst>
              </a:prstGeom>
              <a:noFill/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numCol="1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US" sz="8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𝑠𝑡</m:t>
                    </m:r>
                    <m:r>
                      <a:rPr lang="en-US" sz="8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  <m:r>
                      <a:rPr lang="en-US" sz="8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IN" sz="8000" dirty="0">
                    <a:solidFill>
                      <a:schemeClr val="bg1"/>
                    </a:solidFill>
                    <a:latin typeface="Bradley Hand" pitchFamily="2" charset="77"/>
                  </a:rPr>
                  <a:t> is long, say greater than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8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8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rad>
                  </m:oMath>
                </a14:m>
                <a:endParaRPr lang="en-IN" sz="8000" dirty="0">
                  <a:solidFill>
                    <a:schemeClr val="bg1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7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408927F7-F538-A7C3-C0F2-9E2C4C1B96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7357" y="339834"/>
                <a:ext cx="21020240" cy="1568511"/>
              </a:xfrm>
              <a:prstGeom prst="roundRect">
                <a:avLst>
                  <a:gd name="adj" fmla="val 5932"/>
                </a:avLst>
              </a:prstGeom>
              <a:blipFill>
                <a:blip r:embed="rId2"/>
                <a:stretch>
                  <a:fillRect/>
                </a:stretch>
              </a:blipFill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!!star1">
            <a:extLst>
              <a:ext uri="{FF2B5EF4-FFF2-40B4-BE49-F238E27FC236}">
                <a16:creationId xmlns:a16="http://schemas.microsoft.com/office/drawing/2014/main" id="{36E30417-3D96-EC79-EB6B-ED79A505FA11}"/>
              </a:ext>
            </a:extLst>
          </p:cNvPr>
          <p:cNvSpPr/>
          <p:nvPr/>
        </p:nvSpPr>
        <p:spPr>
          <a:xfrm>
            <a:off x="2544667" y="4840484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s</a:t>
            </a:r>
          </a:p>
        </p:txBody>
      </p:sp>
      <p:sp>
        <p:nvSpPr>
          <p:cNvPr id="9" name="!!star2">
            <a:extLst>
              <a:ext uri="{FF2B5EF4-FFF2-40B4-BE49-F238E27FC236}">
                <a16:creationId xmlns:a16="http://schemas.microsoft.com/office/drawing/2014/main" id="{69DBAD00-A430-6A37-DA3D-B66FD9336863}"/>
              </a:ext>
            </a:extLst>
          </p:cNvPr>
          <p:cNvSpPr/>
          <p:nvPr/>
        </p:nvSpPr>
        <p:spPr>
          <a:xfrm>
            <a:off x="21533197" y="4818647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t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048CB33B-ED27-E9AF-CC14-B47B9DC0B9E6}"/>
              </a:ext>
            </a:extLst>
          </p:cNvPr>
          <p:cNvSpPr/>
          <p:nvPr/>
        </p:nvSpPr>
        <p:spPr>
          <a:xfrm>
            <a:off x="3001866" y="2787457"/>
            <a:ext cx="18765313" cy="1991153"/>
          </a:xfrm>
          <a:custGeom>
            <a:avLst/>
            <a:gdLst>
              <a:gd name="connsiteX0" fmla="*/ 0 w 18765313"/>
              <a:gd name="connsiteY0" fmla="*/ 1991153 h 1991153"/>
              <a:gd name="connsiteX1" fmla="*/ 158760 w 18765313"/>
              <a:gd name="connsiteY1" fmla="*/ 1887137 h 1991153"/>
              <a:gd name="connsiteX2" fmla="*/ 222262 w 18765313"/>
              <a:gd name="connsiteY2" fmla="*/ 1827699 h 1991153"/>
              <a:gd name="connsiteX3" fmla="*/ 317517 w 18765313"/>
              <a:gd name="connsiteY3" fmla="*/ 1768262 h 1991153"/>
              <a:gd name="connsiteX4" fmla="*/ 381022 w 18765313"/>
              <a:gd name="connsiteY4" fmla="*/ 1723684 h 1991153"/>
              <a:gd name="connsiteX5" fmla="*/ 476277 w 18765313"/>
              <a:gd name="connsiteY5" fmla="*/ 1649388 h 1991153"/>
              <a:gd name="connsiteX6" fmla="*/ 666787 w 18765313"/>
              <a:gd name="connsiteY6" fmla="*/ 1530513 h 1991153"/>
              <a:gd name="connsiteX7" fmla="*/ 825548 w 18765313"/>
              <a:gd name="connsiteY7" fmla="*/ 1426497 h 1991153"/>
              <a:gd name="connsiteX8" fmla="*/ 984305 w 18765313"/>
              <a:gd name="connsiteY8" fmla="*/ 1352200 h 1991153"/>
              <a:gd name="connsiteX9" fmla="*/ 1143065 w 18765313"/>
              <a:gd name="connsiteY9" fmla="*/ 1263044 h 1991153"/>
              <a:gd name="connsiteX10" fmla="*/ 1238320 w 18765313"/>
              <a:gd name="connsiteY10" fmla="*/ 1233326 h 1991153"/>
              <a:gd name="connsiteX11" fmla="*/ 1301822 w 18765313"/>
              <a:gd name="connsiteY11" fmla="*/ 1203607 h 1991153"/>
              <a:gd name="connsiteX12" fmla="*/ 1397080 w 18765313"/>
              <a:gd name="connsiteY12" fmla="*/ 1173889 h 1991153"/>
              <a:gd name="connsiteX13" fmla="*/ 1651093 w 18765313"/>
              <a:gd name="connsiteY13" fmla="*/ 1084732 h 1991153"/>
              <a:gd name="connsiteX14" fmla="*/ 1905108 w 18765313"/>
              <a:gd name="connsiteY14" fmla="*/ 995576 h 1991153"/>
              <a:gd name="connsiteX15" fmla="*/ 2000363 w 18765313"/>
              <a:gd name="connsiteY15" fmla="*/ 980716 h 1991153"/>
              <a:gd name="connsiteX16" fmla="*/ 2095618 w 18765313"/>
              <a:gd name="connsiteY16" fmla="*/ 950998 h 1991153"/>
              <a:gd name="connsiteX17" fmla="*/ 2190873 w 18765313"/>
              <a:gd name="connsiteY17" fmla="*/ 936138 h 1991153"/>
              <a:gd name="connsiteX18" fmla="*/ 2476641 w 18765313"/>
              <a:gd name="connsiteY18" fmla="*/ 861842 h 1991153"/>
              <a:gd name="connsiteX19" fmla="*/ 2635398 w 18765313"/>
              <a:gd name="connsiteY19" fmla="*/ 832123 h 1991153"/>
              <a:gd name="connsiteX20" fmla="*/ 2762406 w 18765313"/>
              <a:gd name="connsiteY20" fmla="*/ 787545 h 1991153"/>
              <a:gd name="connsiteX21" fmla="*/ 3079923 w 18765313"/>
              <a:gd name="connsiteY21" fmla="*/ 728108 h 1991153"/>
              <a:gd name="connsiteX22" fmla="*/ 3206931 w 18765313"/>
              <a:gd name="connsiteY22" fmla="*/ 698389 h 1991153"/>
              <a:gd name="connsiteX23" fmla="*/ 3365691 w 18765313"/>
              <a:gd name="connsiteY23" fmla="*/ 683530 h 1991153"/>
              <a:gd name="connsiteX24" fmla="*/ 3810216 w 18765313"/>
              <a:gd name="connsiteY24" fmla="*/ 638952 h 1991153"/>
              <a:gd name="connsiteX25" fmla="*/ 4159486 w 18765313"/>
              <a:gd name="connsiteY25" fmla="*/ 624092 h 1991153"/>
              <a:gd name="connsiteX26" fmla="*/ 4349996 w 18765313"/>
              <a:gd name="connsiteY26" fmla="*/ 579514 h 1991153"/>
              <a:gd name="connsiteX27" fmla="*/ 4604012 w 18765313"/>
              <a:gd name="connsiteY27" fmla="*/ 520077 h 1991153"/>
              <a:gd name="connsiteX28" fmla="*/ 4731019 w 18765313"/>
              <a:gd name="connsiteY28" fmla="*/ 490359 h 1991153"/>
              <a:gd name="connsiteX29" fmla="*/ 5016784 w 18765313"/>
              <a:gd name="connsiteY29" fmla="*/ 416061 h 1991153"/>
              <a:gd name="connsiteX30" fmla="*/ 5493062 w 18765313"/>
              <a:gd name="connsiteY30" fmla="*/ 356624 h 1991153"/>
              <a:gd name="connsiteX31" fmla="*/ 6382112 w 18765313"/>
              <a:gd name="connsiteY31" fmla="*/ 252608 h 1991153"/>
              <a:gd name="connsiteX32" fmla="*/ 6858387 w 18765313"/>
              <a:gd name="connsiteY32" fmla="*/ 237750 h 1991153"/>
              <a:gd name="connsiteX33" fmla="*/ 7588680 w 18765313"/>
              <a:gd name="connsiteY33" fmla="*/ 237750 h 1991153"/>
              <a:gd name="connsiteX34" fmla="*/ 7779190 w 18765313"/>
              <a:gd name="connsiteY34" fmla="*/ 208030 h 1991153"/>
              <a:gd name="connsiteX35" fmla="*/ 7937951 w 18765313"/>
              <a:gd name="connsiteY35" fmla="*/ 178312 h 1991153"/>
              <a:gd name="connsiteX36" fmla="*/ 8064958 w 18765313"/>
              <a:gd name="connsiteY36" fmla="*/ 148593 h 1991153"/>
              <a:gd name="connsiteX37" fmla="*/ 8636488 w 18765313"/>
              <a:gd name="connsiteY37" fmla="*/ 74297 h 1991153"/>
              <a:gd name="connsiteX38" fmla="*/ 9525538 w 18765313"/>
              <a:gd name="connsiteY38" fmla="*/ 0 h 1991153"/>
              <a:gd name="connsiteX39" fmla="*/ 11557654 w 18765313"/>
              <a:gd name="connsiteY39" fmla="*/ 29719 h 1991153"/>
              <a:gd name="connsiteX40" fmla="*/ 11716415 w 18765313"/>
              <a:gd name="connsiteY40" fmla="*/ 59437 h 1991153"/>
              <a:gd name="connsiteX41" fmla="*/ 12065685 w 18765313"/>
              <a:gd name="connsiteY41" fmla="*/ 104015 h 1991153"/>
              <a:gd name="connsiteX42" fmla="*/ 12319697 w 18765313"/>
              <a:gd name="connsiteY42" fmla="*/ 163453 h 1991153"/>
              <a:gd name="connsiteX43" fmla="*/ 12541960 w 18765313"/>
              <a:gd name="connsiteY43" fmla="*/ 208030 h 1991153"/>
              <a:gd name="connsiteX44" fmla="*/ 12637215 w 18765313"/>
              <a:gd name="connsiteY44" fmla="*/ 222890 h 1991153"/>
              <a:gd name="connsiteX45" fmla="*/ 12732473 w 18765313"/>
              <a:gd name="connsiteY45" fmla="*/ 252608 h 1991153"/>
              <a:gd name="connsiteX46" fmla="*/ 12827728 w 18765313"/>
              <a:gd name="connsiteY46" fmla="*/ 267468 h 1991153"/>
              <a:gd name="connsiteX47" fmla="*/ 12922983 w 18765313"/>
              <a:gd name="connsiteY47" fmla="*/ 297187 h 1991153"/>
              <a:gd name="connsiteX48" fmla="*/ 13780280 w 18765313"/>
              <a:gd name="connsiteY48" fmla="*/ 356624 h 1991153"/>
              <a:gd name="connsiteX49" fmla="*/ 14955099 w 18765313"/>
              <a:gd name="connsiteY49" fmla="*/ 520077 h 1991153"/>
              <a:gd name="connsiteX50" fmla="*/ 15748891 w 18765313"/>
              <a:gd name="connsiteY50" fmla="*/ 668670 h 1991153"/>
              <a:gd name="connsiteX51" fmla="*/ 16002906 w 18765313"/>
              <a:gd name="connsiteY51" fmla="*/ 713249 h 1991153"/>
              <a:gd name="connsiteX52" fmla="*/ 16225169 w 18765313"/>
              <a:gd name="connsiteY52" fmla="*/ 757827 h 1991153"/>
              <a:gd name="connsiteX53" fmla="*/ 16447432 w 18765313"/>
              <a:gd name="connsiteY53" fmla="*/ 817265 h 1991153"/>
              <a:gd name="connsiteX54" fmla="*/ 16669694 w 18765313"/>
              <a:gd name="connsiteY54" fmla="*/ 846983 h 1991153"/>
              <a:gd name="connsiteX55" fmla="*/ 16796702 w 18765313"/>
              <a:gd name="connsiteY55" fmla="*/ 861842 h 1991153"/>
              <a:gd name="connsiteX56" fmla="*/ 17050717 w 18765313"/>
              <a:gd name="connsiteY56" fmla="*/ 921280 h 1991153"/>
              <a:gd name="connsiteX57" fmla="*/ 17304729 w 18765313"/>
              <a:gd name="connsiteY57" fmla="*/ 1010436 h 1991153"/>
              <a:gd name="connsiteX58" fmla="*/ 17399987 w 18765313"/>
              <a:gd name="connsiteY58" fmla="*/ 1055014 h 1991153"/>
              <a:gd name="connsiteX59" fmla="*/ 17526992 w 18765313"/>
              <a:gd name="connsiteY59" fmla="*/ 1084732 h 1991153"/>
              <a:gd name="connsiteX60" fmla="*/ 17622250 w 18765313"/>
              <a:gd name="connsiteY60" fmla="*/ 1144169 h 1991153"/>
              <a:gd name="connsiteX61" fmla="*/ 17749255 w 18765313"/>
              <a:gd name="connsiteY61" fmla="*/ 1188747 h 1991153"/>
              <a:gd name="connsiteX62" fmla="*/ 17876262 w 18765313"/>
              <a:gd name="connsiteY62" fmla="*/ 1277904 h 1991153"/>
              <a:gd name="connsiteX63" fmla="*/ 17939767 w 18765313"/>
              <a:gd name="connsiteY63" fmla="*/ 1307622 h 1991153"/>
              <a:gd name="connsiteX64" fmla="*/ 18035022 w 18765313"/>
              <a:gd name="connsiteY64" fmla="*/ 1456216 h 1991153"/>
              <a:gd name="connsiteX65" fmla="*/ 18225532 w 18765313"/>
              <a:gd name="connsiteY65" fmla="*/ 1575091 h 1991153"/>
              <a:gd name="connsiteX66" fmla="*/ 18289038 w 18765313"/>
              <a:gd name="connsiteY66" fmla="*/ 1619669 h 1991153"/>
              <a:gd name="connsiteX67" fmla="*/ 18416042 w 18765313"/>
              <a:gd name="connsiteY67" fmla="*/ 1693966 h 1991153"/>
              <a:gd name="connsiteX68" fmla="*/ 18606555 w 18765313"/>
              <a:gd name="connsiteY68" fmla="*/ 1797981 h 1991153"/>
              <a:gd name="connsiteX69" fmla="*/ 18638305 w 18765313"/>
              <a:gd name="connsiteY69" fmla="*/ 1842559 h 1991153"/>
              <a:gd name="connsiteX70" fmla="*/ 18701810 w 18765313"/>
              <a:gd name="connsiteY70" fmla="*/ 1887137 h 1991153"/>
              <a:gd name="connsiteX71" fmla="*/ 18765313 w 18765313"/>
              <a:gd name="connsiteY71" fmla="*/ 1976293 h 1991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8765313" h="1991153" extrusionOk="0">
                <a:moveTo>
                  <a:pt x="0" y="1991153"/>
                </a:moveTo>
                <a:cubicBezTo>
                  <a:pt x="43366" y="1950588"/>
                  <a:pt x="101222" y="1926333"/>
                  <a:pt x="158760" y="1887137"/>
                </a:cubicBezTo>
                <a:cubicBezTo>
                  <a:pt x="186974" y="1869040"/>
                  <a:pt x="195765" y="1846529"/>
                  <a:pt x="222262" y="1827699"/>
                </a:cubicBezTo>
                <a:cubicBezTo>
                  <a:pt x="248104" y="1808853"/>
                  <a:pt x="285921" y="1793044"/>
                  <a:pt x="317517" y="1768262"/>
                </a:cubicBezTo>
                <a:cubicBezTo>
                  <a:pt x="335820" y="1751609"/>
                  <a:pt x="362580" y="1739680"/>
                  <a:pt x="381022" y="1723684"/>
                </a:cubicBezTo>
                <a:cubicBezTo>
                  <a:pt x="419025" y="1699821"/>
                  <a:pt x="443936" y="1667401"/>
                  <a:pt x="476277" y="1649388"/>
                </a:cubicBezTo>
                <a:cubicBezTo>
                  <a:pt x="524015" y="1606749"/>
                  <a:pt x="605118" y="1574511"/>
                  <a:pt x="666787" y="1530513"/>
                </a:cubicBezTo>
                <a:cubicBezTo>
                  <a:pt x="712134" y="1496913"/>
                  <a:pt x="771521" y="1456256"/>
                  <a:pt x="825548" y="1426497"/>
                </a:cubicBezTo>
                <a:cubicBezTo>
                  <a:pt x="877901" y="1401794"/>
                  <a:pt x="948133" y="1382626"/>
                  <a:pt x="984305" y="1352200"/>
                </a:cubicBezTo>
                <a:cubicBezTo>
                  <a:pt x="1044741" y="1308046"/>
                  <a:pt x="1051561" y="1298938"/>
                  <a:pt x="1143065" y="1263044"/>
                </a:cubicBezTo>
                <a:cubicBezTo>
                  <a:pt x="1174157" y="1254255"/>
                  <a:pt x="1209031" y="1249752"/>
                  <a:pt x="1238320" y="1233326"/>
                </a:cubicBezTo>
                <a:cubicBezTo>
                  <a:pt x="1262709" y="1226135"/>
                  <a:pt x="1280084" y="1214363"/>
                  <a:pt x="1301822" y="1203607"/>
                </a:cubicBezTo>
                <a:cubicBezTo>
                  <a:pt x="1334241" y="1190156"/>
                  <a:pt x="1368482" y="1185080"/>
                  <a:pt x="1397080" y="1173889"/>
                </a:cubicBezTo>
                <a:cubicBezTo>
                  <a:pt x="1616481" y="1082789"/>
                  <a:pt x="1440636" y="1096099"/>
                  <a:pt x="1651093" y="1084732"/>
                </a:cubicBezTo>
                <a:cubicBezTo>
                  <a:pt x="1722440" y="1049255"/>
                  <a:pt x="1793154" y="1003707"/>
                  <a:pt x="1905108" y="995576"/>
                </a:cubicBezTo>
                <a:cubicBezTo>
                  <a:pt x="1937234" y="985581"/>
                  <a:pt x="1968931" y="988595"/>
                  <a:pt x="2000363" y="980716"/>
                </a:cubicBezTo>
                <a:cubicBezTo>
                  <a:pt x="2032615" y="976092"/>
                  <a:pt x="2063361" y="960379"/>
                  <a:pt x="2095618" y="950998"/>
                </a:cubicBezTo>
                <a:cubicBezTo>
                  <a:pt x="2125360" y="948569"/>
                  <a:pt x="2163482" y="941635"/>
                  <a:pt x="2190873" y="936138"/>
                </a:cubicBezTo>
                <a:cubicBezTo>
                  <a:pt x="2493914" y="889059"/>
                  <a:pt x="2188147" y="919798"/>
                  <a:pt x="2476641" y="861842"/>
                </a:cubicBezTo>
                <a:cubicBezTo>
                  <a:pt x="2531310" y="856131"/>
                  <a:pt x="2576986" y="849607"/>
                  <a:pt x="2635398" y="832123"/>
                </a:cubicBezTo>
                <a:cubicBezTo>
                  <a:pt x="2682705" y="814115"/>
                  <a:pt x="2710649" y="798371"/>
                  <a:pt x="2762406" y="787545"/>
                </a:cubicBezTo>
                <a:cubicBezTo>
                  <a:pt x="2872745" y="770903"/>
                  <a:pt x="2974259" y="763155"/>
                  <a:pt x="3079923" y="728108"/>
                </a:cubicBezTo>
                <a:cubicBezTo>
                  <a:pt x="3121688" y="719346"/>
                  <a:pt x="3158628" y="700887"/>
                  <a:pt x="3206931" y="698389"/>
                </a:cubicBezTo>
                <a:cubicBezTo>
                  <a:pt x="3260833" y="691250"/>
                  <a:pt x="3312535" y="679216"/>
                  <a:pt x="3365691" y="683530"/>
                </a:cubicBezTo>
                <a:cubicBezTo>
                  <a:pt x="3528554" y="668895"/>
                  <a:pt x="3622095" y="647996"/>
                  <a:pt x="3810216" y="638952"/>
                </a:cubicBezTo>
                <a:cubicBezTo>
                  <a:pt x="3911246" y="654546"/>
                  <a:pt x="4027305" y="618645"/>
                  <a:pt x="4159486" y="624092"/>
                </a:cubicBezTo>
                <a:cubicBezTo>
                  <a:pt x="4371815" y="579559"/>
                  <a:pt x="4168789" y="607644"/>
                  <a:pt x="4349996" y="579514"/>
                </a:cubicBezTo>
                <a:cubicBezTo>
                  <a:pt x="4421118" y="553706"/>
                  <a:pt x="4526844" y="532509"/>
                  <a:pt x="4604012" y="520077"/>
                </a:cubicBezTo>
                <a:cubicBezTo>
                  <a:pt x="4643488" y="511774"/>
                  <a:pt x="4690255" y="502770"/>
                  <a:pt x="4731019" y="490359"/>
                </a:cubicBezTo>
                <a:cubicBezTo>
                  <a:pt x="4831552" y="464546"/>
                  <a:pt x="4914233" y="443790"/>
                  <a:pt x="5016784" y="416061"/>
                </a:cubicBezTo>
                <a:cubicBezTo>
                  <a:pt x="5338090" y="355382"/>
                  <a:pt x="5250738" y="382581"/>
                  <a:pt x="5493062" y="356624"/>
                </a:cubicBezTo>
                <a:cubicBezTo>
                  <a:pt x="5794490" y="320904"/>
                  <a:pt x="6096678" y="276476"/>
                  <a:pt x="6382112" y="252608"/>
                </a:cubicBezTo>
                <a:cubicBezTo>
                  <a:pt x="6455718" y="232155"/>
                  <a:pt x="6759366" y="226735"/>
                  <a:pt x="6858387" y="237750"/>
                </a:cubicBezTo>
                <a:cubicBezTo>
                  <a:pt x="7692044" y="349465"/>
                  <a:pt x="6342916" y="240899"/>
                  <a:pt x="7588680" y="237750"/>
                </a:cubicBezTo>
                <a:cubicBezTo>
                  <a:pt x="7652619" y="239236"/>
                  <a:pt x="7724419" y="221322"/>
                  <a:pt x="7779190" y="208030"/>
                </a:cubicBezTo>
                <a:cubicBezTo>
                  <a:pt x="7838355" y="191455"/>
                  <a:pt x="7885240" y="188023"/>
                  <a:pt x="7937951" y="178312"/>
                </a:cubicBezTo>
                <a:cubicBezTo>
                  <a:pt x="7976091" y="171691"/>
                  <a:pt x="8020326" y="162422"/>
                  <a:pt x="8064958" y="148593"/>
                </a:cubicBezTo>
                <a:cubicBezTo>
                  <a:pt x="8231407" y="95403"/>
                  <a:pt x="8465356" y="60760"/>
                  <a:pt x="8636488" y="74297"/>
                </a:cubicBezTo>
                <a:cubicBezTo>
                  <a:pt x="9245037" y="51770"/>
                  <a:pt x="8969392" y="65209"/>
                  <a:pt x="9525538" y="0"/>
                </a:cubicBezTo>
                <a:cubicBezTo>
                  <a:pt x="10094111" y="49713"/>
                  <a:pt x="10880396" y="-12375"/>
                  <a:pt x="11557654" y="29719"/>
                </a:cubicBezTo>
                <a:cubicBezTo>
                  <a:pt x="11615518" y="21534"/>
                  <a:pt x="11662935" y="48756"/>
                  <a:pt x="11716415" y="59437"/>
                </a:cubicBezTo>
                <a:cubicBezTo>
                  <a:pt x="11827634" y="76591"/>
                  <a:pt x="11958926" y="74410"/>
                  <a:pt x="12065685" y="104015"/>
                </a:cubicBezTo>
                <a:cubicBezTo>
                  <a:pt x="12157805" y="116741"/>
                  <a:pt x="12244242" y="143915"/>
                  <a:pt x="12319697" y="163453"/>
                </a:cubicBezTo>
                <a:cubicBezTo>
                  <a:pt x="12393089" y="178057"/>
                  <a:pt x="12467424" y="192879"/>
                  <a:pt x="12541960" y="208030"/>
                </a:cubicBezTo>
                <a:cubicBezTo>
                  <a:pt x="12572349" y="217259"/>
                  <a:pt x="12604777" y="213204"/>
                  <a:pt x="12637215" y="222890"/>
                </a:cubicBezTo>
                <a:cubicBezTo>
                  <a:pt x="12675691" y="234374"/>
                  <a:pt x="12693956" y="245847"/>
                  <a:pt x="12732473" y="252608"/>
                </a:cubicBezTo>
                <a:cubicBezTo>
                  <a:pt x="12760341" y="260339"/>
                  <a:pt x="12797746" y="258143"/>
                  <a:pt x="12827728" y="267468"/>
                </a:cubicBezTo>
                <a:cubicBezTo>
                  <a:pt x="12858336" y="276762"/>
                  <a:pt x="12885198" y="299203"/>
                  <a:pt x="12922983" y="297187"/>
                </a:cubicBezTo>
                <a:cubicBezTo>
                  <a:pt x="13176360" y="297496"/>
                  <a:pt x="13535910" y="336367"/>
                  <a:pt x="13780280" y="356624"/>
                </a:cubicBezTo>
                <a:cubicBezTo>
                  <a:pt x="14051921" y="379395"/>
                  <a:pt x="14828184" y="496685"/>
                  <a:pt x="14955099" y="520077"/>
                </a:cubicBezTo>
                <a:cubicBezTo>
                  <a:pt x="15680517" y="599976"/>
                  <a:pt x="15189419" y="465890"/>
                  <a:pt x="15748891" y="668670"/>
                </a:cubicBezTo>
                <a:cubicBezTo>
                  <a:pt x="15832864" y="684644"/>
                  <a:pt x="15920151" y="696813"/>
                  <a:pt x="16002906" y="713249"/>
                </a:cubicBezTo>
                <a:cubicBezTo>
                  <a:pt x="16258065" y="773341"/>
                  <a:pt x="15908088" y="728516"/>
                  <a:pt x="16225169" y="757827"/>
                </a:cubicBezTo>
                <a:cubicBezTo>
                  <a:pt x="16292046" y="779978"/>
                  <a:pt x="16358652" y="798039"/>
                  <a:pt x="16447432" y="817265"/>
                </a:cubicBezTo>
                <a:cubicBezTo>
                  <a:pt x="16521132" y="827124"/>
                  <a:pt x="16597710" y="835045"/>
                  <a:pt x="16669694" y="846983"/>
                </a:cubicBezTo>
                <a:cubicBezTo>
                  <a:pt x="16716121" y="849376"/>
                  <a:pt x="16758428" y="852289"/>
                  <a:pt x="16796702" y="861842"/>
                </a:cubicBezTo>
                <a:cubicBezTo>
                  <a:pt x="16886421" y="892074"/>
                  <a:pt x="16985100" y="885229"/>
                  <a:pt x="17050717" y="921280"/>
                </a:cubicBezTo>
                <a:cubicBezTo>
                  <a:pt x="17136908" y="951092"/>
                  <a:pt x="17229758" y="973790"/>
                  <a:pt x="17304729" y="1010436"/>
                </a:cubicBezTo>
                <a:cubicBezTo>
                  <a:pt x="17332349" y="1025749"/>
                  <a:pt x="17365771" y="1045630"/>
                  <a:pt x="17399987" y="1055014"/>
                </a:cubicBezTo>
                <a:cubicBezTo>
                  <a:pt x="17438180" y="1068679"/>
                  <a:pt x="17485915" y="1074384"/>
                  <a:pt x="17526992" y="1084732"/>
                </a:cubicBezTo>
                <a:cubicBezTo>
                  <a:pt x="17559118" y="1103648"/>
                  <a:pt x="17589459" y="1128700"/>
                  <a:pt x="17622250" y="1144169"/>
                </a:cubicBezTo>
                <a:cubicBezTo>
                  <a:pt x="17662722" y="1156889"/>
                  <a:pt x="17716233" y="1169525"/>
                  <a:pt x="17749255" y="1188747"/>
                </a:cubicBezTo>
                <a:cubicBezTo>
                  <a:pt x="17802553" y="1215907"/>
                  <a:pt x="17822401" y="1254035"/>
                  <a:pt x="17876262" y="1277904"/>
                </a:cubicBezTo>
                <a:cubicBezTo>
                  <a:pt x="17904451" y="1294237"/>
                  <a:pt x="17933049" y="1299267"/>
                  <a:pt x="17939767" y="1307622"/>
                </a:cubicBezTo>
                <a:cubicBezTo>
                  <a:pt x="17954087" y="1331498"/>
                  <a:pt x="18010544" y="1443211"/>
                  <a:pt x="18035022" y="1456216"/>
                </a:cubicBezTo>
                <a:cubicBezTo>
                  <a:pt x="18153864" y="1513948"/>
                  <a:pt x="18096541" y="1473957"/>
                  <a:pt x="18225532" y="1575091"/>
                </a:cubicBezTo>
                <a:cubicBezTo>
                  <a:pt x="18247972" y="1588645"/>
                  <a:pt x="18262497" y="1606004"/>
                  <a:pt x="18289038" y="1619669"/>
                </a:cubicBezTo>
                <a:cubicBezTo>
                  <a:pt x="18553106" y="1742507"/>
                  <a:pt x="18206144" y="1536339"/>
                  <a:pt x="18416042" y="1693966"/>
                </a:cubicBezTo>
                <a:cubicBezTo>
                  <a:pt x="18656397" y="1823380"/>
                  <a:pt x="18465684" y="1666355"/>
                  <a:pt x="18606555" y="1797981"/>
                </a:cubicBezTo>
                <a:cubicBezTo>
                  <a:pt x="18616779" y="1812050"/>
                  <a:pt x="18623727" y="1831488"/>
                  <a:pt x="18638305" y="1842559"/>
                </a:cubicBezTo>
                <a:cubicBezTo>
                  <a:pt x="18654569" y="1858341"/>
                  <a:pt x="18686228" y="1868583"/>
                  <a:pt x="18701810" y="1887137"/>
                </a:cubicBezTo>
                <a:cubicBezTo>
                  <a:pt x="18728998" y="1915763"/>
                  <a:pt x="18765313" y="1976293"/>
                  <a:pt x="18765313" y="1976293"/>
                </a:cubicBezTo>
              </a:path>
            </a:pathLst>
          </a:custGeom>
          <a:noFill/>
          <a:ln w="127000" cap="rnd">
            <a:solidFill>
              <a:schemeClr val="accent2">
                <a:lumMod val="40000"/>
                <a:lumOff val="60000"/>
              </a:schemeClr>
            </a:solidFill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433457"/>
                      <a:gd name="connsiteY0" fmla="*/ 1458686 h 1458686"/>
                      <a:gd name="connsiteX1" fmla="*/ 54429 w 6433457"/>
                      <a:gd name="connsiteY1" fmla="*/ 1382486 h 1458686"/>
                      <a:gd name="connsiteX2" fmla="*/ 76200 w 6433457"/>
                      <a:gd name="connsiteY2" fmla="*/ 1338943 h 1458686"/>
                      <a:gd name="connsiteX3" fmla="*/ 108857 w 6433457"/>
                      <a:gd name="connsiteY3" fmla="*/ 1295400 h 1458686"/>
                      <a:gd name="connsiteX4" fmla="*/ 130629 w 6433457"/>
                      <a:gd name="connsiteY4" fmla="*/ 1262743 h 1458686"/>
                      <a:gd name="connsiteX5" fmla="*/ 163286 w 6433457"/>
                      <a:gd name="connsiteY5" fmla="*/ 1208315 h 1458686"/>
                      <a:gd name="connsiteX6" fmla="*/ 228600 w 6433457"/>
                      <a:gd name="connsiteY6" fmla="*/ 1121229 h 1458686"/>
                      <a:gd name="connsiteX7" fmla="*/ 283029 w 6433457"/>
                      <a:gd name="connsiteY7" fmla="*/ 1045029 h 1458686"/>
                      <a:gd name="connsiteX8" fmla="*/ 337457 w 6433457"/>
                      <a:gd name="connsiteY8" fmla="*/ 990600 h 1458686"/>
                      <a:gd name="connsiteX9" fmla="*/ 391886 w 6433457"/>
                      <a:gd name="connsiteY9" fmla="*/ 925286 h 1458686"/>
                      <a:gd name="connsiteX10" fmla="*/ 424543 w 6433457"/>
                      <a:gd name="connsiteY10" fmla="*/ 903515 h 1458686"/>
                      <a:gd name="connsiteX11" fmla="*/ 446314 w 6433457"/>
                      <a:gd name="connsiteY11" fmla="*/ 881743 h 1458686"/>
                      <a:gd name="connsiteX12" fmla="*/ 478972 w 6433457"/>
                      <a:gd name="connsiteY12" fmla="*/ 859972 h 1458686"/>
                      <a:gd name="connsiteX13" fmla="*/ 566057 w 6433457"/>
                      <a:gd name="connsiteY13" fmla="*/ 794657 h 1458686"/>
                      <a:gd name="connsiteX14" fmla="*/ 653143 w 6433457"/>
                      <a:gd name="connsiteY14" fmla="*/ 729343 h 1458686"/>
                      <a:gd name="connsiteX15" fmla="*/ 685800 w 6433457"/>
                      <a:gd name="connsiteY15" fmla="*/ 718457 h 1458686"/>
                      <a:gd name="connsiteX16" fmla="*/ 718457 w 6433457"/>
                      <a:gd name="connsiteY16" fmla="*/ 696686 h 1458686"/>
                      <a:gd name="connsiteX17" fmla="*/ 751114 w 6433457"/>
                      <a:gd name="connsiteY17" fmla="*/ 685800 h 1458686"/>
                      <a:gd name="connsiteX18" fmla="*/ 849086 w 6433457"/>
                      <a:gd name="connsiteY18" fmla="*/ 631372 h 1458686"/>
                      <a:gd name="connsiteX19" fmla="*/ 903514 w 6433457"/>
                      <a:gd name="connsiteY19" fmla="*/ 609600 h 1458686"/>
                      <a:gd name="connsiteX20" fmla="*/ 947057 w 6433457"/>
                      <a:gd name="connsiteY20" fmla="*/ 576943 h 1458686"/>
                      <a:gd name="connsiteX21" fmla="*/ 1055914 w 6433457"/>
                      <a:gd name="connsiteY21" fmla="*/ 533400 h 1458686"/>
                      <a:gd name="connsiteX22" fmla="*/ 1099457 w 6433457"/>
                      <a:gd name="connsiteY22" fmla="*/ 511629 h 1458686"/>
                      <a:gd name="connsiteX23" fmla="*/ 1153886 w 6433457"/>
                      <a:gd name="connsiteY23" fmla="*/ 500743 h 1458686"/>
                      <a:gd name="connsiteX24" fmla="*/ 1306286 w 6433457"/>
                      <a:gd name="connsiteY24" fmla="*/ 468086 h 1458686"/>
                      <a:gd name="connsiteX25" fmla="*/ 1426029 w 6433457"/>
                      <a:gd name="connsiteY25" fmla="*/ 457200 h 1458686"/>
                      <a:gd name="connsiteX26" fmla="*/ 1491343 w 6433457"/>
                      <a:gd name="connsiteY26" fmla="*/ 424543 h 1458686"/>
                      <a:gd name="connsiteX27" fmla="*/ 1578429 w 6433457"/>
                      <a:gd name="connsiteY27" fmla="*/ 381000 h 1458686"/>
                      <a:gd name="connsiteX28" fmla="*/ 1621972 w 6433457"/>
                      <a:gd name="connsiteY28" fmla="*/ 359229 h 1458686"/>
                      <a:gd name="connsiteX29" fmla="*/ 1719943 w 6433457"/>
                      <a:gd name="connsiteY29" fmla="*/ 304800 h 1458686"/>
                      <a:gd name="connsiteX30" fmla="*/ 1883229 w 6433457"/>
                      <a:gd name="connsiteY30" fmla="*/ 261257 h 1458686"/>
                      <a:gd name="connsiteX31" fmla="*/ 2188029 w 6433457"/>
                      <a:gd name="connsiteY31" fmla="*/ 185057 h 1458686"/>
                      <a:gd name="connsiteX32" fmla="*/ 2351314 w 6433457"/>
                      <a:gd name="connsiteY32" fmla="*/ 174172 h 1458686"/>
                      <a:gd name="connsiteX33" fmla="*/ 2601686 w 6433457"/>
                      <a:gd name="connsiteY33" fmla="*/ 174172 h 1458686"/>
                      <a:gd name="connsiteX34" fmla="*/ 2667000 w 6433457"/>
                      <a:gd name="connsiteY34" fmla="*/ 152400 h 1458686"/>
                      <a:gd name="connsiteX35" fmla="*/ 2721429 w 6433457"/>
                      <a:gd name="connsiteY35" fmla="*/ 130629 h 1458686"/>
                      <a:gd name="connsiteX36" fmla="*/ 2764972 w 6433457"/>
                      <a:gd name="connsiteY36" fmla="*/ 108857 h 1458686"/>
                      <a:gd name="connsiteX37" fmla="*/ 2960914 w 6433457"/>
                      <a:gd name="connsiteY37" fmla="*/ 54429 h 1458686"/>
                      <a:gd name="connsiteX38" fmla="*/ 3265714 w 6433457"/>
                      <a:gd name="connsiteY38" fmla="*/ 0 h 1458686"/>
                      <a:gd name="connsiteX39" fmla="*/ 3962400 w 6433457"/>
                      <a:gd name="connsiteY39" fmla="*/ 21772 h 1458686"/>
                      <a:gd name="connsiteX40" fmla="*/ 4016829 w 6433457"/>
                      <a:gd name="connsiteY40" fmla="*/ 43543 h 1458686"/>
                      <a:gd name="connsiteX41" fmla="*/ 4136572 w 6433457"/>
                      <a:gd name="connsiteY41" fmla="*/ 76200 h 1458686"/>
                      <a:gd name="connsiteX42" fmla="*/ 4223657 w 6433457"/>
                      <a:gd name="connsiteY42" fmla="*/ 119743 h 1458686"/>
                      <a:gd name="connsiteX43" fmla="*/ 4299857 w 6433457"/>
                      <a:gd name="connsiteY43" fmla="*/ 152400 h 1458686"/>
                      <a:gd name="connsiteX44" fmla="*/ 4332514 w 6433457"/>
                      <a:gd name="connsiteY44" fmla="*/ 163286 h 1458686"/>
                      <a:gd name="connsiteX45" fmla="*/ 4365172 w 6433457"/>
                      <a:gd name="connsiteY45" fmla="*/ 185057 h 1458686"/>
                      <a:gd name="connsiteX46" fmla="*/ 4397829 w 6433457"/>
                      <a:gd name="connsiteY46" fmla="*/ 195943 h 1458686"/>
                      <a:gd name="connsiteX47" fmla="*/ 4430486 w 6433457"/>
                      <a:gd name="connsiteY47" fmla="*/ 217715 h 1458686"/>
                      <a:gd name="connsiteX48" fmla="*/ 4724400 w 6433457"/>
                      <a:gd name="connsiteY48" fmla="*/ 261257 h 1458686"/>
                      <a:gd name="connsiteX49" fmla="*/ 5127172 w 6433457"/>
                      <a:gd name="connsiteY49" fmla="*/ 381000 h 1458686"/>
                      <a:gd name="connsiteX50" fmla="*/ 5399314 w 6433457"/>
                      <a:gd name="connsiteY50" fmla="*/ 489857 h 1458686"/>
                      <a:gd name="connsiteX51" fmla="*/ 5486400 w 6433457"/>
                      <a:gd name="connsiteY51" fmla="*/ 522515 h 1458686"/>
                      <a:gd name="connsiteX52" fmla="*/ 5562600 w 6433457"/>
                      <a:gd name="connsiteY52" fmla="*/ 555172 h 1458686"/>
                      <a:gd name="connsiteX53" fmla="*/ 5638800 w 6433457"/>
                      <a:gd name="connsiteY53" fmla="*/ 598715 h 1458686"/>
                      <a:gd name="connsiteX54" fmla="*/ 5715000 w 6433457"/>
                      <a:gd name="connsiteY54" fmla="*/ 620486 h 1458686"/>
                      <a:gd name="connsiteX55" fmla="*/ 5758543 w 6433457"/>
                      <a:gd name="connsiteY55" fmla="*/ 631372 h 1458686"/>
                      <a:gd name="connsiteX56" fmla="*/ 5845629 w 6433457"/>
                      <a:gd name="connsiteY56" fmla="*/ 674915 h 1458686"/>
                      <a:gd name="connsiteX57" fmla="*/ 5932714 w 6433457"/>
                      <a:gd name="connsiteY57" fmla="*/ 740229 h 1458686"/>
                      <a:gd name="connsiteX58" fmla="*/ 5965372 w 6433457"/>
                      <a:gd name="connsiteY58" fmla="*/ 772886 h 1458686"/>
                      <a:gd name="connsiteX59" fmla="*/ 6008914 w 6433457"/>
                      <a:gd name="connsiteY59" fmla="*/ 794657 h 1458686"/>
                      <a:gd name="connsiteX60" fmla="*/ 6041572 w 6433457"/>
                      <a:gd name="connsiteY60" fmla="*/ 838200 h 1458686"/>
                      <a:gd name="connsiteX61" fmla="*/ 6085114 w 6433457"/>
                      <a:gd name="connsiteY61" fmla="*/ 870857 h 1458686"/>
                      <a:gd name="connsiteX62" fmla="*/ 6128657 w 6433457"/>
                      <a:gd name="connsiteY62" fmla="*/ 936172 h 1458686"/>
                      <a:gd name="connsiteX63" fmla="*/ 6150429 w 6433457"/>
                      <a:gd name="connsiteY63" fmla="*/ 957943 h 1458686"/>
                      <a:gd name="connsiteX64" fmla="*/ 6183086 w 6433457"/>
                      <a:gd name="connsiteY64" fmla="*/ 1066800 h 1458686"/>
                      <a:gd name="connsiteX65" fmla="*/ 6248400 w 6433457"/>
                      <a:gd name="connsiteY65" fmla="*/ 1153886 h 1458686"/>
                      <a:gd name="connsiteX66" fmla="*/ 6270172 w 6433457"/>
                      <a:gd name="connsiteY66" fmla="*/ 1186543 h 1458686"/>
                      <a:gd name="connsiteX67" fmla="*/ 6313714 w 6433457"/>
                      <a:gd name="connsiteY67" fmla="*/ 1240972 h 1458686"/>
                      <a:gd name="connsiteX68" fmla="*/ 6379029 w 6433457"/>
                      <a:gd name="connsiteY68" fmla="*/ 1317172 h 1458686"/>
                      <a:gd name="connsiteX69" fmla="*/ 6389914 w 6433457"/>
                      <a:gd name="connsiteY69" fmla="*/ 1349829 h 1458686"/>
                      <a:gd name="connsiteX70" fmla="*/ 6411686 w 6433457"/>
                      <a:gd name="connsiteY70" fmla="*/ 1382486 h 1458686"/>
                      <a:gd name="connsiteX71" fmla="*/ 6433457 w 6433457"/>
                      <a:gd name="connsiteY71" fmla="*/ 1447800 h 14586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</a:cxnLst>
                    <a:rect l="l" t="t" r="r" b="b"/>
                    <a:pathLst>
                      <a:path w="6433457" h="1458686">
                        <a:moveTo>
                          <a:pt x="0" y="1458686"/>
                        </a:moveTo>
                        <a:cubicBezTo>
                          <a:pt x="18143" y="1433286"/>
                          <a:pt x="37671" y="1408820"/>
                          <a:pt x="54429" y="1382486"/>
                        </a:cubicBezTo>
                        <a:cubicBezTo>
                          <a:pt x="63141" y="1368796"/>
                          <a:pt x="67600" y="1352704"/>
                          <a:pt x="76200" y="1338943"/>
                        </a:cubicBezTo>
                        <a:cubicBezTo>
                          <a:pt x="85816" y="1323558"/>
                          <a:pt x="98312" y="1310163"/>
                          <a:pt x="108857" y="1295400"/>
                        </a:cubicBezTo>
                        <a:cubicBezTo>
                          <a:pt x="116461" y="1284754"/>
                          <a:pt x="123695" y="1273837"/>
                          <a:pt x="130629" y="1262743"/>
                        </a:cubicBezTo>
                        <a:cubicBezTo>
                          <a:pt x="141843" y="1244801"/>
                          <a:pt x="151243" y="1225711"/>
                          <a:pt x="163286" y="1208315"/>
                        </a:cubicBezTo>
                        <a:cubicBezTo>
                          <a:pt x="183940" y="1178481"/>
                          <a:pt x="208472" y="1151420"/>
                          <a:pt x="228600" y="1121229"/>
                        </a:cubicBezTo>
                        <a:cubicBezTo>
                          <a:pt x="244206" y="1097821"/>
                          <a:pt x="265029" y="1065279"/>
                          <a:pt x="283029" y="1045029"/>
                        </a:cubicBezTo>
                        <a:cubicBezTo>
                          <a:pt x="300075" y="1025852"/>
                          <a:pt x="323224" y="1011948"/>
                          <a:pt x="337457" y="990600"/>
                        </a:cubicBezTo>
                        <a:cubicBezTo>
                          <a:pt x="358864" y="958491"/>
                          <a:pt x="360456" y="951478"/>
                          <a:pt x="391886" y="925286"/>
                        </a:cubicBezTo>
                        <a:cubicBezTo>
                          <a:pt x="401937" y="916911"/>
                          <a:pt x="414327" y="911688"/>
                          <a:pt x="424543" y="903515"/>
                        </a:cubicBezTo>
                        <a:cubicBezTo>
                          <a:pt x="432557" y="897104"/>
                          <a:pt x="438300" y="888154"/>
                          <a:pt x="446314" y="881743"/>
                        </a:cubicBezTo>
                        <a:cubicBezTo>
                          <a:pt x="456530" y="873570"/>
                          <a:pt x="469126" y="868587"/>
                          <a:pt x="478972" y="859972"/>
                        </a:cubicBezTo>
                        <a:cubicBezTo>
                          <a:pt x="555949" y="792617"/>
                          <a:pt x="502603" y="815809"/>
                          <a:pt x="566057" y="794657"/>
                        </a:cubicBezTo>
                        <a:cubicBezTo>
                          <a:pt x="591847" y="768869"/>
                          <a:pt x="616219" y="741651"/>
                          <a:pt x="653143" y="729343"/>
                        </a:cubicBezTo>
                        <a:cubicBezTo>
                          <a:pt x="664029" y="725714"/>
                          <a:pt x="675537" y="723589"/>
                          <a:pt x="685800" y="718457"/>
                        </a:cubicBezTo>
                        <a:cubicBezTo>
                          <a:pt x="697502" y="712606"/>
                          <a:pt x="706755" y="702537"/>
                          <a:pt x="718457" y="696686"/>
                        </a:cubicBezTo>
                        <a:cubicBezTo>
                          <a:pt x="728720" y="691554"/>
                          <a:pt x="740851" y="690932"/>
                          <a:pt x="751114" y="685800"/>
                        </a:cubicBezTo>
                        <a:cubicBezTo>
                          <a:pt x="861044" y="630835"/>
                          <a:pt x="754723" y="673311"/>
                          <a:pt x="849086" y="631372"/>
                        </a:cubicBezTo>
                        <a:cubicBezTo>
                          <a:pt x="866942" y="623436"/>
                          <a:pt x="886433" y="619090"/>
                          <a:pt x="903514" y="609600"/>
                        </a:cubicBezTo>
                        <a:cubicBezTo>
                          <a:pt x="919374" y="600789"/>
                          <a:pt x="930830" y="585057"/>
                          <a:pt x="947057" y="576943"/>
                        </a:cubicBezTo>
                        <a:cubicBezTo>
                          <a:pt x="982012" y="559465"/>
                          <a:pt x="1020959" y="550877"/>
                          <a:pt x="1055914" y="533400"/>
                        </a:cubicBezTo>
                        <a:cubicBezTo>
                          <a:pt x="1070428" y="526143"/>
                          <a:pt x="1084062" y="516761"/>
                          <a:pt x="1099457" y="511629"/>
                        </a:cubicBezTo>
                        <a:cubicBezTo>
                          <a:pt x="1117010" y="505778"/>
                          <a:pt x="1135824" y="504757"/>
                          <a:pt x="1153886" y="500743"/>
                        </a:cubicBezTo>
                        <a:cubicBezTo>
                          <a:pt x="1208646" y="488574"/>
                          <a:pt x="1243808" y="473766"/>
                          <a:pt x="1306286" y="468086"/>
                        </a:cubicBezTo>
                        <a:lnTo>
                          <a:pt x="1426029" y="457200"/>
                        </a:lnTo>
                        <a:cubicBezTo>
                          <a:pt x="1492249" y="435128"/>
                          <a:pt x="1425022" y="460718"/>
                          <a:pt x="1491343" y="424543"/>
                        </a:cubicBezTo>
                        <a:cubicBezTo>
                          <a:pt x="1519835" y="409002"/>
                          <a:pt x="1549400" y="395514"/>
                          <a:pt x="1578429" y="381000"/>
                        </a:cubicBezTo>
                        <a:cubicBezTo>
                          <a:pt x="1592943" y="373743"/>
                          <a:pt x="1607787" y="367110"/>
                          <a:pt x="1621972" y="359229"/>
                        </a:cubicBezTo>
                        <a:cubicBezTo>
                          <a:pt x="1654629" y="341086"/>
                          <a:pt x="1685512" y="319297"/>
                          <a:pt x="1719943" y="304800"/>
                        </a:cubicBezTo>
                        <a:cubicBezTo>
                          <a:pt x="1828233" y="259204"/>
                          <a:pt x="1800585" y="283295"/>
                          <a:pt x="1883229" y="261257"/>
                        </a:cubicBezTo>
                        <a:cubicBezTo>
                          <a:pt x="1982418" y="234807"/>
                          <a:pt x="2085365" y="191901"/>
                          <a:pt x="2188029" y="185057"/>
                        </a:cubicBezTo>
                        <a:lnTo>
                          <a:pt x="2351314" y="174172"/>
                        </a:lnTo>
                        <a:cubicBezTo>
                          <a:pt x="2582765" y="141107"/>
                          <a:pt x="2180484" y="193318"/>
                          <a:pt x="2601686" y="174172"/>
                        </a:cubicBezTo>
                        <a:cubicBezTo>
                          <a:pt x="2624611" y="173130"/>
                          <a:pt x="2645692" y="160923"/>
                          <a:pt x="2667000" y="152400"/>
                        </a:cubicBezTo>
                        <a:cubicBezTo>
                          <a:pt x="2685143" y="145143"/>
                          <a:pt x="2703573" y="138565"/>
                          <a:pt x="2721429" y="130629"/>
                        </a:cubicBezTo>
                        <a:cubicBezTo>
                          <a:pt x="2736258" y="124038"/>
                          <a:pt x="2749508" y="113777"/>
                          <a:pt x="2764972" y="108857"/>
                        </a:cubicBezTo>
                        <a:cubicBezTo>
                          <a:pt x="2829568" y="88304"/>
                          <a:pt x="2893808" y="64016"/>
                          <a:pt x="2960914" y="54429"/>
                        </a:cubicBezTo>
                        <a:cubicBezTo>
                          <a:pt x="3164745" y="25310"/>
                          <a:pt x="3063137" y="43409"/>
                          <a:pt x="3265714" y="0"/>
                        </a:cubicBezTo>
                        <a:cubicBezTo>
                          <a:pt x="3497943" y="7257"/>
                          <a:pt x="3730447" y="8325"/>
                          <a:pt x="3962400" y="21772"/>
                        </a:cubicBezTo>
                        <a:cubicBezTo>
                          <a:pt x="3981908" y="22903"/>
                          <a:pt x="3998178" y="37715"/>
                          <a:pt x="4016829" y="43543"/>
                        </a:cubicBezTo>
                        <a:cubicBezTo>
                          <a:pt x="4056318" y="55883"/>
                          <a:pt x="4097751" y="61897"/>
                          <a:pt x="4136572" y="76200"/>
                        </a:cubicBezTo>
                        <a:cubicBezTo>
                          <a:pt x="4167026" y="87420"/>
                          <a:pt x="4194247" y="106018"/>
                          <a:pt x="4223657" y="119743"/>
                        </a:cubicBezTo>
                        <a:cubicBezTo>
                          <a:pt x="4248699" y="131429"/>
                          <a:pt x="4274199" y="142137"/>
                          <a:pt x="4299857" y="152400"/>
                        </a:cubicBezTo>
                        <a:cubicBezTo>
                          <a:pt x="4310511" y="156662"/>
                          <a:pt x="4322251" y="158154"/>
                          <a:pt x="4332514" y="163286"/>
                        </a:cubicBezTo>
                        <a:cubicBezTo>
                          <a:pt x="4344216" y="169137"/>
                          <a:pt x="4353470" y="179206"/>
                          <a:pt x="4365172" y="185057"/>
                        </a:cubicBezTo>
                        <a:cubicBezTo>
                          <a:pt x="4375435" y="190189"/>
                          <a:pt x="4387566" y="190811"/>
                          <a:pt x="4397829" y="195943"/>
                        </a:cubicBezTo>
                        <a:cubicBezTo>
                          <a:pt x="4409531" y="201794"/>
                          <a:pt x="4417657" y="215149"/>
                          <a:pt x="4430486" y="217715"/>
                        </a:cubicBezTo>
                        <a:cubicBezTo>
                          <a:pt x="4527603" y="237138"/>
                          <a:pt x="4626917" y="243760"/>
                          <a:pt x="4724400" y="261257"/>
                        </a:cubicBezTo>
                        <a:cubicBezTo>
                          <a:pt x="4818895" y="278218"/>
                          <a:pt x="5085044" y="362569"/>
                          <a:pt x="5127172" y="381000"/>
                        </a:cubicBezTo>
                        <a:cubicBezTo>
                          <a:pt x="5400381" y="500529"/>
                          <a:pt x="5204557" y="421119"/>
                          <a:pt x="5399314" y="489857"/>
                        </a:cubicBezTo>
                        <a:cubicBezTo>
                          <a:pt x="5428549" y="500175"/>
                          <a:pt x="5458176" y="509686"/>
                          <a:pt x="5486400" y="522515"/>
                        </a:cubicBezTo>
                        <a:cubicBezTo>
                          <a:pt x="5578279" y="564278"/>
                          <a:pt x="5452876" y="527740"/>
                          <a:pt x="5562600" y="555172"/>
                        </a:cubicBezTo>
                        <a:cubicBezTo>
                          <a:pt x="5588714" y="572581"/>
                          <a:pt x="5608418" y="587667"/>
                          <a:pt x="5638800" y="598715"/>
                        </a:cubicBezTo>
                        <a:cubicBezTo>
                          <a:pt x="5663626" y="607743"/>
                          <a:pt x="5689514" y="613535"/>
                          <a:pt x="5715000" y="620486"/>
                        </a:cubicBezTo>
                        <a:cubicBezTo>
                          <a:pt x="5729434" y="624422"/>
                          <a:pt x="5744733" y="625618"/>
                          <a:pt x="5758543" y="631372"/>
                        </a:cubicBezTo>
                        <a:cubicBezTo>
                          <a:pt x="5788501" y="643855"/>
                          <a:pt x="5819665" y="655442"/>
                          <a:pt x="5845629" y="674915"/>
                        </a:cubicBezTo>
                        <a:cubicBezTo>
                          <a:pt x="5874657" y="696686"/>
                          <a:pt x="5907056" y="714572"/>
                          <a:pt x="5932714" y="740229"/>
                        </a:cubicBezTo>
                        <a:cubicBezTo>
                          <a:pt x="5943600" y="751115"/>
                          <a:pt x="5952845" y="763938"/>
                          <a:pt x="5965372" y="772886"/>
                        </a:cubicBezTo>
                        <a:cubicBezTo>
                          <a:pt x="5978577" y="782318"/>
                          <a:pt x="5994400" y="787400"/>
                          <a:pt x="6008914" y="794657"/>
                        </a:cubicBezTo>
                        <a:cubicBezTo>
                          <a:pt x="6019800" y="809171"/>
                          <a:pt x="6028743" y="825371"/>
                          <a:pt x="6041572" y="838200"/>
                        </a:cubicBezTo>
                        <a:cubicBezTo>
                          <a:pt x="6054401" y="851029"/>
                          <a:pt x="6073061" y="857297"/>
                          <a:pt x="6085114" y="870857"/>
                        </a:cubicBezTo>
                        <a:cubicBezTo>
                          <a:pt x="6102498" y="890414"/>
                          <a:pt x="6110154" y="917670"/>
                          <a:pt x="6128657" y="936172"/>
                        </a:cubicBezTo>
                        <a:lnTo>
                          <a:pt x="6150429" y="957943"/>
                        </a:lnTo>
                        <a:cubicBezTo>
                          <a:pt x="6155363" y="977679"/>
                          <a:pt x="6174249" y="1057963"/>
                          <a:pt x="6183086" y="1066800"/>
                        </a:cubicBezTo>
                        <a:cubicBezTo>
                          <a:pt x="6223359" y="1107075"/>
                          <a:pt x="6199163" y="1080031"/>
                          <a:pt x="6248400" y="1153886"/>
                        </a:cubicBezTo>
                        <a:cubicBezTo>
                          <a:pt x="6255657" y="1164772"/>
                          <a:pt x="6260921" y="1177292"/>
                          <a:pt x="6270172" y="1186543"/>
                        </a:cubicBezTo>
                        <a:cubicBezTo>
                          <a:pt x="6344296" y="1260671"/>
                          <a:pt x="6231306" y="1144829"/>
                          <a:pt x="6313714" y="1240972"/>
                        </a:cubicBezTo>
                        <a:cubicBezTo>
                          <a:pt x="6392910" y="1333368"/>
                          <a:pt x="6329043" y="1242195"/>
                          <a:pt x="6379029" y="1317172"/>
                        </a:cubicBezTo>
                        <a:cubicBezTo>
                          <a:pt x="6382657" y="1328058"/>
                          <a:pt x="6384782" y="1339566"/>
                          <a:pt x="6389914" y="1349829"/>
                        </a:cubicBezTo>
                        <a:cubicBezTo>
                          <a:pt x="6395765" y="1361531"/>
                          <a:pt x="6406372" y="1370531"/>
                          <a:pt x="6411686" y="1382486"/>
                        </a:cubicBezTo>
                        <a:cubicBezTo>
                          <a:pt x="6421007" y="1403457"/>
                          <a:pt x="6433457" y="1447800"/>
                          <a:pt x="6433457" y="144780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4" name="!!c4">
            <a:extLst>
              <a:ext uri="{FF2B5EF4-FFF2-40B4-BE49-F238E27FC236}">
                <a16:creationId xmlns:a16="http://schemas.microsoft.com/office/drawing/2014/main" id="{A8508E00-DA1A-66D9-59DA-198E1206D23D}"/>
              </a:ext>
            </a:extLst>
          </p:cNvPr>
          <p:cNvSpPr/>
          <p:nvPr/>
        </p:nvSpPr>
        <p:spPr>
          <a:xfrm>
            <a:off x="6321135" y="4489874"/>
            <a:ext cx="914400" cy="853996"/>
          </a:xfrm>
          <a:prstGeom prst="mathMultiply">
            <a:avLst/>
          </a:prstGeom>
          <a:solidFill>
            <a:schemeClr val="accent5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!!c5">
            <a:extLst>
              <a:ext uri="{FF2B5EF4-FFF2-40B4-BE49-F238E27FC236}">
                <a16:creationId xmlns:a16="http://schemas.microsoft.com/office/drawing/2014/main" id="{F1203384-1A09-FD3E-15D7-EAC96A9D7071}"/>
              </a:ext>
            </a:extLst>
          </p:cNvPr>
          <p:cNvSpPr/>
          <p:nvPr/>
        </p:nvSpPr>
        <p:spPr>
          <a:xfrm>
            <a:off x="10572385" y="3357618"/>
            <a:ext cx="914400" cy="853996"/>
          </a:xfrm>
          <a:prstGeom prst="mathMultiply">
            <a:avLst/>
          </a:prstGeom>
          <a:solidFill>
            <a:schemeClr val="accent5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!!c6">
            <a:extLst>
              <a:ext uri="{FF2B5EF4-FFF2-40B4-BE49-F238E27FC236}">
                <a16:creationId xmlns:a16="http://schemas.microsoft.com/office/drawing/2014/main" id="{C2A5250C-BFA8-5D04-5562-45DD7CA3B9EA}"/>
              </a:ext>
            </a:extLst>
          </p:cNvPr>
          <p:cNvSpPr/>
          <p:nvPr/>
        </p:nvSpPr>
        <p:spPr>
          <a:xfrm>
            <a:off x="15415708" y="3924614"/>
            <a:ext cx="914400" cy="853996"/>
          </a:xfrm>
          <a:prstGeom prst="mathMultiply">
            <a:avLst/>
          </a:prstGeom>
          <a:solidFill>
            <a:schemeClr val="accent5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B94F51E8-9044-3798-3A5E-1E642233B39C}"/>
                  </a:ext>
                </a:extLst>
              </p:cNvPr>
              <p:cNvSpPr/>
              <p:nvPr/>
            </p:nvSpPr>
            <p:spPr>
              <a:xfrm>
                <a:off x="1054169" y="5960508"/>
                <a:ext cx="22275662" cy="5162014"/>
              </a:xfrm>
              <a:prstGeom prst="roundRect">
                <a:avLst>
                  <a:gd name="adj" fmla="val 5932"/>
                </a:avLst>
              </a:prstGeom>
              <a:noFill/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numCol="1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8000" dirty="0">
                    <a:solidFill>
                      <a:schemeClr val="bg1"/>
                    </a:solidFill>
                    <a:latin typeface="Bradley Hand" pitchFamily="2" charset="77"/>
                  </a:rPr>
                  <a:t>Our strategy to find the path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Divide and Conquer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Find a vertex, say u, on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𝑠𝑡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endParaRPr lang="en-IN" sz="5400" dirty="0">
                  <a:solidFill>
                    <a:schemeClr val="bg1"/>
                  </a:solidFill>
                  <a:latin typeface="Bradley Hand" pitchFamily="2" charset="77"/>
                </a:endParaRP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IN" sz="5400" dirty="0">
                    <a:solidFill>
                      <a:schemeClr val="bg1"/>
                    </a:solidFill>
                    <a:latin typeface="Bradley Hand" pitchFamily="2" charset="77"/>
                  </a:rPr>
                  <a:t>Recursively, find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𝑠𝑢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IN" sz="5400" dirty="0">
                    <a:solidFill>
                      <a:schemeClr val="bg1"/>
                    </a:solidFill>
                    <a:latin typeface="Bradley Hand" pitchFamily="2" charset="77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𝑢𝑡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endParaRPr lang="en-IN" sz="5400" dirty="0">
                  <a:solidFill>
                    <a:schemeClr val="bg1"/>
                  </a:solidFill>
                  <a:latin typeface="Bradley Hand" pitchFamily="2" charset="77"/>
                </a:endParaRP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IN" sz="5400" dirty="0">
                    <a:solidFill>
                      <a:schemeClr val="bg1"/>
                    </a:solidFill>
                    <a:latin typeface="Bradley Hand" pitchFamily="2" charset="77"/>
                  </a:rPr>
                  <a:t>It is not clear why this recursive strategy works, but we will come to that later</a:t>
                </a:r>
              </a:p>
            </p:txBody>
          </p:sp>
        </mc:Choice>
        <mc:Fallback xmlns="">
          <p:sp>
            <p:nvSpPr>
              <p:cNvPr id="19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B94F51E8-9044-3798-3A5E-1E642233B3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4169" y="5960508"/>
                <a:ext cx="22275662" cy="5162014"/>
              </a:xfrm>
              <a:prstGeom prst="roundRect">
                <a:avLst>
                  <a:gd name="adj" fmla="val 5932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Oval 19">
            <a:extLst>
              <a:ext uri="{FF2B5EF4-FFF2-40B4-BE49-F238E27FC236}">
                <a16:creationId xmlns:a16="http://schemas.microsoft.com/office/drawing/2014/main" id="{3A9B1B5B-C60B-10A5-1A7C-E05E924B308D}"/>
              </a:ext>
            </a:extLst>
          </p:cNvPr>
          <p:cNvSpPr/>
          <p:nvPr/>
        </p:nvSpPr>
        <p:spPr>
          <a:xfrm>
            <a:off x="13125817" y="2593478"/>
            <a:ext cx="457200" cy="457192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" name="!!star1">
            <a:extLst>
              <a:ext uri="{FF2B5EF4-FFF2-40B4-BE49-F238E27FC236}">
                <a16:creationId xmlns:a16="http://schemas.microsoft.com/office/drawing/2014/main" id="{DA5926CA-3337-96AA-DF9A-5DE255036915}"/>
              </a:ext>
            </a:extLst>
          </p:cNvPr>
          <p:cNvSpPr/>
          <p:nvPr/>
        </p:nvSpPr>
        <p:spPr>
          <a:xfrm>
            <a:off x="12897217" y="3318619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u</a:t>
            </a:r>
          </a:p>
        </p:txBody>
      </p:sp>
      <p:sp>
        <p:nvSpPr>
          <p:cNvPr id="22" name="Candy: A problem on leetcode">
            <a:extLst>
              <a:ext uri="{FF2B5EF4-FFF2-40B4-BE49-F238E27FC236}">
                <a16:creationId xmlns:a16="http://schemas.microsoft.com/office/drawing/2014/main" id="{E26F34A0-18B0-ABDE-30C2-02805398672B}"/>
              </a:ext>
            </a:extLst>
          </p:cNvPr>
          <p:cNvSpPr/>
          <p:nvPr/>
        </p:nvSpPr>
        <p:spPr>
          <a:xfrm>
            <a:off x="535259" y="11427651"/>
            <a:ext cx="23127629" cy="1920643"/>
          </a:xfrm>
          <a:prstGeom prst="roundRect">
            <a:avLst>
              <a:gd name="adj" fmla="val 1661"/>
            </a:avLst>
          </a:prstGeom>
          <a:noFill/>
          <a:ln w="12700">
            <a:noFill/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6000" dirty="0">
                <a:solidFill>
                  <a:schemeClr val="accent5">
                    <a:lumMod val="60000"/>
                    <a:lumOff val="40000"/>
                  </a:schemeClr>
                </a:solidFill>
                <a:latin typeface="Bradley Hand" pitchFamily="2" charset="77"/>
              </a:rPr>
              <a:t>How to find the vertex u on the path? How can we use the fact that the path is long?</a:t>
            </a:r>
          </a:p>
        </p:txBody>
      </p:sp>
    </p:spTree>
    <p:extLst>
      <p:ext uri="{BB962C8B-B14F-4D97-AF65-F5344CB8AC3E}">
        <p14:creationId xmlns:p14="http://schemas.microsoft.com/office/powerpoint/2010/main" val="24033329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!!star1">
            <a:extLst>
              <a:ext uri="{FF2B5EF4-FFF2-40B4-BE49-F238E27FC236}">
                <a16:creationId xmlns:a16="http://schemas.microsoft.com/office/drawing/2014/main" id="{3A3BDF97-1DB3-9F56-9437-5BC72BB902F1}"/>
              </a:ext>
            </a:extLst>
          </p:cNvPr>
          <p:cNvSpPr/>
          <p:nvPr/>
        </p:nvSpPr>
        <p:spPr>
          <a:xfrm>
            <a:off x="2951844" y="1313739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a</a:t>
            </a:r>
          </a:p>
        </p:txBody>
      </p:sp>
      <p:sp>
        <p:nvSpPr>
          <p:cNvPr id="4" name="!!star1">
            <a:extLst>
              <a:ext uri="{FF2B5EF4-FFF2-40B4-BE49-F238E27FC236}">
                <a16:creationId xmlns:a16="http://schemas.microsoft.com/office/drawing/2014/main" id="{95A91714-B3B7-C728-361D-EF001E107AA1}"/>
              </a:ext>
            </a:extLst>
          </p:cNvPr>
          <p:cNvSpPr/>
          <p:nvPr/>
        </p:nvSpPr>
        <p:spPr>
          <a:xfrm>
            <a:off x="1650582" y="3834201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b</a:t>
            </a:r>
            <a:endParaRPr lang="en-US" sz="3200" dirty="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!!star1">
            <a:extLst>
              <a:ext uri="{FF2B5EF4-FFF2-40B4-BE49-F238E27FC236}">
                <a16:creationId xmlns:a16="http://schemas.microsoft.com/office/drawing/2014/main" id="{4E31E288-4C30-9BD9-A814-88FF33BD7F18}"/>
              </a:ext>
            </a:extLst>
          </p:cNvPr>
          <p:cNvSpPr/>
          <p:nvPr/>
        </p:nvSpPr>
        <p:spPr>
          <a:xfrm>
            <a:off x="6735714" y="3415835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d</a:t>
            </a:r>
            <a:endParaRPr lang="en-US" sz="3200" dirty="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!!star1">
            <a:extLst>
              <a:ext uri="{FF2B5EF4-FFF2-40B4-BE49-F238E27FC236}">
                <a16:creationId xmlns:a16="http://schemas.microsoft.com/office/drawing/2014/main" id="{1FE15D98-86AA-8FCE-9FD2-6C405709E1ED}"/>
              </a:ext>
            </a:extLst>
          </p:cNvPr>
          <p:cNvSpPr/>
          <p:nvPr/>
        </p:nvSpPr>
        <p:spPr>
          <a:xfrm>
            <a:off x="6949413" y="1313739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c</a:t>
            </a:r>
            <a:endParaRPr lang="en-US" sz="3200" dirty="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!!star1">
            <a:extLst>
              <a:ext uri="{FF2B5EF4-FFF2-40B4-BE49-F238E27FC236}">
                <a16:creationId xmlns:a16="http://schemas.microsoft.com/office/drawing/2014/main" id="{9A92C6C7-673D-7B13-0638-F6ED820288ED}"/>
              </a:ext>
            </a:extLst>
          </p:cNvPr>
          <p:cNvSpPr/>
          <p:nvPr/>
        </p:nvSpPr>
        <p:spPr>
          <a:xfrm>
            <a:off x="4499290" y="6439634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e</a:t>
            </a:r>
            <a:endParaRPr lang="en-US" sz="3200" dirty="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8F906E5-B3EB-E958-4649-44507C734719}"/>
              </a:ext>
            </a:extLst>
          </p:cNvPr>
          <p:cNvCxnSpPr>
            <a:stCxn id="3" idx="6"/>
            <a:endCxn id="6" idx="2"/>
          </p:cNvCxnSpPr>
          <p:nvPr/>
        </p:nvCxnSpPr>
        <p:spPr>
          <a:xfrm>
            <a:off x="3866244" y="1732105"/>
            <a:ext cx="3083169" cy="0"/>
          </a:xfrm>
          <a:prstGeom prst="line">
            <a:avLst/>
          </a:prstGeom>
          <a:noFill/>
          <a:ln w="635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5EBCA28-7F18-ABC7-1B69-0860D18AC9CC}"/>
              </a:ext>
            </a:extLst>
          </p:cNvPr>
          <p:cNvCxnSpPr>
            <a:cxnSpLocks/>
            <a:stCxn id="4" idx="0"/>
            <a:endCxn id="3" idx="4"/>
          </p:cNvCxnSpPr>
          <p:nvPr/>
        </p:nvCxnSpPr>
        <p:spPr>
          <a:xfrm flipV="1">
            <a:off x="2107782" y="2150471"/>
            <a:ext cx="1301262" cy="1683730"/>
          </a:xfrm>
          <a:prstGeom prst="line">
            <a:avLst/>
          </a:prstGeom>
          <a:noFill/>
          <a:ln w="635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982D68A-0DE6-B825-4CDC-5DA82639E727}"/>
              </a:ext>
            </a:extLst>
          </p:cNvPr>
          <p:cNvCxnSpPr>
            <a:cxnSpLocks/>
            <a:stCxn id="5" idx="0"/>
            <a:endCxn id="6" idx="4"/>
          </p:cNvCxnSpPr>
          <p:nvPr/>
        </p:nvCxnSpPr>
        <p:spPr>
          <a:xfrm flipV="1">
            <a:off x="7192914" y="2150471"/>
            <a:ext cx="213699" cy="1265364"/>
          </a:xfrm>
          <a:prstGeom prst="line">
            <a:avLst/>
          </a:prstGeom>
          <a:noFill/>
          <a:ln w="635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9356846-E6A8-16F2-12AC-C47EBA230933}"/>
              </a:ext>
            </a:extLst>
          </p:cNvPr>
          <p:cNvCxnSpPr>
            <a:cxnSpLocks/>
            <a:stCxn id="7" idx="0"/>
            <a:endCxn id="5" idx="4"/>
          </p:cNvCxnSpPr>
          <p:nvPr/>
        </p:nvCxnSpPr>
        <p:spPr>
          <a:xfrm flipV="1">
            <a:off x="4956490" y="4252567"/>
            <a:ext cx="2236424" cy="2187067"/>
          </a:xfrm>
          <a:prstGeom prst="line">
            <a:avLst/>
          </a:prstGeom>
          <a:noFill/>
          <a:ln w="635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39A11B2-E061-189D-D53F-D60C1A19DFC3}"/>
              </a:ext>
            </a:extLst>
          </p:cNvPr>
          <p:cNvCxnSpPr>
            <a:cxnSpLocks/>
            <a:stCxn id="7" idx="0"/>
            <a:endCxn id="4" idx="5"/>
          </p:cNvCxnSpPr>
          <p:nvPr/>
        </p:nvCxnSpPr>
        <p:spPr>
          <a:xfrm flipH="1" flipV="1">
            <a:off x="2431071" y="4548396"/>
            <a:ext cx="2525419" cy="1891238"/>
          </a:xfrm>
          <a:prstGeom prst="line">
            <a:avLst/>
          </a:prstGeom>
          <a:noFill/>
          <a:ln w="635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044D96B0-5550-AEF8-66C9-3052BD5E115C}"/>
              </a:ext>
            </a:extLst>
          </p:cNvPr>
          <p:cNvSpPr/>
          <p:nvPr/>
        </p:nvSpPr>
        <p:spPr>
          <a:xfrm>
            <a:off x="2421933" y="2656297"/>
            <a:ext cx="686704" cy="658336"/>
          </a:xfrm>
          <a:prstGeom prst="round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ECEFFA66-BBC3-E299-C4AA-539B68BC80C6}"/>
              </a:ext>
            </a:extLst>
          </p:cNvPr>
          <p:cNvSpPr/>
          <p:nvPr/>
        </p:nvSpPr>
        <p:spPr>
          <a:xfrm>
            <a:off x="3108637" y="5054222"/>
            <a:ext cx="686704" cy="658336"/>
          </a:xfrm>
          <a:prstGeom prst="round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ABC417B-B974-85EC-20D6-B1C8A3D4236C}"/>
              </a:ext>
            </a:extLst>
          </p:cNvPr>
          <p:cNvSpPr/>
          <p:nvPr/>
        </p:nvSpPr>
        <p:spPr>
          <a:xfrm>
            <a:off x="5064476" y="1381528"/>
            <a:ext cx="686704" cy="658336"/>
          </a:xfrm>
          <a:prstGeom prst="round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7FC83BD5-AC45-C376-5411-215E4140D3D0}"/>
              </a:ext>
            </a:extLst>
          </p:cNvPr>
          <p:cNvSpPr/>
          <p:nvPr/>
        </p:nvSpPr>
        <p:spPr>
          <a:xfrm>
            <a:off x="6942804" y="2453985"/>
            <a:ext cx="686704" cy="658336"/>
          </a:xfrm>
          <a:prstGeom prst="round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81949A5C-29F1-EDB0-7AE1-064503EE5E9E}"/>
              </a:ext>
            </a:extLst>
          </p:cNvPr>
          <p:cNvSpPr/>
          <p:nvPr/>
        </p:nvSpPr>
        <p:spPr>
          <a:xfrm>
            <a:off x="5774287" y="4930944"/>
            <a:ext cx="686704" cy="658336"/>
          </a:xfrm>
          <a:prstGeom prst="round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35" name="!!star1">
            <a:extLst>
              <a:ext uri="{FF2B5EF4-FFF2-40B4-BE49-F238E27FC236}">
                <a16:creationId xmlns:a16="http://schemas.microsoft.com/office/drawing/2014/main" id="{E49D1AF6-2225-50DD-4713-5F5D4CB9AEF1}"/>
              </a:ext>
            </a:extLst>
          </p:cNvPr>
          <p:cNvSpPr/>
          <p:nvPr/>
        </p:nvSpPr>
        <p:spPr>
          <a:xfrm>
            <a:off x="10574573" y="1519251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a</a:t>
            </a:r>
          </a:p>
        </p:txBody>
      </p:sp>
      <p:sp>
        <p:nvSpPr>
          <p:cNvPr id="36" name="!!star1">
            <a:extLst>
              <a:ext uri="{FF2B5EF4-FFF2-40B4-BE49-F238E27FC236}">
                <a16:creationId xmlns:a16="http://schemas.microsoft.com/office/drawing/2014/main" id="{0C70ABEF-0318-B279-B9F0-F7BAA79C6D19}"/>
              </a:ext>
            </a:extLst>
          </p:cNvPr>
          <p:cNvSpPr/>
          <p:nvPr/>
        </p:nvSpPr>
        <p:spPr>
          <a:xfrm>
            <a:off x="12069390" y="477007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a</a:t>
            </a:r>
          </a:p>
        </p:txBody>
      </p:sp>
      <p:sp>
        <p:nvSpPr>
          <p:cNvPr id="37" name="!!star1">
            <a:extLst>
              <a:ext uri="{FF2B5EF4-FFF2-40B4-BE49-F238E27FC236}">
                <a16:creationId xmlns:a16="http://schemas.microsoft.com/office/drawing/2014/main" id="{6BB6C869-CD37-3508-3CB0-605899655CDD}"/>
              </a:ext>
            </a:extLst>
          </p:cNvPr>
          <p:cNvSpPr/>
          <p:nvPr/>
        </p:nvSpPr>
        <p:spPr>
          <a:xfrm>
            <a:off x="10574573" y="2859437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b</a:t>
            </a:r>
            <a:endParaRPr lang="en-US" sz="3200" dirty="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8" name="!!star1">
            <a:extLst>
              <a:ext uri="{FF2B5EF4-FFF2-40B4-BE49-F238E27FC236}">
                <a16:creationId xmlns:a16="http://schemas.microsoft.com/office/drawing/2014/main" id="{2F0A7DCF-C01A-67AF-A77C-2199C10A1E81}"/>
              </a:ext>
            </a:extLst>
          </p:cNvPr>
          <p:cNvSpPr/>
          <p:nvPr/>
        </p:nvSpPr>
        <p:spPr>
          <a:xfrm>
            <a:off x="13562660" y="477007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b</a:t>
            </a:r>
            <a:endParaRPr lang="en-US" sz="3200" dirty="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9" name="!!star1">
            <a:extLst>
              <a:ext uri="{FF2B5EF4-FFF2-40B4-BE49-F238E27FC236}">
                <a16:creationId xmlns:a16="http://schemas.microsoft.com/office/drawing/2014/main" id="{C4CCE2C1-5AA9-E6B6-079C-70FEB9AC34D9}"/>
              </a:ext>
            </a:extLst>
          </p:cNvPr>
          <p:cNvSpPr/>
          <p:nvPr/>
        </p:nvSpPr>
        <p:spPr>
          <a:xfrm>
            <a:off x="10574573" y="4199623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c</a:t>
            </a:r>
            <a:endParaRPr lang="en-US" sz="3200" dirty="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0" name="!!star1">
            <a:extLst>
              <a:ext uri="{FF2B5EF4-FFF2-40B4-BE49-F238E27FC236}">
                <a16:creationId xmlns:a16="http://schemas.microsoft.com/office/drawing/2014/main" id="{E77D2A9E-56F3-1790-D576-CE29C19A2B52}"/>
              </a:ext>
            </a:extLst>
          </p:cNvPr>
          <p:cNvSpPr/>
          <p:nvPr/>
        </p:nvSpPr>
        <p:spPr>
          <a:xfrm>
            <a:off x="15078248" y="477007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c</a:t>
            </a:r>
            <a:endParaRPr lang="en-US" sz="3200" dirty="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1" name="!!star1">
            <a:extLst>
              <a:ext uri="{FF2B5EF4-FFF2-40B4-BE49-F238E27FC236}">
                <a16:creationId xmlns:a16="http://schemas.microsoft.com/office/drawing/2014/main" id="{E5C86812-7DC9-52F1-DDE5-636CDB1407B6}"/>
              </a:ext>
            </a:extLst>
          </p:cNvPr>
          <p:cNvSpPr/>
          <p:nvPr/>
        </p:nvSpPr>
        <p:spPr>
          <a:xfrm>
            <a:off x="10574573" y="5539809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d</a:t>
            </a:r>
            <a:endParaRPr lang="en-US" sz="3200" dirty="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2" name="!!star1">
            <a:extLst>
              <a:ext uri="{FF2B5EF4-FFF2-40B4-BE49-F238E27FC236}">
                <a16:creationId xmlns:a16="http://schemas.microsoft.com/office/drawing/2014/main" id="{FD9864CE-472B-CA91-C9CC-1C355AB0B1CC}"/>
              </a:ext>
            </a:extLst>
          </p:cNvPr>
          <p:cNvSpPr/>
          <p:nvPr/>
        </p:nvSpPr>
        <p:spPr>
          <a:xfrm>
            <a:off x="16549200" y="477007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d</a:t>
            </a:r>
            <a:endParaRPr lang="en-US" sz="3200" dirty="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3" name="!!star1">
            <a:extLst>
              <a:ext uri="{FF2B5EF4-FFF2-40B4-BE49-F238E27FC236}">
                <a16:creationId xmlns:a16="http://schemas.microsoft.com/office/drawing/2014/main" id="{F6D089AD-9A8A-410D-B3A6-871DE235066B}"/>
              </a:ext>
            </a:extLst>
          </p:cNvPr>
          <p:cNvSpPr/>
          <p:nvPr/>
        </p:nvSpPr>
        <p:spPr>
          <a:xfrm>
            <a:off x="10574573" y="6880564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e</a:t>
            </a:r>
            <a:endParaRPr lang="en-US" sz="3200" dirty="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4" name="!!star1">
            <a:extLst>
              <a:ext uri="{FF2B5EF4-FFF2-40B4-BE49-F238E27FC236}">
                <a16:creationId xmlns:a16="http://schemas.microsoft.com/office/drawing/2014/main" id="{C05730D4-4A11-463A-BC42-C9C5C25E2A78}"/>
              </a:ext>
            </a:extLst>
          </p:cNvPr>
          <p:cNvSpPr/>
          <p:nvPr/>
        </p:nvSpPr>
        <p:spPr>
          <a:xfrm>
            <a:off x="18063747" y="477007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e</a:t>
            </a:r>
            <a:endParaRPr lang="en-US" sz="3200" dirty="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E5ABB8A9-615B-AF14-24C0-09621CE6DC50}"/>
              </a:ext>
            </a:extLst>
          </p:cNvPr>
          <p:cNvSpPr/>
          <p:nvPr/>
        </p:nvSpPr>
        <p:spPr>
          <a:xfrm>
            <a:off x="12126314" y="1608449"/>
            <a:ext cx="800552" cy="6583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>
                <a:solidFill>
                  <a:schemeClr val="tx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0</a:t>
            </a:r>
            <a:endParaRPr lang="en-US" sz="3200" dirty="0">
              <a:solidFill>
                <a:schemeClr val="tx1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724589D3-1168-F19F-0F43-7A52D5F64B26}"/>
              </a:ext>
            </a:extLst>
          </p:cNvPr>
          <p:cNvSpPr/>
          <p:nvPr/>
        </p:nvSpPr>
        <p:spPr>
          <a:xfrm>
            <a:off x="15135172" y="1608449"/>
            <a:ext cx="800552" cy="6583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1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150A63AD-E58F-09D9-15F8-A6B8C6B71C95}"/>
              </a:ext>
            </a:extLst>
          </p:cNvPr>
          <p:cNvSpPr/>
          <p:nvPr/>
        </p:nvSpPr>
        <p:spPr>
          <a:xfrm>
            <a:off x="13619584" y="1608449"/>
            <a:ext cx="800552" cy="6583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1B36632F-F209-F4F2-C268-0BF034C8D3F5}"/>
              </a:ext>
            </a:extLst>
          </p:cNvPr>
          <p:cNvSpPr/>
          <p:nvPr/>
        </p:nvSpPr>
        <p:spPr>
          <a:xfrm>
            <a:off x="16606124" y="1608449"/>
            <a:ext cx="800552" cy="6583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437517A9-3CCC-0CD7-D7CE-029174C86E85}"/>
              </a:ext>
            </a:extLst>
          </p:cNvPr>
          <p:cNvSpPr/>
          <p:nvPr/>
        </p:nvSpPr>
        <p:spPr>
          <a:xfrm>
            <a:off x="18120671" y="1608449"/>
            <a:ext cx="800552" cy="6583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97C4F3D8-6D3D-E66C-F22E-38F3E3DA0D06}"/>
              </a:ext>
            </a:extLst>
          </p:cNvPr>
          <p:cNvSpPr/>
          <p:nvPr/>
        </p:nvSpPr>
        <p:spPr>
          <a:xfrm>
            <a:off x="13619584" y="2948635"/>
            <a:ext cx="800552" cy="6583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0</a:t>
            </a: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6178A07C-FBDE-7627-F5F8-862D388861CF}"/>
              </a:ext>
            </a:extLst>
          </p:cNvPr>
          <p:cNvSpPr/>
          <p:nvPr/>
        </p:nvSpPr>
        <p:spPr>
          <a:xfrm>
            <a:off x="15135172" y="2948635"/>
            <a:ext cx="800552" cy="6583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6</a:t>
            </a:r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842D6F8E-6100-391D-BE43-3520ADB903D6}"/>
              </a:ext>
            </a:extLst>
          </p:cNvPr>
          <p:cNvSpPr/>
          <p:nvPr/>
        </p:nvSpPr>
        <p:spPr>
          <a:xfrm>
            <a:off x="16606124" y="2948635"/>
            <a:ext cx="800552" cy="6583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7</a:t>
            </a: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9E45DA0A-9C27-F7B7-CDEF-0634ECDF34EB}"/>
              </a:ext>
            </a:extLst>
          </p:cNvPr>
          <p:cNvSpPr/>
          <p:nvPr/>
        </p:nvSpPr>
        <p:spPr>
          <a:xfrm>
            <a:off x="18120671" y="2948635"/>
            <a:ext cx="800552" cy="6583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9ACEE063-062A-16DE-4F4C-A26ADE9200C0}"/>
              </a:ext>
            </a:extLst>
          </p:cNvPr>
          <p:cNvSpPr/>
          <p:nvPr/>
        </p:nvSpPr>
        <p:spPr>
          <a:xfrm>
            <a:off x="15135172" y="4288821"/>
            <a:ext cx="800552" cy="6583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0</a:t>
            </a:r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F37AB8EF-18A7-8EBF-6023-332AA6F6C8F2}"/>
              </a:ext>
            </a:extLst>
          </p:cNvPr>
          <p:cNvSpPr/>
          <p:nvPr/>
        </p:nvSpPr>
        <p:spPr>
          <a:xfrm>
            <a:off x="16606124" y="4288821"/>
            <a:ext cx="800552" cy="6583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1</a:t>
            </a:r>
          </a:p>
        </p:txBody>
      </p: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C2E07FFC-FC7F-A408-01B8-BB63D11D54C0}"/>
              </a:ext>
            </a:extLst>
          </p:cNvPr>
          <p:cNvSpPr/>
          <p:nvPr/>
        </p:nvSpPr>
        <p:spPr>
          <a:xfrm>
            <a:off x="18120671" y="4288821"/>
            <a:ext cx="800552" cy="6583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CC6A7982-9DF0-C722-9896-A2544D5C5CC9}"/>
              </a:ext>
            </a:extLst>
          </p:cNvPr>
          <p:cNvSpPr/>
          <p:nvPr/>
        </p:nvSpPr>
        <p:spPr>
          <a:xfrm>
            <a:off x="16606124" y="5629007"/>
            <a:ext cx="800552" cy="6583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0</a:t>
            </a:r>
          </a:p>
        </p:txBody>
      </p:sp>
      <p:sp>
        <p:nvSpPr>
          <p:cNvPr id="61" name="Rounded Rectangle 60">
            <a:extLst>
              <a:ext uri="{FF2B5EF4-FFF2-40B4-BE49-F238E27FC236}">
                <a16:creationId xmlns:a16="http://schemas.microsoft.com/office/drawing/2014/main" id="{27C161B8-5B44-D768-3E49-8569C68A03B8}"/>
              </a:ext>
            </a:extLst>
          </p:cNvPr>
          <p:cNvSpPr/>
          <p:nvPr/>
        </p:nvSpPr>
        <p:spPr>
          <a:xfrm>
            <a:off x="18120671" y="5629007"/>
            <a:ext cx="800552" cy="6583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E514B29D-2DE6-EF21-23A2-AFC3BE41E079}"/>
              </a:ext>
            </a:extLst>
          </p:cNvPr>
          <p:cNvSpPr/>
          <p:nvPr/>
        </p:nvSpPr>
        <p:spPr>
          <a:xfrm>
            <a:off x="18120671" y="6969762"/>
            <a:ext cx="800552" cy="6583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0</a:t>
            </a:r>
          </a:p>
        </p:txBody>
      </p:sp>
      <p:sp>
        <p:nvSpPr>
          <p:cNvPr id="8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60DB17F7-53E0-7363-BADA-B57E0B5341E9}"/>
              </a:ext>
            </a:extLst>
          </p:cNvPr>
          <p:cNvSpPr/>
          <p:nvPr/>
        </p:nvSpPr>
        <p:spPr>
          <a:xfrm>
            <a:off x="1895525" y="8330872"/>
            <a:ext cx="21783625" cy="1218425"/>
          </a:xfrm>
          <a:prstGeom prst="roundRect">
            <a:avLst>
              <a:gd name="adj" fmla="val 5932"/>
            </a:avLst>
          </a:prstGeom>
          <a:noFill/>
          <a:ln w="12700">
            <a:noFill/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1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chemeClr val="bg1"/>
                </a:solidFill>
                <a:latin typeface="Bradley Hand" pitchFamily="2" charset="77"/>
              </a:rPr>
              <a:t>Query(</a:t>
            </a:r>
            <a:r>
              <a:rPr lang="en-US" sz="4000" dirty="0" err="1">
                <a:solidFill>
                  <a:schemeClr val="bg1"/>
                </a:solidFill>
                <a:latin typeface="Bradley Hand" pitchFamily="2" charset="77"/>
              </a:rPr>
              <a:t>s,t</a:t>
            </a:r>
            <a:r>
              <a:rPr lang="en-US" sz="4000" dirty="0">
                <a:solidFill>
                  <a:schemeClr val="bg1"/>
                </a:solidFill>
                <a:latin typeface="Bradley Hand" pitchFamily="2" charset="77"/>
              </a:rPr>
              <a:t>): Find the weight of the shortest path from s to t</a:t>
            </a:r>
            <a:endParaRPr lang="en-IN" sz="4000" dirty="0">
              <a:solidFill>
                <a:schemeClr val="bg1"/>
              </a:solidFill>
              <a:latin typeface="Bradley Hand" pitchFamily="2" charset="77"/>
            </a:endParaRPr>
          </a:p>
        </p:txBody>
      </p:sp>
      <p:sp>
        <p:nvSpPr>
          <p:cNvPr id="11" name="Candy: A problem on leetcode">
            <a:extLst>
              <a:ext uri="{FF2B5EF4-FFF2-40B4-BE49-F238E27FC236}">
                <a16:creationId xmlns:a16="http://schemas.microsoft.com/office/drawing/2014/main" id="{BCC652C1-E99F-B641-D606-C4271CC4741F}"/>
              </a:ext>
            </a:extLst>
          </p:cNvPr>
          <p:cNvSpPr/>
          <p:nvPr/>
        </p:nvSpPr>
        <p:spPr>
          <a:xfrm>
            <a:off x="1895525" y="9964800"/>
            <a:ext cx="21783625" cy="764922"/>
          </a:xfrm>
          <a:prstGeom prst="roundRect">
            <a:avLst>
              <a:gd name="adj" fmla="val 1661"/>
            </a:avLst>
          </a:prstGeom>
          <a:noFill/>
          <a:ln w="12700">
            <a:noFill/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1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4000" dirty="0">
                <a:solidFill>
                  <a:schemeClr val="accent3">
                    <a:lumMod val="40000"/>
                    <a:lumOff val="60000"/>
                  </a:schemeClr>
                </a:solidFill>
                <a:latin typeface="Bradley Hand" pitchFamily="2" charset="77"/>
              </a:rPr>
              <a:t>Return the corresponding cell in O(1) time</a:t>
            </a:r>
            <a:endParaRPr sz="4000" dirty="0">
              <a:solidFill>
                <a:schemeClr val="accent3">
                  <a:lumMod val="40000"/>
                  <a:lumOff val="60000"/>
                </a:schemeClr>
              </a:solidFill>
              <a:latin typeface="Bradley Hand" pitchFamily="2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0E78D854-6307-420D-AEEE-DC578F255929}"/>
                  </a:ext>
                </a:extLst>
              </p:cNvPr>
              <p:cNvSpPr/>
              <p:nvPr/>
            </p:nvSpPr>
            <p:spPr>
              <a:xfrm>
                <a:off x="1900098" y="11325489"/>
                <a:ext cx="21783625" cy="1218425"/>
              </a:xfrm>
              <a:prstGeom prst="roundRect">
                <a:avLst>
                  <a:gd name="adj" fmla="val 5932"/>
                </a:avLst>
              </a:prstGeom>
              <a:noFill/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numCol="1" anchor="ctr"/>
              <a:lstStyle/>
              <a:p>
                <a:pPr marL="571500" indent="-571500" algn="ctr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000" dirty="0">
                    <a:solidFill>
                      <a:schemeClr val="bg1"/>
                    </a:solidFill>
                    <a:latin typeface="Bradley Hand" pitchFamily="2" charset="77"/>
                  </a:rPr>
                  <a:t>After preprocessing, each query can be served in O(1) time. </a:t>
                </a:r>
              </a:p>
              <a:p>
                <a:pPr marL="571500" indent="-571500" algn="ctr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000" dirty="0">
                    <a:solidFill>
                      <a:schemeClr val="bg1"/>
                    </a:solidFill>
                    <a:latin typeface="Bradley Hand" pitchFamily="2" charset="77"/>
                  </a:rPr>
                  <a:t>Moreover, the space taken by the data structure is O(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Bradley Hand" pitchFamily="2" charset="77"/>
                  </a:rPr>
                  <a:t>)</a:t>
                </a:r>
                <a:endParaRPr lang="en-IN" sz="4000" dirty="0">
                  <a:solidFill>
                    <a:schemeClr val="bg1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12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0E78D854-6307-420D-AEEE-DC578F2559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0098" y="11325489"/>
                <a:ext cx="21783625" cy="1218425"/>
              </a:xfrm>
              <a:prstGeom prst="roundRect">
                <a:avLst>
                  <a:gd name="adj" fmla="val 5932"/>
                </a:avLst>
              </a:prstGeom>
              <a:blipFill>
                <a:blip r:embed="rId2"/>
                <a:stretch>
                  <a:fillRect/>
                </a:stretch>
              </a:blipFill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82624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408927F7-F538-A7C3-C0F2-9E2C4C1B965C}"/>
                  </a:ext>
                </a:extLst>
              </p:cNvPr>
              <p:cNvSpPr/>
              <p:nvPr/>
            </p:nvSpPr>
            <p:spPr>
              <a:xfrm>
                <a:off x="1427357" y="339834"/>
                <a:ext cx="21020240" cy="1568511"/>
              </a:xfrm>
              <a:prstGeom prst="roundRect">
                <a:avLst>
                  <a:gd name="adj" fmla="val 5932"/>
                </a:avLst>
              </a:prstGeom>
              <a:noFill/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numCol="1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US" sz="8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𝑠𝑡</m:t>
                    </m:r>
                    <m:r>
                      <a:rPr lang="en-US" sz="8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  <m:r>
                      <a:rPr lang="en-US" sz="8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IN" sz="8000" dirty="0">
                    <a:solidFill>
                      <a:schemeClr val="bg1"/>
                    </a:solidFill>
                    <a:latin typeface="Bradley Hand" pitchFamily="2" charset="77"/>
                  </a:rPr>
                  <a:t> is long, say greater than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8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8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rad>
                  </m:oMath>
                </a14:m>
                <a:endParaRPr lang="en-IN" sz="8000" dirty="0">
                  <a:solidFill>
                    <a:schemeClr val="bg1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7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408927F7-F538-A7C3-C0F2-9E2C4C1B96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7357" y="339834"/>
                <a:ext cx="21020240" cy="1568511"/>
              </a:xfrm>
              <a:prstGeom prst="roundRect">
                <a:avLst>
                  <a:gd name="adj" fmla="val 5932"/>
                </a:avLst>
              </a:prstGeom>
              <a:blipFill>
                <a:blip r:embed="rId2"/>
                <a:stretch>
                  <a:fillRect/>
                </a:stretch>
              </a:blipFill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!!star1">
            <a:extLst>
              <a:ext uri="{FF2B5EF4-FFF2-40B4-BE49-F238E27FC236}">
                <a16:creationId xmlns:a16="http://schemas.microsoft.com/office/drawing/2014/main" id="{36E30417-3D96-EC79-EB6B-ED79A505FA11}"/>
              </a:ext>
            </a:extLst>
          </p:cNvPr>
          <p:cNvSpPr/>
          <p:nvPr/>
        </p:nvSpPr>
        <p:spPr>
          <a:xfrm>
            <a:off x="2544667" y="4840484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s</a:t>
            </a:r>
          </a:p>
        </p:txBody>
      </p:sp>
      <p:sp>
        <p:nvSpPr>
          <p:cNvPr id="9" name="!!star2">
            <a:extLst>
              <a:ext uri="{FF2B5EF4-FFF2-40B4-BE49-F238E27FC236}">
                <a16:creationId xmlns:a16="http://schemas.microsoft.com/office/drawing/2014/main" id="{69DBAD00-A430-6A37-DA3D-B66FD9336863}"/>
              </a:ext>
            </a:extLst>
          </p:cNvPr>
          <p:cNvSpPr/>
          <p:nvPr/>
        </p:nvSpPr>
        <p:spPr>
          <a:xfrm>
            <a:off x="21533197" y="4818647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t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048CB33B-ED27-E9AF-CC14-B47B9DC0B9E6}"/>
              </a:ext>
            </a:extLst>
          </p:cNvPr>
          <p:cNvSpPr/>
          <p:nvPr/>
        </p:nvSpPr>
        <p:spPr>
          <a:xfrm>
            <a:off x="3001866" y="2787457"/>
            <a:ext cx="18765313" cy="1991153"/>
          </a:xfrm>
          <a:custGeom>
            <a:avLst/>
            <a:gdLst>
              <a:gd name="connsiteX0" fmla="*/ 0 w 18765313"/>
              <a:gd name="connsiteY0" fmla="*/ 1991153 h 1991153"/>
              <a:gd name="connsiteX1" fmla="*/ 158760 w 18765313"/>
              <a:gd name="connsiteY1" fmla="*/ 1887137 h 1991153"/>
              <a:gd name="connsiteX2" fmla="*/ 222262 w 18765313"/>
              <a:gd name="connsiteY2" fmla="*/ 1827699 h 1991153"/>
              <a:gd name="connsiteX3" fmla="*/ 317517 w 18765313"/>
              <a:gd name="connsiteY3" fmla="*/ 1768262 h 1991153"/>
              <a:gd name="connsiteX4" fmla="*/ 381022 w 18765313"/>
              <a:gd name="connsiteY4" fmla="*/ 1723684 h 1991153"/>
              <a:gd name="connsiteX5" fmla="*/ 476277 w 18765313"/>
              <a:gd name="connsiteY5" fmla="*/ 1649388 h 1991153"/>
              <a:gd name="connsiteX6" fmla="*/ 666787 w 18765313"/>
              <a:gd name="connsiteY6" fmla="*/ 1530513 h 1991153"/>
              <a:gd name="connsiteX7" fmla="*/ 825548 w 18765313"/>
              <a:gd name="connsiteY7" fmla="*/ 1426497 h 1991153"/>
              <a:gd name="connsiteX8" fmla="*/ 984305 w 18765313"/>
              <a:gd name="connsiteY8" fmla="*/ 1352200 h 1991153"/>
              <a:gd name="connsiteX9" fmla="*/ 1143065 w 18765313"/>
              <a:gd name="connsiteY9" fmla="*/ 1263044 h 1991153"/>
              <a:gd name="connsiteX10" fmla="*/ 1238320 w 18765313"/>
              <a:gd name="connsiteY10" fmla="*/ 1233326 h 1991153"/>
              <a:gd name="connsiteX11" fmla="*/ 1301822 w 18765313"/>
              <a:gd name="connsiteY11" fmla="*/ 1203607 h 1991153"/>
              <a:gd name="connsiteX12" fmla="*/ 1397080 w 18765313"/>
              <a:gd name="connsiteY12" fmla="*/ 1173889 h 1991153"/>
              <a:gd name="connsiteX13" fmla="*/ 1651093 w 18765313"/>
              <a:gd name="connsiteY13" fmla="*/ 1084732 h 1991153"/>
              <a:gd name="connsiteX14" fmla="*/ 1905108 w 18765313"/>
              <a:gd name="connsiteY14" fmla="*/ 995576 h 1991153"/>
              <a:gd name="connsiteX15" fmla="*/ 2000363 w 18765313"/>
              <a:gd name="connsiteY15" fmla="*/ 980716 h 1991153"/>
              <a:gd name="connsiteX16" fmla="*/ 2095618 w 18765313"/>
              <a:gd name="connsiteY16" fmla="*/ 950998 h 1991153"/>
              <a:gd name="connsiteX17" fmla="*/ 2190873 w 18765313"/>
              <a:gd name="connsiteY17" fmla="*/ 936138 h 1991153"/>
              <a:gd name="connsiteX18" fmla="*/ 2476641 w 18765313"/>
              <a:gd name="connsiteY18" fmla="*/ 861842 h 1991153"/>
              <a:gd name="connsiteX19" fmla="*/ 2635398 w 18765313"/>
              <a:gd name="connsiteY19" fmla="*/ 832123 h 1991153"/>
              <a:gd name="connsiteX20" fmla="*/ 2762406 w 18765313"/>
              <a:gd name="connsiteY20" fmla="*/ 787545 h 1991153"/>
              <a:gd name="connsiteX21" fmla="*/ 3079923 w 18765313"/>
              <a:gd name="connsiteY21" fmla="*/ 728108 h 1991153"/>
              <a:gd name="connsiteX22" fmla="*/ 3206931 w 18765313"/>
              <a:gd name="connsiteY22" fmla="*/ 698389 h 1991153"/>
              <a:gd name="connsiteX23" fmla="*/ 3365691 w 18765313"/>
              <a:gd name="connsiteY23" fmla="*/ 683530 h 1991153"/>
              <a:gd name="connsiteX24" fmla="*/ 3810216 w 18765313"/>
              <a:gd name="connsiteY24" fmla="*/ 638952 h 1991153"/>
              <a:gd name="connsiteX25" fmla="*/ 4159486 w 18765313"/>
              <a:gd name="connsiteY25" fmla="*/ 624092 h 1991153"/>
              <a:gd name="connsiteX26" fmla="*/ 4349996 w 18765313"/>
              <a:gd name="connsiteY26" fmla="*/ 579514 h 1991153"/>
              <a:gd name="connsiteX27" fmla="*/ 4604012 w 18765313"/>
              <a:gd name="connsiteY27" fmla="*/ 520077 h 1991153"/>
              <a:gd name="connsiteX28" fmla="*/ 4731019 w 18765313"/>
              <a:gd name="connsiteY28" fmla="*/ 490359 h 1991153"/>
              <a:gd name="connsiteX29" fmla="*/ 5016784 w 18765313"/>
              <a:gd name="connsiteY29" fmla="*/ 416061 h 1991153"/>
              <a:gd name="connsiteX30" fmla="*/ 5493062 w 18765313"/>
              <a:gd name="connsiteY30" fmla="*/ 356624 h 1991153"/>
              <a:gd name="connsiteX31" fmla="*/ 6382112 w 18765313"/>
              <a:gd name="connsiteY31" fmla="*/ 252608 h 1991153"/>
              <a:gd name="connsiteX32" fmla="*/ 6858387 w 18765313"/>
              <a:gd name="connsiteY32" fmla="*/ 237750 h 1991153"/>
              <a:gd name="connsiteX33" fmla="*/ 7588680 w 18765313"/>
              <a:gd name="connsiteY33" fmla="*/ 237750 h 1991153"/>
              <a:gd name="connsiteX34" fmla="*/ 7779190 w 18765313"/>
              <a:gd name="connsiteY34" fmla="*/ 208030 h 1991153"/>
              <a:gd name="connsiteX35" fmla="*/ 7937951 w 18765313"/>
              <a:gd name="connsiteY35" fmla="*/ 178312 h 1991153"/>
              <a:gd name="connsiteX36" fmla="*/ 8064958 w 18765313"/>
              <a:gd name="connsiteY36" fmla="*/ 148593 h 1991153"/>
              <a:gd name="connsiteX37" fmla="*/ 8636488 w 18765313"/>
              <a:gd name="connsiteY37" fmla="*/ 74297 h 1991153"/>
              <a:gd name="connsiteX38" fmla="*/ 9525538 w 18765313"/>
              <a:gd name="connsiteY38" fmla="*/ 0 h 1991153"/>
              <a:gd name="connsiteX39" fmla="*/ 11557654 w 18765313"/>
              <a:gd name="connsiteY39" fmla="*/ 29719 h 1991153"/>
              <a:gd name="connsiteX40" fmla="*/ 11716415 w 18765313"/>
              <a:gd name="connsiteY40" fmla="*/ 59437 h 1991153"/>
              <a:gd name="connsiteX41" fmla="*/ 12065685 w 18765313"/>
              <a:gd name="connsiteY41" fmla="*/ 104015 h 1991153"/>
              <a:gd name="connsiteX42" fmla="*/ 12319697 w 18765313"/>
              <a:gd name="connsiteY42" fmla="*/ 163453 h 1991153"/>
              <a:gd name="connsiteX43" fmla="*/ 12541960 w 18765313"/>
              <a:gd name="connsiteY43" fmla="*/ 208030 h 1991153"/>
              <a:gd name="connsiteX44" fmla="*/ 12637215 w 18765313"/>
              <a:gd name="connsiteY44" fmla="*/ 222890 h 1991153"/>
              <a:gd name="connsiteX45" fmla="*/ 12732473 w 18765313"/>
              <a:gd name="connsiteY45" fmla="*/ 252608 h 1991153"/>
              <a:gd name="connsiteX46" fmla="*/ 12827728 w 18765313"/>
              <a:gd name="connsiteY46" fmla="*/ 267468 h 1991153"/>
              <a:gd name="connsiteX47" fmla="*/ 12922983 w 18765313"/>
              <a:gd name="connsiteY47" fmla="*/ 297187 h 1991153"/>
              <a:gd name="connsiteX48" fmla="*/ 13780280 w 18765313"/>
              <a:gd name="connsiteY48" fmla="*/ 356624 h 1991153"/>
              <a:gd name="connsiteX49" fmla="*/ 14955099 w 18765313"/>
              <a:gd name="connsiteY49" fmla="*/ 520077 h 1991153"/>
              <a:gd name="connsiteX50" fmla="*/ 15748891 w 18765313"/>
              <a:gd name="connsiteY50" fmla="*/ 668670 h 1991153"/>
              <a:gd name="connsiteX51" fmla="*/ 16002906 w 18765313"/>
              <a:gd name="connsiteY51" fmla="*/ 713249 h 1991153"/>
              <a:gd name="connsiteX52" fmla="*/ 16225169 w 18765313"/>
              <a:gd name="connsiteY52" fmla="*/ 757827 h 1991153"/>
              <a:gd name="connsiteX53" fmla="*/ 16447432 w 18765313"/>
              <a:gd name="connsiteY53" fmla="*/ 817265 h 1991153"/>
              <a:gd name="connsiteX54" fmla="*/ 16669694 w 18765313"/>
              <a:gd name="connsiteY54" fmla="*/ 846983 h 1991153"/>
              <a:gd name="connsiteX55" fmla="*/ 16796702 w 18765313"/>
              <a:gd name="connsiteY55" fmla="*/ 861842 h 1991153"/>
              <a:gd name="connsiteX56" fmla="*/ 17050717 w 18765313"/>
              <a:gd name="connsiteY56" fmla="*/ 921280 h 1991153"/>
              <a:gd name="connsiteX57" fmla="*/ 17304729 w 18765313"/>
              <a:gd name="connsiteY57" fmla="*/ 1010436 h 1991153"/>
              <a:gd name="connsiteX58" fmla="*/ 17399987 w 18765313"/>
              <a:gd name="connsiteY58" fmla="*/ 1055014 h 1991153"/>
              <a:gd name="connsiteX59" fmla="*/ 17526992 w 18765313"/>
              <a:gd name="connsiteY59" fmla="*/ 1084732 h 1991153"/>
              <a:gd name="connsiteX60" fmla="*/ 17622250 w 18765313"/>
              <a:gd name="connsiteY60" fmla="*/ 1144169 h 1991153"/>
              <a:gd name="connsiteX61" fmla="*/ 17749255 w 18765313"/>
              <a:gd name="connsiteY61" fmla="*/ 1188747 h 1991153"/>
              <a:gd name="connsiteX62" fmla="*/ 17876262 w 18765313"/>
              <a:gd name="connsiteY62" fmla="*/ 1277904 h 1991153"/>
              <a:gd name="connsiteX63" fmla="*/ 17939767 w 18765313"/>
              <a:gd name="connsiteY63" fmla="*/ 1307622 h 1991153"/>
              <a:gd name="connsiteX64" fmla="*/ 18035022 w 18765313"/>
              <a:gd name="connsiteY64" fmla="*/ 1456216 h 1991153"/>
              <a:gd name="connsiteX65" fmla="*/ 18225532 w 18765313"/>
              <a:gd name="connsiteY65" fmla="*/ 1575091 h 1991153"/>
              <a:gd name="connsiteX66" fmla="*/ 18289038 w 18765313"/>
              <a:gd name="connsiteY66" fmla="*/ 1619669 h 1991153"/>
              <a:gd name="connsiteX67" fmla="*/ 18416042 w 18765313"/>
              <a:gd name="connsiteY67" fmla="*/ 1693966 h 1991153"/>
              <a:gd name="connsiteX68" fmla="*/ 18606555 w 18765313"/>
              <a:gd name="connsiteY68" fmla="*/ 1797981 h 1991153"/>
              <a:gd name="connsiteX69" fmla="*/ 18638305 w 18765313"/>
              <a:gd name="connsiteY69" fmla="*/ 1842559 h 1991153"/>
              <a:gd name="connsiteX70" fmla="*/ 18701810 w 18765313"/>
              <a:gd name="connsiteY70" fmla="*/ 1887137 h 1991153"/>
              <a:gd name="connsiteX71" fmla="*/ 18765313 w 18765313"/>
              <a:gd name="connsiteY71" fmla="*/ 1976293 h 1991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8765313" h="1991153" extrusionOk="0">
                <a:moveTo>
                  <a:pt x="0" y="1991153"/>
                </a:moveTo>
                <a:cubicBezTo>
                  <a:pt x="43366" y="1950588"/>
                  <a:pt x="101222" y="1926333"/>
                  <a:pt x="158760" y="1887137"/>
                </a:cubicBezTo>
                <a:cubicBezTo>
                  <a:pt x="186974" y="1869040"/>
                  <a:pt x="195765" y="1846529"/>
                  <a:pt x="222262" y="1827699"/>
                </a:cubicBezTo>
                <a:cubicBezTo>
                  <a:pt x="248104" y="1808853"/>
                  <a:pt x="285921" y="1793044"/>
                  <a:pt x="317517" y="1768262"/>
                </a:cubicBezTo>
                <a:cubicBezTo>
                  <a:pt x="335820" y="1751609"/>
                  <a:pt x="362580" y="1739680"/>
                  <a:pt x="381022" y="1723684"/>
                </a:cubicBezTo>
                <a:cubicBezTo>
                  <a:pt x="419025" y="1699821"/>
                  <a:pt x="443936" y="1667401"/>
                  <a:pt x="476277" y="1649388"/>
                </a:cubicBezTo>
                <a:cubicBezTo>
                  <a:pt x="524015" y="1606749"/>
                  <a:pt x="605118" y="1574511"/>
                  <a:pt x="666787" y="1530513"/>
                </a:cubicBezTo>
                <a:cubicBezTo>
                  <a:pt x="712134" y="1496913"/>
                  <a:pt x="771521" y="1456256"/>
                  <a:pt x="825548" y="1426497"/>
                </a:cubicBezTo>
                <a:cubicBezTo>
                  <a:pt x="877901" y="1401794"/>
                  <a:pt x="948133" y="1382626"/>
                  <a:pt x="984305" y="1352200"/>
                </a:cubicBezTo>
                <a:cubicBezTo>
                  <a:pt x="1044741" y="1308046"/>
                  <a:pt x="1051561" y="1298938"/>
                  <a:pt x="1143065" y="1263044"/>
                </a:cubicBezTo>
                <a:cubicBezTo>
                  <a:pt x="1174157" y="1254255"/>
                  <a:pt x="1209031" y="1249752"/>
                  <a:pt x="1238320" y="1233326"/>
                </a:cubicBezTo>
                <a:cubicBezTo>
                  <a:pt x="1262709" y="1226135"/>
                  <a:pt x="1280084" y="1214363"/>
                  <a:pt x="1301822" y="1203607"/>
                </a:cubicBezTo>
                <a:cubicBezTo>
                  <a:pt x="1334241" y="1190156"/>
                  <a:pt x="1368482" y="1185080"/>
                  <a:pt x="1397080" y="1173889"/>
                </a:cubicBezTo>
                <a:cubicBezTo>
                  <a:pt x="1616481" y="1082789"/>
                  <a:pt x="1440636" y="1096099"/>
                  <a:pt x="1651093" y="1084732"/>
                </a:cubicBezTo>
                <a:cubicBezTo>
                  <a:pt x="1722440" y="1049255"/>
                  <a:pt x="1793154" y="1003707"/>
                  <a:pt x="1905108" y="995576"/>
                </a:cubicBezTo>
                <a:cubicBezTo>
                  <a:pt x="1937234" y="985581"/>
                  <a:pt x="1968931" y="988595"/>
                  <a:pt x="2000363" y="980716"/>
                </a:cubicBezTo>
                <a:cubicBezTo>
                  <a:pt x="2032615" y="976092"/>
                  <a:pt x="2063361" y="960379"/>
                  <a:pt x="2095618" y="950998"/>
                </a:cubicBezTo>
                <a:cubicBezTo>
                  <a:pt x="2125360" y="948569"/>
                  <a:pt x="2163482" y="941635"/>
                  <a:pt x="2190873" y="936138"/>
                </a:cubicBezTo>
                <a:cubicBezTo>
                  <a:pt x="2493914" y="889059"/>
                  <a:pt x="2188147" y="919798"/>
                  <a:pt x="2476641" y="861842"/>
                </a:cubicBezTo>
                <a:cubicBezTo>
                  <a:pt x="2531310" y="856131"/>
                  <a:pt x="2576986" y="849607"/>
                  <a:pt x="2635398" y="832123"/>
                </a:cubicBezTo>
                <a:cubicBezTo>
                  <a:pt x="2682705" y="814115"/>
                  <a:pt x="2710649" y="798371"/>
                  <a:pt x="2762406" y="787545"/>
                </a:cubicBezTo>
                <a:cubicBezTo>
                  <a:pt x="2872745" y="770903"/>
                  <a:pt x="2974259" y="763155"/>
                  <a:pt x="3079923" y="728108"/>
                </a:cubicBezTo>
                <a:cubicBezTo>
                  <a:pt x="3121688" y="719346"/>
                  <a:pt x="3158628" y="700887"/>
                  <a:pt x="3206931" y="698389"/>
                </a:cubicBezTo>
                <a:cubicBezTo>
                  <a:pt x="3260833" y="691250"/>
                  <a:pt x="3312535" y="679216"/>
                  <a:pt x="3365691" y="683530"/>
                </a:cubicBezTo>
                <a:cubicBezTo>
                  <a:pt x="3528554" y="668895"/>
                  <a:pt x="3622095" y="647996"/>
                  <a:pt x="3810216" y="638952"/>
                </a:cubicBezTo>
                <a:cubicBezTo>
                  <a:pt x="3911246" y="654546"/>
                  <a:pt x="4027305" y="618645"/>
                  <a:pt x="4159486" y="624092"/>
                </a:cubicBezTo>
                <a:cubicBezTo>
                  <a:pt x="4371815" y="579559"/>
                  <a:pt x="4168789" y="607644"/>
                  <a:pt x="4349996" y="579514"/>
                </a:cubicBezTo>
                <a:cubicBezTo>
                  <a:pt x="4421118" y="553706"/>
                  <a:pt x="4526844" y="532509"/>
                  <a:pt x="4604012" y="520077"/>
                </a:cubicBezTo>
                <a:cubicBezTo>
                  <a:pt x="4643488" y="511774"/>
                  <a:pt x="4690255" y="502770"/>
                  <a:pt x="4731019" y="490359"/>
                </a:cubicBezTo>
                <a:cubicBezTo>
                  <a:pt x="4831552" y="464546"/>
                  <a:pt x="4914233" y="443790"/>
                  <a:pt x="5016784" y="416061"/>
                </a:cubicBezTo>
                <a:cubicBezTo>
                  <a:pt x="5338090" y="355382"/>
                  <a:pt x="5250738" y="382581"/>
                  <a:pt x="5493062" y="356624"/>
                </a:cubicBezTo>
                <a:cubicBezTo>
                  <a:pt x="5794490" y="320904"/>
                  <a:pt x="6096678" y="276476"/>
                  <a:pt x="6382112" y="252608"/>
                </a:cubicBezTo>
                <a:cubicBezTo>
                  <a:pt x="6455718" y="232155"/>
                  <a:pt x="6759366" y="226735"/>
                  <a:pt x="6858387" y="237750"/>
                </a:cubicBezTo>
                <a:cubicBezTo>
                  <a:pt x="7692044" y="349465"/>
                  <a:pt x="6342916" y="240899"/>
                  <a:pt x="7588680" y="237750"/>
                </a:cubicBezTo>
                <a:cubicBezTo>
                  <a:pt x="7652619" y="239236"/>
                  <a:pt x="7724419" y="221322"/>
                  <a:pt x="7779190" y="208030"/>
                </a:cubicBezTo>
                <a:cubicBezTo>
                  <a:pt x="7838355" y="191455"/>
                  <a:pt x="7885240" y="188023"/>
                  <a:pt x="7937951" y="178312"/>
                </a:cubicBezTo>
                <a:cubicBezTo>
                  <a:pt x="7976091" y="171691"/>
                  <a:pt x="8020326" y="162422"/>
                  <a:pt x="8064958" y="148593"/>
                </a:cubicBezTo>
                <a:cubicBezTo>
                  <a:pt x="8231407" y="95403"/>
                  <a:pt x="8465356" y="60760"/>
                  <a:pt x="8636488" y="74297"/>
                </a:cubicBezTo>
                <a:cubicBezTo>
                  <a:pt x="9245037" y="51770"/>
                  <a:pt x="8969392" y="65209"/>
                  <a:pt x="9525538" y="0"/>
                </a:cubicBezTo>
                <a:cubicBezTo>
                  <a:pt x="10094111" y="49713"/>
                  <a:pt x="10880396" y="-12375"/>
                  <a:pt x="11557654" y="29719"/>
                </a:cubicBezTo>
                <a:cubicBezTo>
                  <a:pt x="11615518" y="21534"/>
                  <a:pt x="11662935" y="48756"/>
                  <a:pt x="11716415" y="59437"/>
                </a:cubicBezTo>
                <a:cubicBezTo>
                  <a:pt x="11827634" y="76591"/>
                  <a:pt x="11958926" y="74410"/>
                  <a:pt x="12065685" y="104015"/>
                </a:cubicBezTo>
                <a:cubicBezTo>
                  <a:pt x="12157805" y="116741"/>
                  <a:pt x="12244242" y="143915"/>
                  <a:pt x="12319697" y="163453"/>
                </a:cubicBezTo>
                <a:cubicBezTo>
                  <a:pt x="12393089" y="178057"/>
                  <a:pt x="12467424" y="192879"/>
                  <a:pt x="12541960" y="208030"/>
                </a:cubicBezTo>
                <a:cubicBezTo>
                  <a:pt x="12572349" y="217259"/>
                  <a:pt x="12604777" y="213204"/>
                  <a:pt x="12637215" y="222890"/>
                </a:cubicBezTo>
                <a:cubicBezTo>
                  <a:pt x="12675691" y="234374"/>
                  <a:pt x="12693956" y="245847"/>
                  <a:pt x="12732473" y="252608"/>
                </a:cubicBezTo>
                <a:cubicBezTo>
                  <a:pt x="12760341" y="260339"/>
                  <a:pt x="12797746" y="258143"/>
                  <a:pt x="12827728" y="267468"/>
                </a:cubicBezTo>
                <a:cubicBezTo>
                  <a:pt x="12858336" y="276762"/>
                  <a:pt x="12885198" y="299203"/>
                  <a:pt x="12922983" y="297187"/>
                </a:cubicBezTo>
                <a:cubicBezTo>
                  <a:pt x="13176360" y="297496"/>
                  <a:pt x="13535910" y="336367"/>
                  <a:pt x="13780280" y="356624"/>
                </a:cubicBezTo>
                <a:cubicBezTo>
                  <a:pt x="14051921" y="379395"/>
                  <a:pt x="14828184" y="496685"/>
                  <a:pt x="14955099" y="520077"/>
                </a:cubicBezTo>
                <a:cubicBezTo>
                  <a:pt x="15680517" y="599976"/>
                  <a:pt x="15189419" y="465890"/>
                  <a:pt x="15748891" y="668670"/>
                </a:cubicBezTo>
                <a:cubicBezTo>
                  <a:pt x="15832864" y="684644"/>
                  <a:pt x="15920151" y="696813"/>
                  <a:pt x="16002906" y="713249"/>
                </a:cubicBezTo>
                <a:cubicBezTo>
                  <a:pt x="16258065" y="773341"/>
                  <a:pt x="15908088" y="728516"/>
                  <a:pt x="16225169" y="757827"/>
                </a:cubicBezTo>
                <a:cubicBezTo>
                  <a:pt x="16292046" y="779978"/>
                  <a:pt x="16358652" y="798039"/>
                  <a:pt x="16447432" y="817265"/>
                </a:cubicBezTo>
                <a:cubicBezTo>
                  <a:pt x="16521132" y="827124"/>
                  <a:pt x="16597710" y="835045"/>
                  <a:pt x="16669694" y="846983"/>
                </a:cubicBezTo>
                <a:cubicBezTo>
                  <a:pt x="16716121" y="849376"/>
                  <a:pt x="16758428" y="852289"/>
                  <a:pt x="16796702" y="861842"/>
                </a:cubicBezTo>
                <a:cubicBezTo>
                  <a:pt x="16886421" y="892074"/>
                  <a:pt x="16985100" y="885229"/>
                  <a:pt x="17050717" y="921280"/>
                </a:cubicBezTo>
                <a:cubicBezTo>
                  <a:pt x="17136908" y="951092"/>
                  <a:pt x="17229758" y="973790"/>
                  <a:pt x="17304729" y="1010436"/>
                </a:cubicBezTo>
                <a:cubicBezTo>
                  <a:pt x="17332349" y="1025749"/>
                  <a:pt x="17365771" y="1045630"/>
                  <a:pt x="17399987" y="1055014"/>
                </a:cubicBezTo>
                <a:cubicBezTo>
                  <a:pt x="17438180" y="1068679"/>
                  <a:pt x="17485915" y="1074384"/>
                  <a:pt x="17526992" y="1084732"/>
                </a:cubicBezTo>
                <a:cubicBezTo>
                  <a:pt x="17559118" y="1103648"/>
                  <a:pt x="17589459" y="1128700"/>
                  <a:pt x="17622250" y="1144169"/>
                </a:cubicBezTo>
                <a:cubicBezTo>
                  <a:pt x="17662722" y="1156889"/>
                  <a:pt x="17716233" y="1169525"/>
                  <a:pt x="17749255" y="1188747"/>
                </a:cubicBezTo>
                <a:cubicBezTo>
                  <a:pt x="17802553" y="1215907"/>
                  <a:pt x="17822401" y="1254035"/>
                  <a:pt x="17876262" y="1277904"/>
                </a:cubicBezTo>
                <a:cubicBezTo>
                  <a:pt x="17904451" y="1294237"/>
                  <a:pt x="17933049" y="1299267"/>
                  <a:pt x="17939767" y="1307622"/>
                </a:cubicBezTo>
                <a:cubicBezTo>
                  <a:pt x="17954087" y="1331498"/>
                  <a:pt x="18010544" y="1443211"/>
                  <a:pt x="18035022" y="1456216"/>
                </a:cubicBezTo>
                <a:cubicBezTo>
                  <a:pt x="18153864" y="1513948"/>
                  <a:pt x="18096541" y="1473957"/>
                  <a:pt x="18225532" y="1575091"/>
                </a:cubicBezTo>
                <a:cubicBezTo>
                  <a:pt x="18247972" y="1588645"/>
                  <a:pt x="18262497" y="1606004"/>
                  <a:pt x="18289038" y="1619669"/>
                </a:cubicBezTo>
                <a:cubicBezTo>
                  <a:pt x="18553106" y="1742507"/>
                  <a:pt x="18206144" y="1536339"/>
                  <a:pt x="18416042" y="1693966"/>
                </a:cubicBezTo>
                <a:cubicBezTo>
                  <a:pt x="18656397" y="1823380"/>
                  <a:pt x="18465684" y="1666355"/>
                  <a:pt x="18606555" y="1797981"/>
                </a:cubicBezTo>
                <a:cubicBezTo>
                  <a:pt x="18616779" y="1812050"/>
                  <a:pt x="18623727" y="1831488"/>
                  <a:pt x="18638305" y="1842559"/>
                </a:cubicBezTo>
                <a:cubicBezTo>
                  <a:pt x="18654569" y="1858341"/>
                  <a:pt x="18686228" y="1868583"/>
                  <a:pt x="18701810" y="1887137"/>
                </a:cubicBezTo>
                <a:cubicBezTo>
                  <a:pt x="18728998" y="1915763"/>
                  <a:pt x="18765313" y="1976293"/>
                  <a:pt x="18765313" y="1976293"/>
                </a:cubicBezTo>
              </a:path>
            </a:pathLst>
          </a:custGeom>
          <a:noFill/>
          <a:ln w="127000" cap="rnd">
            <a:solidFill>
              <a:schemeClr val="accent2">
                <a:lumMod val="40000"/>
                <a:lumOff val="60000"/>
              </a:schemeClr>
            </a:solidFill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433457"/>
                      <a:gd name="connsiteY0" fmla="*/ 1458686 h 1458686"/>
                      <a:gd name="connsiteX1" fmla="*/ 54429 w 6433457"/>
                      <a:gd name="connsiteY1" fmla="*/ 1382486 h 1458686"/>
                      <a:gd name="connsiteX2" fmla="*/ 76200 w 6433457"/>
                      <a:gd name="connsiteY2" fmla="*/ 1338943 h 1458686"/>
                      <a:gd name="connsiteX3" fmla="*/ 108857 w 6433457"/>
                      <a:gd name="connsiteY3" fmla="*/ 1295400 h 1458686"/>
                      <a:gd name="connsiteX4" fmla="*/ 130629 w 6433457"/>
                      <a:gd name="connsiteY4" fmla="*/ 1262743 h 1458686"/>
                      <a:gd name="connsiteX5" fmla="*/ 163286 w 6433457"/>
                      <a:gd name="connsiteY5" fmla="*/ 1208315 h 1458686"/>
                      <a:gd name="connsiteX6" fmla="*/ 228600 w 6433457"/>
                      <a:gd name="connsiteY6" fmla="*/ 1121229 h 1458686"/>
                      <a:gd name="connsiteX7" fmla="*/ 283029 w 6433457"/>
                      <a:gd name="connsiteY7" fmla="*/ 1045029 h 1458686"/>
                      <a:gd name="connsiteX8" fmla="*/ 337457 w 6433457"/>
                      <a:gd name="connsiteY8" fmla="*/ 990600 h 1458686"/>
                      <a:gd name="connsiteX9" fmla="*/ 391886 w 6433457"/>
                      <a:gd name="connsiteY9" fmla="*/ 925286 h 1458686"/>
                      <a:gd name="connsiteX10" fmla="*/ 424543 w 6433457"/>
                      <a:gd name="connsiteY10" fmla="*/ 903515 h 1458686"/>
                      <a:gd name="connsiteX11" fmla="*/ 446314 w 6433457"/>
                      <a:gd name="connsiteY11" fmla="*/ 881743 h 1458686"/>
                      <a:gd name="connsiteX12" fmla="*/ 478972 w 6433457"/>
                      <a:gd name="connsiteY12" fmla="*/ 859972 h 1458686"/>
                      <a:gd name="connsiteX13" fmla="*/ 566057 w 6433457"/>
                      <a:gd name="connsiteY13" fmla="*/ 794657 h 1458686"/>
                      <a:gd name="connsiteX14" fmla="*/ 653143 w 6433457"/>
                      <a:gd name="connsiteY14" fmla="*/ 729343 h 1458686"/>
                      <a:gd name="connsiteX15" fmla="*/ 685800 w 6433457"/>
                      <a:gd name="connsiteY15" fmla="*/ 718457 h 1458686"/>
                      <a:gd name="connsiteX16" fmla="*/ 718457 w 6433457"/>
                      <a:gd name="connsiteY16" fmla="*/ 696686 h 1458686"/>
                      <a:gd name="connsiteX17" fmla="*/ 751114 w 6433457"/>
                      <a:gd name="connsiteY17" fmla="*/ 685800 h 1458686"/>
                      <a:gd name="connsiteX18" fmla="*/ 849086 w 6433457"/>
                      <a:gd name="connsiteY18" fmla="*/ 631372 h 1458686"/>
                      <a:gd name="connsiteX19" fmla="*/ 903514 w 6433457"/>
                      <a:gd name="connsiteY19" fmla="*/ 609600 h 1458686"/>
                      <a:gd name="connsiteX20" fmla="*/ 947057 w 6433457"/>
                      <a:gd name="connsiteY20" fmla="*/ 576943 h 1458686"/>
                      <a:gd name="connsiteX21" fmla="*/ 1055914 w 6433457"/>
                      <a:gd name="connsiteY21" fmla="*/ 533400 h 1458686"/>
                      <a:gd name="connsiteX22" fmla="*/ 1099457 w 6433457"/>
                      <a:gd name="connsiteY22" fmla="*/ 511629 h 1458686"/>
                      <a:gd name="connsiteX23" fmla="*/ 1153886 w 6433457"/>
                      <a:gd name="connsiteY23" fmla="*/ 500743 h 1458686"/>
                      <a:gd name="connsiteX24" fmla="*/ 1306286 w 6433457"/>
                      <a:gd name="connsiteY24" fmla="*/ 468086 h 1458686"/>
                      <a:gd name="connsiteX25" fmla="*/ 1426029 w 6433457"/>
                      <a:gd name="connsiteY25" fmla="*/ 457200 h 1458686"/>
                      <a:gd name="connsiteX26" fmla="*/ 1491343 w 6433457"/>
                      <a:gd name="connsiteY26" fmla="*/ 424543 h 1458686"/>
                      <a:gd name="connsiteX27" fmla="*/ 1578429 w 6433457"/>
                      <a:gd name="connsiteY27" fmla="*/ 381000 h 1458686"/>
                      <a:gd name="connsiteX28" fmla="*/ 1621972 w 6433457"/>
                      <a:gd name="connsiteY28" fmla="*/ 359229 h 1458686"/>
                      <a:gd name="connsiteX29" fmla="*/ 1719943 w 6433457"/>
                      <a:gd name="connsiteY29" fmla="*/ 304800 h 1458686"/>
                      <a:gd name="connsiteX30" fmla="*/ 1883229 w 6433457"/>
                      <a:gd name="connsiteY30" fmla="*/ 261257 h 1458686"/>
                      <a:gd name="connsiteX31" fmla="*/ 2188029 w 6433457"/>
                      <a:gd name="connsiteY31" fmla="*/ 185057 h 1458686"/>
                      <a:gd name="connsiteX32" fmla="*/ 2351314 w 6433457"/>
                      <a:gd name="connsiteY32" fmla="*/ 174172 h 1458686"/>
                      <a:gd name="connsiteX33" fmla="*/ 2601686 w 6433457"/>
                      <a:gd name="connsiteY33" fmla="*/ 174172 h 1458686"/>
                      <a:gd name="connsiteX34" fmla="*/ 2667000 w 6433457"/>
                      <a:gd name="connsiteY34" fmla="*/ 152400 h 1458686"/>
                      <a:gd name="connsiteX35" fmla="*/ 2721429 w 6433457"/>
                      <a:gd name="connsiteY35" fmla="*/ 130629 h 1458686"/>
                      <a:gd name="connsiteX36" fmla="*/ 2764972 w 6433457"/>
                      <a:gd name="connsiteY36" fmla="*/ 108857 h 1458686"/>
                      <a:gd name="connsiteX37" fmla="*/ 2960914 w 6433457"/>
                      <a:gd name="connsiteY37" fmla="*/ 54429 h 1458686"/>
                      <a:gd name="connsiteX38" fmla="*/ 3265714 w 6433457"/>
                      <a:gd name="connsiteY38" fmla="*/ 0 h 1458686"/>
                      <a:gd name="connsiteX39" fmla="*/ 3962400 w 6433457"/>
                      <a:gd name="connsiteY39" fmla="*/ 21772 h 1458686"/>
                      <a:gd name="connsiteX40" fmla="*/ 4016829 w 6433457"/>
                      <a:gd name="connsiteY40" fmla="*/ 43543 h 1458686"/>
                      <a:gd name="connsiteX41" fmla="*/ 4136572 w 6433457"/>
                      <a:gd name="connsiteY41" fmla="*/ 76200 h 1458686"/>
                      <a:gd name="connsiteX42" fmla="*/ 4223657 w 6433457"/>
                      <a:gd name="connsiteY42" fmla="*/ 119743 h 1458686"/>
                      <a:gd name="connsiteX43" fmla="*/ 4299857 w 6433457"/>
                      <a:gd name="connsiteY43" fmla="*/ 152400 h 1458686"/>
                      <a:gd name="connsiteX44" fmla="*/ 4332514 w 6433457"/>
                      <a:gd name="connsiteY44" fmla="*/ 163286 h 1458686"/>
                      <a:gd name="connsiteX45" fmla="*/ 4365172 w 6433457"/>
                      <a:gd name="connsiteY45" fmla="*/ 185057 h 1458686"/>
                      <a:gd name="connsiteX46" fmla="*/ 4397829 w 6433457"/>
                      <a:gd name="connsiteY46" fmla="*/ 195943 h 1458686"/>
                      <a:gd name="connsiteX47" fmla="*/ 4430486 w 6433457"/>
                      <a:gd name="connsiteY47" fmla="*/ 217715 h 1458686"/>
                      <a:gd name="connsiteX48" fmla="*/ 4724400 w 6433457"/>
                      <a:gd name="connsiteY48" fmla="*/ 261257 h 1458686"/>
                      <a:gd name="connsiteX49" fmla="*/ 5127172 w 6433457"/>
                      <a:gd name="connsiteY49" fmla="*/ 381000 h 1458686"/>
                      <a:gd name="connsiteX50" fmla="*/ 5399314 w 6433457"/>
                      <a:gd name="connsiteY50" fmla="*/ 489857 h 1458686"/>
                      <a:gd name="connsiteX51" fmla="*/ 5486400 w 6433457"/>
                      <a:gd name="connsiteY51" fmla="*/ 522515 h 1458686"/>
                      <a:gd name="connsiteX52" fmla="*/ 5562600 w 6433457"/>
                      <a:gd name="connsiteY52" fmla="*/ 555172 h 1458686"/>
                      <a:gd name="connsiteX53" fmla="*/ 5638800 w 6433457"/>
                      <a:gd name="connsiteY53" fmla="*/ 598715 h 1458686"/>
                      <a:gd name="connsiteX54" fmla="*/ 5715000 w 6433457"/>
                      <a:gd name="connsiteY54" fmla="*/ 620486 h 1458686"/>
                      <a:gd name="connsiteX55" fmla="*/ 5758543 w 6433457"/>
                      <a:gd name="connsiteY55" fmla="*/ 631372 h 1458686"/>
                      <a:gd name="connsiteX56" fmla="*/ 5845629 w 6433457"/>
                      <a:gd name="connsiteY56" fmla="*/ 674915 h 1458686"/>
                      <a:gd name="connsiteX57" fmla="*/ 5932714 w 6433457"/>
                      <a:gd name="connsiteY57" fmla="*/ 740229 h 1458686"/>
                      <a:gd name="connsiteX58" fmla="*/ 5965372 w 6433457"/>
                      <a:gd name="connsiteY58" fmla="*/ 772886 h 1458686"/>
                      <a:gd name="connsiteX59" fmla="*/ 6008914 w 6433457"/>
                      <a:gd name="connsiteY59" fmla="*/ 794657 h 1458686"/>
                      <a:gd name="connsiteX60" fmla="*/ 6041572 w 6433457"/>
                      <a:gd name="connsiteY60" fmla="*/ 838200 h 1458686"/>
                      <a:gd name="connsiteX61" fmla="*/ 6085114 w 6433457"/>
                      <a:gd name="connsiteY61" fmla="*/ 870857 h 1458686"/>
                      <a:gd name="connsiteX62" fmla="*/ 6128657 w 6433457"/>
                      <a:gd name="connsiteY62" fmla="*/ 936172 h 1458686"/>
                      <a:gd name="connsiteX63" fmla="*/ 6150429 w 6433457"/>
                      <a:gd name="connsiteY63" fmla="*/ 957943 h 1458686"/>
                      <a:gd name="connsiteX64" fmla="*/ 6183086 w 6433457"/>
                      <a:gd name="connsiteY64" fmla="*/ 1066800 h 1458686"/>
                      <a:gd name="connsiteX65" fmla="*/ 6248400 w 6433457"/>
                      <a:gd name="connsiteY65" fmla="*/ 1153886 h 1458686"/>
                      <a:gd name="connsiteX66" fmla="*/ 6270172 w 6433457"/>
                      <a:gd name="connsiteY66" fmla="*/ 1186543 h 1458686"/>
                      <a:gd name="connsiteX67" fmla="*/ 6313714 w 6433457"/>
                      <a:gd name="connsiteY67" fmla="*/ 1240972 h 1458686"/>
                      <a:gd name="connsiteX68" fmla="*/ 6379029 w 6433457"/>
                      <a:gd name="connsiteY68" fmla="*/ 1317172 h 1458686"/>
                      <a:gd name="connsiteX69" fmla="*/ 6389914 w 6433457"/>
                      <a:gd name="connsiteY69" fmla="*/ 1349829 h 1458686"/>
                      <a:gd name="connsiteX70" fmla="*/ 6411686 w 6433457"/>
                      <a:gd name="connsiteY70" fmla="*/ 1382486 h 1458686"/>
                      <a:gd name="connsiteX71" fmla="*/ 6433457 w 6433457"/>
                      <a:gd name="connsiteY71" fmla="*/ 1447800 h 14586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</a:cxnLst>
                    <a:rect l="l" t="t" r="r" b="b"/>
                    <a:pathLst>
                      <a:path w="6433457" h="1458686">
                        <a:moveTo>
                          <a:pt x="0" y="1458686"/>
                        </a:moveTo>
                        <a:cubicBezTo>
                          <a:pt x="18143" y="1433286"/>
                          <a:pt x="37671" y="1408820"/>
                          <a:pt x="54429" y="1382486"/>
                        </a:cubicBezTo>
                        <a:cubicBezTo>
                          <a:pt x="63141" y="1368796"/>
                          <a:pt x="67600" y="1352704"/>
                          <a:pt x="76200" y="1338943"/>
                        </a:cubicBezTo>
                        <a:cubicBezTo>
                          <a:pt x="85816" y="1323558"/>
                          <a:pt x="98312" y="1310163"/>
                          <a:pt x="108857" y="1295400"/>
                        </a:cubicBezTo>
                        <a:cubicBezTo>
                          <a:pt x="116461" y="1284754"/>
                          <a:pt x="123695" y="1273837"/>
                          <a:pt x="130629" y="1262743"/>
                        </a:cubicBezTo>
                        <a:cubicBezTo>
                          <a:pt x="141843" y="1244801"/>
                          <a:pt x="151243" y="1225711"/>
                          <a:pt x="163286" y="1208315"/>
                        </a:cubicBezTo>
                        <a:cubicBezTo>
                          <a:pt x="183940" y="1178481"/>
                          <a:pt x="208472" y="1151420"/>
                          <a:pt x="228600" y="1121229"/>
                        </a:cubicBezTo>
                        <a:cubicBezTo>
                          <a:pt x="244206" y="1097821"/>
                          <a:pt x="265029" y="1065279"/>
                          <a:pt x="283029" y="1045029"/>
                        </a:cubicBezTo>
                        <a:cubicBezTo>
                          <a:pt x="300075" y="1025852"/>
                          <a:pt x="323224" y="1011948"/>
                          <a:pt x="337457" y="990600"/>
                        </a:cubicBezTo>
                        <a:cubicBezTo>
                          <a:pt x="358864" y="958491"/>
                          <a:pt x="360456" y="951478"/>
                          <a:pt x="391886" y="925286"/>
                        </a:cubicBezTo>
                        <a:cubicBezTo>
                          <a:pt x="401937" y="916911"/>
                          <a:pt x="414327" y="911688"/>
                          <a:pt x="424543" y="903515"/>
                        </a:cubicBezTo>
                        <a:cubicBezTo>
                          <a:pt x="432557" y="897104"/>
                          <a:pt x="438300" y="888154"/>
                          <a:pt x="446314" y="881743"/>
                        </a:cubicBezTo>
                        <a:cubicBezTo>
                          <a:pt x="456530" y="873570"/>
                          <a:pt x="469126" y="868587"/>
                          <a:pt x="478972" y="859972"/>
                        </a:cubicBezTo>
                        <a:cubicBezTo>
                          <a:pt x="555949" y="792617"/>
                          <a:pt x="502603" y="815809"/>
                          <a:pt x="566057" y="794657"/>
                        </a:cubicBezTo>
                        <a:cubicBezTo>
                          <a:pt x="591847" y="768869"/>
                          <a:pt x="616219" y="741651"/>
                          <a:pt x="653143" y="729343"/>
                        </a:cubicBezTo>
                        <a:cubicBezTo>
                          <a:pt x="664029" y="725714"/>
                          <a:pt x="675537" y="723589"/>
                          <a:pt x="685800" y="718457"/>
                        </a:cubicBezTo>
                        <a:cubicBezTo>
                          <a:pt x="697502" y="712606"/>
                          <a:pt x="706755" y="702537"/>
                          <a:pt x="718457" y="696686"/>
                        </a:cubicBezTo>
                        <a:cubicBezTo>
                          <a:pt x="728720" y="691554"/>
                          <a:pt x="740851" y="690932"/>
                          <a:pt x="751114" y="685800"/>
                        </a:cubicBezTo>
                        <a:cubicBezTo>
                          <a:pt x="861044" y="630835"/>
                          <a:pt x="754723" y="673311"/>
                          <a:pt x="849086" y="631372"/>
                        </a:cubicBezTo>
                        <a:cubicBezTo>
                          <a:pt x="866942" y="623436"/>
                          <a:pt x="886433" y="619090"/>
                          <a:pt x="903514" y="609600"/>
                        </a:cubicBezTo>
                        <a:cubicBezTo>
                          <a:pt x="919374" y="600789"/>
                          <a:pt x="930830" y="585057"/>
                          <a:pt x="947057" y="576943"/>
                        </a:cubicBezTo>
                        <a:cubicBezTo>
                          <a:pt x="982012" y="559465"/>
                          <a:pt x="1020959" y="550877"/>
                          <a:pt x="1055914" y="533400"/>
                        </a:cubicBezTo>
                        <a:cubicBezTo>
                          <a:pt x="1070428" y="526143"/>
                          <a:pt x="1084062" y="516761"/>
                          <a:pt x="1099457" y="511629"/>
                        </a:cubicBezTo>
                        <a:cubicBezTo>
                          <a:pt x="1117010" y="505778"/>
                          <a:pt x="1135824" y="504757"/>
                          <a:pt x="1153886" y="500743"/>
                        </a:cubicBezTo>
                        <a:cubicBezTo>
                          <a:pt x="1208646" y="488574"/>
                          <a:pt x="1243808" y="473766"/>
                          <a:pt x="1306286" y="468086"/>
                        </a:cubicBezTo>
                        <a:lnTo>
                          <a:pt x="1426029" y="457200"/>
                        </a:lnTo>
                        <a:cubicBezTo>
                          <a:pt x="1492249" y="435128"/>
                          <a:pt x="1425022" y="460718"/>
                          <a:pt x="1491343" y="424543"/>
                        </a:cubicBezTo>
                        <a:cubicBezTo>
                          <a:pt x="1519835" y="409002"/>
                          <a:pt x="1549400" y="395514"/>
                          <a:pt x="1578429" y="381000"/>
                        </a:cubicBezTo>
                        <a:cubicBezTo>
                          <a:pt x="1592943" y="373743"/>
                          <a:pt x="1607787" y="367110"/>
                          <a:pt x="1621972" y="359229"/>
                        </a:cubicBezTo>
                        <a:cubicBezTo>
                          <a:pt x="1654629" y="341086"/>
                          <a:pt x="1685512" y="319297"/>
                          <a:pt x="1719943" y="304800"/>
                        </a:cubicBezTo>
                        <a:cubicBezTo>
                          <a:pt x="1828233" y="259204"/>
                          <a:pt x="1800585" y="283295"/>
                          <a:pt x="1883229" y="261257"/>
                        </a:cubicBezTo>
                        <a:cubicBezTo>
                          <a:pt x="1982418" y="234807"/>
                          <a:pt x="2085365" y="191901"/>
                          <a:pt x="2188029" y="185057"/>
                        </a:cubicBezTo>
                        <a:lnTo>
                          <a:pt x="2351314" y="174172"/>
                        </a:lnTo>
                        <a:cubicBezTo>
                          <a:pt x="2582765" y="141107"/>
                          <a:pt x="2180484" y="193318"/>
                          <a:pt x="2601686" y="174172"/>
                        </a:cubicBezTo>
                        <a:cubicBezTo>
                          <a:pt x="2624611" y="173130"/>
                          <a:pt x="2645692" y="160923"/>
                          <a:pt x="2667000" y="152400"/>
                        </a:cubicBezTo>
                        <a:cubicBezTo>
                          <a:pt x="2685143" y="145143"/>
                          <a:pt x="2703573" y="138565"/>
                          <a:pt x="2721429" y="130629"/>
                        </a:cubicBezTo>
                        <a:cubicBezTo>
                          <a:pt x="2736258" y="124038"/>
                          <a:pt x="2749508" y="113777"/>
                          <a:pt x="2764972" y="108857"/>
                        </a:cubicBezTo>
                        <a:cubicBezTo>
                          <a:pt x="2829568" y="88304"/>
                          <a:pt x="2893808" y="64016"/>
                          <a:pt x="2960914" y="54429"/>
                        </a:cubicBezTo>
                        <a:cubicBezTo>
                          <a:pt x="3164745" y="25310"/>
                          <a:pt x="3063137" y="43409"/>
                          <a:pt x="3265714" y="0"/>
                        </a:cubicBezTo>
                        <a:cubicBezTo>
                          <a:pt x="3497943" y="7257"/>
                          <a:pt x="3730447" y="8325"/>
                          <a:pt x="3962400" y="21772"/>
                        </a:cubicBezTo>
                        <a:cubicBezTo>
                          <a:pt x="3981908" y="22903"/>
                          <a:pt x="3998178" y="37715"/>
                          <a:pt x="4016829" y="43543"/>
                        </a:cubicBezTo>
                        <a:cubicBezTo>
                          <a:pt x="4056318" y="55883"/>
                          <a:pt x="4097751" y="61897"/>
                          <a:pt x="4136572" y="76200"/>
                        </a:cubicBezTo>
                        <a:cubicBezTo>
                          <a:pt x="4167026" y="87420"/>
                          <a:pt x="4194247" y="106018"/>
                          <a:pt x="4223657" y="119743"/>
                        </a:cubicBezTo>
                        <a:cubicBezTo>
                          <a:pt x="4248699" y="131429"/>
                          <a:pt x="4274199" y="142137"/>
                          <a:pt x="4299857" y="152400"/>
                        </a:cubicBezTo>
                        <a:cubicBezTo>
                          <a:pt x="4310511" y="156662"/>
                          <a:pt x="4322251" y="158154"/>
                          <a:pt x="4332514" y="163286"/>
                        </a:cubicBezTo>
                        <a:cubicBezTo>
                          <a:pt x="4344216" y="169137"/>
                          <a:pt x="4353470" y="179206"/>
                          <a:pt x="4365172" y="185057"/>
                        </a:cubicBezTo>
                        <a:cubicBezTo>
                          <a:pt x="4375435" y="190189"/>
                          <a:pt x="4387566" y="190811"/>
                          <a:pt x="4397829" y="195943"/>
                        </a:cubicBezTo>
                        <a:cubicBezTo>
                          <a:pt x="4409531" y="201794"/>
                          <a:pt x="4417657" y="215149"/>
                          <a:pt x="4430486" y="217715"/>
                        </a:cubicBezTo>
                        <a:cubicBezTo>
                          <a:pt x="4527603" y="237138"/>
                          <a:pt x="4626917" y="243760"/>
                          <a:pt x="4724400" y="261257"/>
                        </a:cubicBezTo>
                        <a:cubicBezTo>
                          <a:pt x="4818895" y="278218"/>
                          <a:pt x="5085044" y="362569"/>
                          <a:pt x="5127172" y="381000"/>
                        </a:cubicBezTo>
                        <a:cubicBezTo>
                          <a:pt x="5400381" y="500529"/>
                          <a:pt x="5204557" y="421119"/>
                          <a:pt x="5399314" y="489857"/>
                        </a:cubicBezTo>
                        <a:cubicBezTo>
                          <a:pt x="5428549" y="500175"/>
                          <a:pt x="5458176" y="509686"/>
                          <a:pt x="5486400" y="522515"/>
                        </a:cubicBezTo>
                        <a:cubicBezTo>
                          <a:pt x="5578279" y="564278"/>
                          <a:pt x="5452876" y="527740"/>
                          <a:pt x="5562600" y="555172"/>
                        </a:cubicBezTo>
                        <a:cubicBezTo>
                          <a:pt x="5588714" y="572581"/>
                          <a:pt x="5608418" y="587667"/>
                          <a:pt x="5638800" y="598715"/>
                        </a:cubicBezTo>
                        <a:cubicBezTo>
                          <a:pt x="5663626" y="607743"/>
                          <a:pt x="5689514" y="613535"/>
                          <a:pt x="5715000" y="620486"/>
                        </a:cubicBezTo>
                        <a:cubicBezTo>
                          <a:pt x="5729434" y="624422"/>
                          <a:pt x="5744733" y="625618"/>
                          <a:pt x="5758543" y="631372"/>
                        </a:cubicBezTo>
                        <a:cubicBezTo>
                          <a:pt x="5788501" y="643855"/>
                          <a:pt x="5819665" y="655442"/>
                          <a:pt x="5845629" y="674915"/>
                        </a:cubicBezTo>
                        <a:cubicBezTo>
                          <a:pt x="5874657" y="696686"/>
                          <a:pt x="5907056" y="714572"/>
                          <a:pt x="5932714" y="740229"/>
                        </a:cubicBezTo>
                        <a:cubicBezTo>
                          <a:pt x="5943600" y="751115"/>
                          <a:pt x="5952845" y="763938"/>
                          <a:pt x="5965372" y="772886"/>
                        </a:cubicBezTo>
                        <a:cubicBezTo>
                          <a:pt x="5978577" y="782318"/>
                          <a:pt x="5994400" y="787400"/>
                          <a:pt x="6008914" y="794657"/>
                        </a:cubicBezTo>
                        <a:cubicBezTo>
                          <a:pt x="6019800" y="809171"/>
                          <a:pt x="6028743" y="825371"/>
                          <a:pt x="6041572" y="838200"/>
                        </a:cubicBezTo>
                        <a:cubicBezTo>
                          <a:pt x="6054401" y="851029"/>
                          <a:pt x="6073061" y="857297"/>
                          <a:pt x="6085114" y="870857"/>
                        </a:cubicBezTo>
                        <a:cubicBezTo>
                          <a:pt x="6102498" y="890414"/>
                          <a:pt x="6110154" y="917670"/>
                          <a:pt x="6128657" y="936172"/>
                        </a:cubicBezTo>
                        <a:lnTo>
                          <a:pt x="6150429" y="957943"/>
                        </a:lnTo>
                        <a:cubicBezTo>
                          <a:pt x="6155363" y="977679"/>
                          <a:pt x="6174249" y="1057963"/>
                          <a:pt x="6183086" y="1066800"/>
                        </a:cubicBezTo>
                        <a:cubicBezTo>
                          <a:pt x="6223359" y="1107075"/>
                          <a:pt x="6199163" y="1080031"/>
                          <a:pt x="6248400" y="1153886"/>
                        </a:cubicBezTo>
                        <a:cubicBezTo>
                          <a:pt x="6255657" y="1164772"/>
                          <a:pt x="6260921" y="1177292"/>
                          <a:pt x="6270172" y="1186543"/>
                        </a:cubicBezTo>
                        <a:cubicBezTo>
                          <a:pt x="6344296" y="1260671"/>
                          <a:pt x="6231306" y="1144829"/>
                          <a:pt x="6313714" y="1240972"/>
                        </a:cubicBezTo>
                        <a:cubicBezTo>
                          <a:pt x="6392910" y="1333368"/>
                          <a:pt x="6329043" y="1242195"/>
                          <a:pt x="6379029" y="1317172"/>
                        </a:cubicBezTo>
                        <a:cubicBezTo>
                          <a:pt x="6382657" y="1328058"/>
                          <a:pt x="6384782" y="1339566"/>
                          <a:pt x="6389914" y="1349829"/>
                        </a:cubicBezTo>
                        <a:cubicBezTo>
                          <a:pt x="6395765" y="1361531"/>
                          <a:pt x="6406372" y="1370531"/>
                          <a:pt x="6411686" y="1382486"/>
                        </a:cubicBezTo>
                        <a:cubicBezTo>
                          <a:pt x="6421007" y="1403457"/>
                          <a:pt x="6433457" y="1447800"/>
                          <a:pt x="6433457" y="144780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4" name="!!c4">
            <a:extLst>
              <a:ext uri="{FF2B5EF4-FFF2-40B4-BE49-F238E27FC236}">
                <a16:creationId xmlns:a16="http://schemas.microsoft.com/office/drawing/2014/main" id="{A8508E00-DA1A-66D9-59DA-198E1206D23D}"/>
              </a:ext>
            </a:extLst>
          </p:cNvPr>
          <p:cNvSpPr/>
          <p:nvPr/>
        </p:nvSpPr>
        <p:spPr>
          <a:xfrm>
            <a:off x="6321135" y="4489874"/>
            <a:ext cx="914400" cy="853996"/>
          </a:xfrm>
          <a:prstGeom prst="mathMultiply">
            <a:avLst/>
          </a:prstGeom>
          <a:solidFill>
            <a:schemeClr val="accent5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!!c5">
            <a:extLst>
              <a:ext uri="{FF2B5EF4-FFF2-40B4-BE49-F238E27FC236}">
                <a16:creationId xmlns:a16="http://schemas.microsoft.com/office/drawing/2014/main" id="{F1203384-1A09-FD3E-15D7-EAC96A9D7071}"/>
              </a:ext>
            </a:extLst>
          </p:cNvPr>
          <p:cNvSpPr/>
          <p:nvPr/>
        </p:nvSpPr>
        <p:spPr>
          <a:xfrm>
            <a:off x="10572385" y="3357618"/>
            <a:ext cx="914400" cy="853996"/>
          </a:xfrm>
          <a:prstGeom prst="mathMultiply">
            <a:avLst/>
          </a:prstGeom>
          <a:solidFill>
            <a:schemeClr val="accent5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!!c6">
            <a:extLst>
              <a:ext uri="{FF2B5EF4-FFF2-40B4-BE49-F238E27FC236}">
                <a16:creationId xmlns:a16="http://schemas.microsoft.com/office/drawing/2014/main" id="{C2A5250C-BFA8-5D04-5562-45DD7CA3B9EA}"/>
              </a:ext>
            </a:extLst>
          </p:cNvPr>
          <p:cNvSpPr/>
          <p:nvPr/>
        </p:nvSpPr>
        <p:spPr>
          <a:xfrm>
            <a:off x="15415708" y="3924614"/>
            <a:ext cx="914400" cy="853996"/>
          </a:xfrm>
          <a:prstGeom prst="mathMultiply">
            <a:avLst/>
          </a:prstGeom>
          <a:solidFill>
            <a:schemeClr val="accent5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B94F51E8-9044-3798-3A5E-1E642233B39C}"/>
                  </a:ext>
                </a:extLst>
              </p:cNvPr>
              <p:cNvSpPr/>
              <p:nvPr/>
            </p:nvSpPr>
            <p:spPr>
              <a:xfrm>
                <a:off x="1054169" y="6858008"/>
                <a:ext cx="22275662" cy="6233524"/>
              </a:xfrm>
              <a:prstGeom prst="roundRect">
                <a:avLst>
                  <a:gd name="adj" fmla="val 5932"/>
                </a:avLst>
              </a:prstGeom>
              <a:noFill/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numCol="1" anchor="ctr"/>
              <a:lstStyle/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Randomly select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5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5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rad>
                  </m:oMath>
                </a14:m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 vertices in the graph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With a high probability, one vertex will hit the path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𝑠𝑡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endParaRPr lang="en-US" sz="5400" dirty="0">
                  <a:solidFill>
                    <a:schemeClr val="bg1"/>
                  </a:solidFill>
                  <a:latin typeface="Bradley Hand" pitchFamily="2" charset="77"/>
                </a:endParaRP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But since we don’t know which vertex hits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𝑠𝑡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, we will have to process all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5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5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rad>
                  </m:oMath>
                </a14:m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 vertices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Thus, the query time is at least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5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5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rad>
                  </m:oMath>
                </a14:m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 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In reality, we have to much more after this step and the query time increases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5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5400" dirty="0">
                  <a:solidFill>
                    <a:schemeClr val="bg1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19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B94F51E8-9044-3798-3A5E-1E642233B3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4169" y="6858008"/>
                <a:ext cx="22275662" cy="6233524"/>
              </a:xfrm>
              <a:prstGeom prst="roundRect">
                <a:avLst>
                  <a:gd name="adj" fmla="val 5932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Oval 1">
            <a:extLst>
              <a:ext uri="{FF2B5EF4-FFF2-40B4-BE49-F238E27FC236}">
                <a16:creationId xmlns:a16="http://schemas.microsoft.com/office/drawing/2014/main" id="{AD4689B3-D6FC-131A-B9B2-73D8767A412A}"/>
              </a:ext>
            </a:extLst>
          </p:cNvPr>
          <p:cNvSpPr/>
          <p:nvPr/>
        </p:nvSpPr>
        <p:spPr>
          <a:xfrm>
            <a:off x="5863935" y="2330265"/>
            <a:ext cx="457200" cy="45719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0B69D8F-860E-3CDE-5D8D-2FCDC8E37364}"/>
              </a:ext>
            </a:extLst>
          </p:cNvPr>
          <p:cNvSpPr/>
          <p:nvPr/>
        </p:nvSpPr>
        <p:spPr>
          <a:xfrm>
            <a:off x="7809677" y="4777642"/>
            <a:ext cx="457200" cy="45719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E8CF80F-C1E6-F532-E002-30B98ADB1326}"/>
              </a:ext>
            </a:extLst>
          </p:cNvPr>
          <p:cNvSpPr/>
          <p:nvPr/>
        </p:nvSpPr>
        <p:spPr>
          <a:xfrm>
            <a:off x="8954604" y="1993601"/>
            <a:ext cx="457200" cy="45719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23EE22B-A228-F5A2-2B33-C7E211F7D517}"/>
              </a:ext>
            </a:extLst>
          </p:cNvPr>
          <p:cNvSpPr/>
          <p:nvPr/>
        </p:nvSpPr>
        <p:spPr>
          <a:xfrm>
            <a:off x="11258185" y="4845475"/>
            <a:ext cx="457200" cy="45719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F94ACA2-B93D-F687-502B-87C0582F3025}"/>
              </a:ext>
            </a:extLst>
          </p:cNvPr>
          <p:cNvSpPr/>
          <p:nvPr/>
        </p:nvSpPr>
        <p:spPr>
          <a:xfrm>
            <a:off x="12637219" y="2593478"/>
            <a:ext cx="457200" cy="45719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61523C1-E5C8-0454-E428-91A055A9D9B8}"/>
              </a:ext>
            </a:extLst>
          </p:cNvPr>
          <p:cNvSpPr/>
          <p:nvPr/>
        </p:nvSpPr>
        <p:spPr>
          <a:xfrm>
            <a:off x="17186916" y="2025136"/>
            <a:ext cx="457200" cy="45719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1396E3E-BABE-979F-EF32-C2BF255157BA}"/>
              </a:ext>
            </a:extLst>
          </p:cNvPr>
          <p:cNvSpPr/>
          <p:nvPr/>
        </p:nvSpPr>
        <p:spPr>
          <a:xfrm>
            <a:off x="18362843" y="4216339"/>
            <a:ext cx="457200" cy="45719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1370004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11" grpId="0" animBg="1"/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91E1B485-7361-4E80-3091-70F333782DF8}"/>
              </a:ext>
            </a:extLst>
          </p:cNvPr>
          <p:cNvSpPr/>
          <p:nvPr/>
        </p:nvSpPr>
        <p:spPr>
          <a:xfrm>
            <a:off x="1054169" y="3221673"/>
            <a:ext cx="22275662" cy="6233524"/>
          </a:xfrm>
          <a:prstGeom prst="roundRect">
            <a:avLst>
              <a:gd name="adj" fmla="val 5932"/>
            </a:avLst>
          </a:prstGeom>
          <a:noFill/>
          <a:ln w="12700">
            <a:noFill/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ma14="http://schemas.microsoft.com/office/mac/drawingml/2011/main" xmlns:a14="http://schemas.microsoft.com/office/drawing/2010/main" xmlns:mc="http://schemas.openxmlformats.org/markup-compatibility/2006" val="1"/>
            </a:ext>
          </a:extLst>
        </p:spPr>
        <p:txBody>
          <a:bodyPr lIns="50800" tIns="50800" rIns="50800" bIns="50800" numCol="1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8000" dirty="0">
                <a:solidFill>
                  <a:schemeClr val="bg1"/>
                </a:solidFill>
                <a:latin typeface="Bradley Hand" pitchFamily="2" charset="77"/>
              </a:rPr>
              <a:t>To get a better query time, we require new tools which we will see next</a:t>
            </a:r>
          </a:p>
        </p:txBody>
      </p:sp>
    </p:spTree>
    <p:extLst>
      <p:ext uri="{BB962C8B-B14F-4D97-AF65-F5344CB8AC3E}">
        <p14:creationId xmlns:p14="http://schemas.microsoft.com/office/powerpoint/2010/main" val="24823220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Candy: A problem on leetcode"/>
          <p:cNvSpPr/>
          <p:nvPr/>
        </p:nvSpPr>
        <p:spPr>
          <a:xfrm>
            <a:off x="645013" y="1189806"/>
            <a:ext cx="22731560" cy="11470843"/>
          </a:xfrm>
          <a:prstGeom prst="roundRect">
            <a:avLst>
              <a:gd name="adj" fmla="val 1661"/>
            </a:avLst>
          </a:prstGeom>
          <a:noFill/>
          <a:ln w="12700">
            <a:noFill/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dirty="0">
                <a:latin typeface="Chalkduster" panose="03050602040202020205" pitchFamily="66" charset="77"/>
                <a:cs typeface="Fave Script Bold Pro" panose="020F0502020204030204" pitchFamily="34" charset="0"/>
              </a:rPr>
              <a:t>New Tools</a:t>
            </a:r>
            <a:endParaRPr dirty="0">
              <a:latin typeface="Chalkduster" panose="03050602040202020205" pitchFamily="66" charset="77"/>
              <a:cs typeface="Fave Script Bold Pro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5257006-CBBC-DD02-BA72-E5234B60CE0A}"/>
              </a:ext>
            </a:extLst>
          </p:cNvPr>
          <p:cNvSpPr txBox="1"/>
          <p:nvPr/>
        </p:nvSpPr>
        <p:spPr>
          <a:xfrm>
            <a:off x="10485095" y="1320483"/>
            <a:ext cx="2053447" cy="15106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chemeClr val="bg1"/>
                </a:solidFill>
                <a:latin typeface="Bradley Hand" pitchFamily="2" charset="77"/>
              </a:rPr>
              <a:t>Space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6353D5-3866-38D9-98BD-CE29EFD98A2F}"/>
              </a:ext>
            </a:extLst>
          </p:cNvPr>
          <p:cNvSpPr txBox="1"/>
          <p:nvPr/>
        </p:nvSpPr>
        <p:spPr>
          <a:xfrm>
            <a:off x="14178579" y="1320483"/>
            <a:ext cx="4146969" cy="15106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chemeClr val="bg1"/>
                </a:solidFill>
                <a:latin typeface="Bradley Hand" pitchFamily="2" charset="77"/>
              </a:rPr>
              <a:t>Query Time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9898B8-15F0-84FC-5BC6-7930BBAF1A25}"/>
              </a:ext>
            </a:extLst>
          </p:cNvPr>
          <p:cNvSpPr txBox="1"/>
          <p:nvPr/>
        </p:nvSpPr>
        <p:spPr>
          <a:xfrm>
            <a:off x="20199656" y="1320483"/>
            <a:ext cx="2850139" cy="15106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chemeClr val="bg1"/>
                </a:solidFill>
                <a:latin typeface="Bradley Hand" pitchFamily="2" charset="77"/>
              </a:rPr>
              <a:t>Remark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85E83E-6C5F-5D55-BBF5-452588AED968}"/>
              </a:ext>
            </a:extLst>
          </p:cNvPr>
          <p:cNvSpPr txBox="1"/>
          <p:nvPr/>
        </p:nvSpPr>
        <p:spPr>
          <a:xfrm>
            <a:off x="3265893" y="1272176"/>
            <a:ext cx="3316614" cy="15106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chemeClr val="bg1"/>
                </a:solidFill>
                <a:latin typeface="Bradley Hand" pitchFamily="2" charset="77"/>
              </a:rPr>
              <a:t>Reference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!!box3">
                <a:extLst>
                  <a:ext uri="{FF2B5EF4-FFF2-40B4-BE49-F238E27FC236}">
                    <a16:creationId xmlns:a16="http://schemas.microsoft.com/office/drawing/2014/main" id="{B894DE70-11F5-E63E-CC3D-1B6F0DF2E995}"/>
                  </a:ext>
                </a:extLst>
              </p:cNvPr>
              <p:cNvSpPr/>
              <p:nvPr/>
            </p:nvSpPr>
            <p:spPr>
              <a:xfrm>
                <a:off x="8406315" y="-84382"/>
                <a:ext cx="6985687" cy="1628861"/>
              </a:xfrm>
              <a:prstGeom prst="roundRect">
                <a:avLst>
                  <a:gd name="adj" fmla="val 5932"/>
                </a:avLst>
              </a:prstGeom>
              <a:noFill/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numCol="1" anchor="ctr"/>
              <a:lstStyle/>
              <a:p>
                <a:pPr lvl="1" indent="0"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US" sz="6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IN" sz="6600" dirty="0">
                    <a:solidFill>
                      <a:schemeClr val="bg1"/>
                    </a:solidFill>
                    <a:latin typeface="Bradley Hand" pitchFamily="2" charset="77"/>
                  </a:rPr>
                  <a:t>-faults</a:t>
                </a:r>
              </a:p>
            </p:txBody>
          </p:sp>
        </mc:Choice>
        <mc:Fallback xmlns="">
          <p:sp>
            <p:nvSpPr>
              <p:cNvPr id="7" name="!!box3">
                <a:extLst>
                  <a:ext uri="{FF2B5EF4-FFF2-40B4-BE49-F238E27FC236}">
                    <a16:creationId xmlns:a16="http://schemas.microsoft.com/office/drawing/2014/main" id="{B894DE70-11F5-E63E-CC3D-1B6F0DF2E9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6315" y="-84382"/>
                <a:ext cx="6985687" cy="1628861"/>
              </a:xfrm>
              <a:prstGeom prst="roundRect">
                <a:avLst>
                  <a:gd name="adj" fmla="val 5932"/>
                </a:avLst>
              </a:prstGeom>
              <a:blipFill>
                <a:blip r:embed="rId2"/>
                <a:stretch>
                  <a:fillRect/>
                </a:stretch>
              </a:blipFill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468941E-4AA7-8938-889C-8C61F76C0D5C}"/>
                  </a:ext>
                </a:extLst>
              </p:cNvPr>
              <p:cNvSpPr txBox="1"/>
              <p:nvPr/>
            </p:nvSpPr>
            <p:spPr>
              <a:xfrm>
                <a:off x="10015538" y="3202474"/>
                <a:ext cx="2786725" cy="86882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</m:acc>
                      <m:r>
                        <a:rPr lang="en-US" sz="5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3−</m:t>
                          </m:r>
                          <m: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sup>
                      </m:sSup>
                      <m:r>
                        <a:rPr lang="en-US" sz="5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5400" dirty="0">
                  <a:solidFill>
                    <a:schemeClr val="bg1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468941E-4AA7-8938-889C-8C61F76C0D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5538" y="3202474"/>
                <a:ext cx="2786725" cy="868828"/>
              </a:xfrm>
              <a:prstGeom prst="rect">
                <a:avLst/>
              </a:prstGeom>
              <a:blipFill>
                <a:blip r:embed="rId3"/>
                <a:stretch>
                  <a:fillRect l="-2715" t="-21739" r="-5882" b="-231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159C5D5-DD8C-ABF6-0BB3-E48FE8DA0115}"/>
                  </a:ext>
                </a:extLst>
              </p:cNvPr>
              <p:cNvSpPr txBox="1"/>
              <p:nvPr/>
            </p:nvSpPr>
            <p:spPr>
              <a:xfrm>
                <a:off x="14331660" y="3131644"/>
                <a:ext cx="3666132" cy="133991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</m:acc>
                      <m:d>
                        <m:dPr>
                          <m:ctrlP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54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54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sz="54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2−</m:t>
                              </m:r>
                              <m:f>
                                <m:fPr>
                                  <m:ctrlPr>
                                    <a:rPr lang="en-US" sz="5400" b="0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5400" b="0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en-US" sz="5400" b="0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num>
                                <m:den>
                                  <m:r>
                                    <a:rPr lang="en-US" sz="5400" b="0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den>
                              </m:f>
                            </m:sup>
                          </m:sSup>
                        </m:e>
                      </m:d>
                    </m:oMath>
                  </m:oMathPara>
                </a14:m>
                <a:endParaRPr lang="en-US" sz="5400" dirty="0">
                  <a:solidFill>
                    <a:schemeClr val="bg1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159C5D5-DD8C-ABF6-0BB3-E48FE8DA01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31660" y="3131644"/>
                <a:ext cx="3666132" cy="1339919"/>
              </a:xfrm>
              <a:prstGeom prst="rect">
                <a:avLst/>
              </a:prstGeom>
              <a:blipFill>
                <a:blip r:embed="rId4"/>
                <a:stretch>
                  <a:fillRect l="-2076" t="-65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7B93474-61FD-46B8-FD42-244EC5F53B49}"/>
                  </a:ext>
                </a:extLst>
              </p:cNvPr>
              <p:cNvSpPr txBox="1"/>
              <p:nvPr/>
            </p:nvSpPr>
            <p:spPr>
              <a:xfrm>
                <a:off x="20125789" y="3220813"/>
                <a:ext cx="2924006" cy="85048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5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∈[0,1]</m:t>
                      </m:r>
                    </m:oMath>
                  </m:oMathPara>
                </a14:m>
                <a:endParaRPr lang="en-US" sz="5400" dirty="0">
                  <a:solidFill>
                    <a:schemeClr val="bg1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7B93474-61FD-46B8-FD42-244EC5F53B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25789" y="3220813"/>
                <a:ext cx="2924006" cy="850489"/>
              </a:xfrm>
              <a:prstGeom prst="rect">
                <a:avLst/>
              </a:prstGeom>
              <a:blipFill>
                <a:blip r:embed="rId5"/>
                <a:stretch>
                  <a:fillRect l="-433" t="-7353" r="-6061" b="-220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11B7FF5E-8494-4481-5C19-5279DBDE7315}"/>
              </a:ext>
            </a:extLst>
          </p:cNvPr>
          <p:cNvSpPr txBox="1"/>
          <p:nvPr/>
        </p:nvSpPr>
        <p:spPr>
          <a:xfrm>
            <a:off x="885161" y="2388107"/>
            <a:ext cx="8748584" cy="217546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400" dirty="0" err="1">
                <a:solidFill>
                  <a:schemeClr val="bg1"/>
                </a:solidFill>
                <a:latin typeface="Bradley Hand" pitchFamily="2" charset="77"/>
              </a:rPr>
              <a:t>Weimenn</a:t>
            </a:r>
            <a:r>
              <a:rPr lang="en-US" sz="5400" dirty="0">
                <a:solidFill>
                  <a:schemeClr val="bg1"/>
                </a:solidFill>
                <a:latin typeface="Bradley Hand" pitchFamily="2" charset="77"/>
              </a:rPr>
              <a:t> and </a:t>
            </a:r>
            <a:r>
              <a:rPr lang="en-US" sz="5400" dirty="0" err="1">
                <a:solidFill>
                  <a:schemeClr val="bg1"/>
                </a:solidFill>
                <a:latin typeface="Bradley Hand" pitchFamily="2" charset="77"/>
              </a:rPr>
              <a:t>Yuster</a:t>
            </a:r>
            <a:r>
              <a:rPr lang="en-US" sz="5400" dirty="0">
                <a:solidFill>
                  <a:schemeClr val="bg1"/>
                </a:solidFill>
                <a:latin typeface="Bradley Hand" pitchFamily="2" charset="77"/>
              </a:rPr>
              <a:t>, FOCS 2010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39C8D39-53C7-7DA5-A0C9-59D4E705C280}"/>
                  </a:ext>
                </a:extLst>
              </p:cNvPr>
              <p:cNvSpPr txBox="1"/>
              <p:nvPr/>
            </p:nvSpPr>
            <p:spPr>
              <a:xfrm>
                <a:off x="10015538" y="5504950"/>
                <a:ext cx="3471015" cy="86882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</m:acc>
                      <m:r>
                        <a:rPr lang="en-US" sz="5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5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  <m:sSup>
                        <m:sSupPr>
                          <m:ctrlP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2+</m:t>
                          </m:r>
                          <m: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sup>
                      </m:sSup>
                      <m:r>
                        <a:rPr lang="en-US" sz="5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5400" dirty="0">
                  <a:solidFill>
                    <a:schemeClr val="bg1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39C8D39-53C7-7DA5-A0C9-59D4E705C2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5538" y="5504950"/>
                <a:ext cx="3471015" cy="868828"/>
              </a:xfrm>
              <a:prstGeom prst="rect">
                <a:avLst/>
              </a:prstGeom>
              <a:blipFill>
                <a:blip r:embed="rId6"/>
                <a:stretch>
                  <a:fillRect l="-2190" t="-20000" r="-4745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1592DEB-5879-7162-6DAC-8F2DADAAAD05}"/>
                  </a:ext>
                </a:extLst>
              </p:cNvPr>
              <p:cNvSpPr txBox="1"/>
              <p:nvPr/>
            </p:nvSpPr>
            <p:spPr>
              <a:xfrm>
                <a:off x="13751260" y="4971005"/>
                <a:ext cx="5112875" cy="163564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</m:acc>
                      <m:d>
                        <m:dPr>
                          <m:ctrlP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54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54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  <m:sSup>
                                <m:sSupPr>
                                  <m:ctrlPr>
                                    <a:rPr lang="en-US" sz="5400" b="0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5400" b="0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US" sz="5400" b="0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2−</m:t>
                                  </m:r>
                                  <m:r>
                                    <a:rPr lang="en-US" sz="5400" b="0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5400" b="0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5400" b="0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p>
                                  <m:r>
                                    <a:rPr lang="en-US" sz="5400" b="0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54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e>
                            <m:e>
                              <m:r>
                                <a:rPr lang="en-US" sz="54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𝑊𝑛</m:t>
                              </m:r>
                              <m:sSup>
                                <m:sSupPr>
                                  <m:ctrlPr>
                                    <a:rPr lang="en-US" sz="5400" b="0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5400" b="0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p>
                                  <m:r>
                                    <a:rPr lang="en-US" sz="5400" b="0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sup>
                              </m:sSup>
                            </m:e>
                          </m:eqArr>
                        </m:e>
                      </m:d>
                    </m:oMath>
                  </m:oMathPara>
                </a14:m>
                <a:endParaRPr lang="en-US" sz="5400" dirty="0">
                  <a:solidFill>
                    <a:schemeClr val="bg1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1592DEB-5879-7162-6DAC-8F2DADAAAD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51260" y="4971005"/>
                <a:ext cx="5112875" cy="1635641"/>
              </a:xfrm>
              <a:prstGeom prst="rect">
                <a:avLst/>
              </a:prstGeom>
              <a:blipFill>
                <a:blip r:embed="rId7"/>
                <a:stretch>
                  <a:fillRect l="-1238" t="-3077" b="-18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4A12D7E1-2665-9D55-A3A2-85C5BC3A267A}"/>
              </a:ext>
            </a:extLst>
          </p:cNvPr>
          <p:cNvSpPr txBox="1"/>
          <p:nvPr/>
        </p:nvSpPr>
        <p:spPr>
          <a:xfrm>
            <a:off x="710701" y="4333607"/>
            <a:ext cx="8748584" cy="217546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400" dirty="0">
                <a:solidFill>
                  <a:schemeClr val="bg1"/>
                </a:solidFill>
                <a:latin typeface="Bradley Hand" pitchFamily="2" charset="77"/>
              </a:rPr>
              <a:t>Brand  and </a:t>
            </a:r>
            <a:r>
              <a:rPr lang="en-US" sz="5400" dirty="0" err="1">
                <a:solidFill>
                  <a:schemeClr val="bg1"/>
                </a:solidFill>
                <a:latin typeface="Bradley Hand" pitchFamily="2" charset="77"/>
              </a:rPr>
              <a:t>Saranurak</a:t>
            </a:r>
            <a:r>
              <a:rPr lang="en-US" sz="5400" dirty="0">
                <a:solidFill>
                  <a:schemeClr val="bg1"/>
                </a:solidFill>
                <a:latin typeface="Bradley Hand" pitchFamily="2" charset="77"/>
              </a:rPr>
              <a:t>, FOCS 2019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A81D14E-E3D0-B63F-23B8-19DA7D445B15}"/>
                  </a:ext>
                </a:extLst>
              </p:cNvPr>
              <p:cNvSpPr txBox="1"/>
              <p:nvPr/>
            </p:nvSpPr>
            <p:spPr>
              <a:xfrm>
                <a:off x="20125789" y="5523289"/>
                <a:ext cx="2924006" cy="85048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5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∈[0,1]</m:t>
                      </m:r>
                    </m:oMath>
                  </m:oMathPara>
                </a14:m>
                <a:endParaRPr lang="en-US" sz="5400" dirty="0">
                  <a:solidFill>
                    <a:schemeClr val="bg1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A81D14E-E3D0-B63F-23B8-19DA7D445B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25789" y="5523289"/>
                <a:ext cx="2924006" cy="850489"/>
              </a:xfrm>
              <a:prstGeom prst="rect">
                <a:avLst/>
              </a:prstGeom>
              <a:blipFill>
                <a:blip r:embed="rId8"/>
                <a:stretch>
                  <a:fillRect l="-433" t="-7246" r="-6061" b="-217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BFE26FF-B0A5-45AB-5937-C8442D5EA7F1}"/>
                  </a:ext>
                </a:extLst>
              </p:cNvPr>
              <p:cNvSpPr txBox="1"/>
              <p:nvPr/>
            </p:nvSpPr>
            <p:spPr>
              <a:xfrm>
                <a:off x="10470860" y="7807426"/>
                <a:ext cx="2067682" cy="86882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</m:acc>
                      <m:r>
                        <a:rPr lang="en-US" sz="5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5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5400" dirty="0">
                  <a:solidFill>
                    <a:schemeClr val="bg1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BFE26FF-B0A5-45AB-5937-C8442D5EA7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0860" y="7807426"/>
                <a:ext cx="2067682" cy="868828"/>
              </a:xfrm>
              <a:prstGeom prst="rect">
                <a:avLst/>
              </a:prstGeom>
              <a:blipFill>
                <a:blip r:embed="rId9"/>
                <a:stretch>
                  <a:fillRect l="-4268" t="-20000" r="-7927" b="-2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A9A3B92-16F6-5524-68FD-3D07D69C7465}"/>
                  </a:ext>
                </a:extLst>
              </p:cNvPr>
              <p:cNvSpPr txBox="1"/>
              <p:nvPr/>
            </p:nvSpPr>
            <p:spPr>
              <a:xfrm>
                <a:off x="14873051" y="7704711"/>
                <a:ext cx="2138021" cy="86882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</m:acc>
                      <m:d>
                        <m:dPr>
                          <m:ctrlP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𝑛𝑓</m:t>
                          </m:r>
                        </m:e>
                      </m:d>
                    </m:oMath>
                  </m:oMathPara>
                </a14:m>
                <a:endParaRPr lang="en-US" sz="5400" dirty="0">
                  <a:solidFill>
                    <a:schemeClr val="bg1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A9A3B92-16F6-5524-68FD-3D07D69C74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73051" y="7704711"/>
                <a:ext cx="2138021" cy="868828"/>
              </a:xfrm>
              <a:prstGeom prst="rect">
                <a:avLst/>
              </a:prstGeom>
              <a:blipFill>
                <a:blip r:embed="rId10"/>
                <a:stretch>
                  <a:fillRect l="-4142" t="-20290" b="-24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38CB56EC-1607-3F46-9401-9469478B0139}"/>
              </a:ext>
            </a:extLst>
          </p:cNvPr>
          <p:cNvSpPr txBox="1"/>
          <p:nvPr/>
        </p:nvSpPr>
        <p:spPr>
          <a:xfrm>
            <a:off x="927440" y="6850735"/>
            <a:ext cx="8748584" cy="200926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  <a:latin typeface="Bradley Hand" pitchFamily="2" charset="77"/>
              </a:rPr>
              <a:t>Karczmarz</a:t>
            </a:r>
            <a:r>
              <a:rPr lang="en-US" dirty="0">
                <a:solidFill>
                  <a:schemeClr val="bg1"/>
                </a:solidFill>
                <a:latin typeface="Bradley Hand" pitchFamily="2" charset="77"/>
              </a:rPr>
              <a:t>  and </a:t>
            </a:r>
            <a:r>
              <a:rPr lang="en-IN" dirty="0" err="1">
                <a:solidFill>
                  <a:schemeClr val="bg1"/>
                </a:solidFill>
                <a:latin typeface="Bradley Hand" pitchFamily="2" charset="77"/>
              </a:rPr>
              <a:t>Sankowski</a:t>
            </a:r>
            <a:r>
              <a:rPr lang="en-US" dirty="0">
                <a:solidFill>
                  <a:schemeClr val="bg1"/>
                </a:solidFill>
                <a:latin typeface="Bradley Hand" pitchFamily="2" charset="77"/>
              </a:rPr>
              <a:t>, FOCS 2023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!!box">
                <a:extLst>
                  <a:ext uri="{FF2B5EF4-FFF2-40B4-BE49-F238E27FC236}">
                    <a16:creationId xmlns:a16="http://schemas.microsoft.com/office/drawing/2014/main" id="{5B055B0E-EFC3-0959-DED9-FA5C831E26FF}"/>
                  </a:ext>
                </a:extLst>
              </p:cNvPr>
              <p:cNvSpPr txBox="1"/>
              <p:nvPr/>
            </p:nvSpPr>
            <p:spPr>
              <a:xfrm>
                <a:off x="10375059" y="9653868"/>
                <a:ext cx="2449197" cy="85048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5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𝑓𝑛</m:t>
                          </m:r>
                        </m:e>
                        <m:sup>
                          <m: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5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5400" dirty="0">
                  <a:solidFill>
                    <a:schemeClr val="bg1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2" name="!!box">
                <a:extLst>
                  <a:ext uri="{FF2B5EF4-FFF2-40B4-BE49-F238E27FC236}">
                    <a16:creationId xmlns:a16="http://schemas.microsoft.com/office/drawing/2014/main" id="{5B055B0E-EFC3-0959-DED9-FA5C831E26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75059" y="9653868"/>
                <a:ext cx="2449197" cy="850489"/>
              </a:xfrm>
              <a:prstGeom prst="rect">
                <a:avLst/>
              </a:prstGeom>
              <a:blipFill>
                <a:blip r:embed="rId11"/>
                <a:stretch>
                  <a:fillRect l="-3093" t="-7353" r="-7216" b="-23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D360581-94CD-1269-4C7C-E87044C68928}"/>
                  </a:ext>
                </a:extLst>
              </p:cNvPr>
              <p:cNvSpPr txBox="1"/>
              <p:nvPr/>
            </p:nvSpPr>
            <p:spPr>
              <a:xfrm>
                <a:off x="14471979" y="9559805"/>
                <a:ext cx="2940164" cy="94673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54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54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US" sz="54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  <m:r>
                                <a:rPr lang="en-US" sz="54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54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sz="54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5400" dirty="0">
                  <a:solidFill>
                    <a:schemeClr val="bg1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D360581-94CD-1269-4C7C-E87044C689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1979" y="9559805"/>
                <a:ext cx="2940164" cy="946734"/>
              </a:xfrm>
              <a:prstGeom prst="rect">
                <a:avLst/>
              </a:prstGeom>
              <a:blipFill>
                <a:blip r:embed="rId12"/>
                <a:stretch>
                  <a:fillRect l="-2586" t="-5263" b="-19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F9D1C569-073F-D25B-3CDD-7FB607C549CA}"/>
              </a:ext>
            </a:extLst>
          </p:cNvPr>
          <p:cNvSpPr txBox="1"/>
          <p:nvPr/>
        </p:nvSpPr>
        <p:spPr>
          <a:xfrm>
            <a:off x="750610" y="8702795"/>
            <a:ext cx="8748584" cy="200926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Bradley Hand" pitchFamily="2" charset="77"/>
              </a:rPr>
              <a:t>Duan and </a:t>
            </a:r>
            <a:r>
              <a:rPr lang="en-IN" dirty="0">
                <a:solidFill>
                  <a:schemeClr val="bg1"/>
                </a:solidFill>
                <a:latin typeface="Bradley Hand" pitchFamily="2" charset="77"/>
              </a:rPr>
              <a:t>Ren</a:t>
            </a:r>
            <a:r>
              <a:rPr lang="en-US" dirty="0">
                <a:solidFill>
                  <a:schemeClr val="bg1"/>
                </a:solidFill>
                <a:latin typeface="Bradley Hand" pitchFamily="2" charset="77"/>
              </a:rPr>
              <a:t>,                   STOC 2022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05AD291-FAC3-C40D-3F55-1466E4153D39}"/>
                  </a:ext>
                </a:extLst>
              </p:cNvPr>
              <p:cNvSpPr txBox="1"/>
              <p:nvPr/>
            </p:nvSpPr>
            <p:spPr>
              <a:xfrm>
                <a:off x="10375058" y="11526689"/>
                <a:ext cx="2811924" cy="86882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</m:acc>
                      <m:r>
                        <a:rPr lang="en-US" sz="5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54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54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US" sz="54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5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5400" dirty="0">
                  <a:solidFill>
                    <a:schemeClr val="bg1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05AD291-FAC3-C40D-3F55-1466E4153D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75058" y="11526689"/>
                <a:ext cx="2811924" cy="868828"/>
              </a:xfrm>
              <a:prstGeom prst="rect">
                <a:avLst/>
              </a:prstGeom>
              <a:blipFill>
                <a:blip r:embed="rId13"/>
                <a:stretch>
                  <a:fillRect l="-2691" t="-21739" r="-5830" b="-24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FCAF327-DC39-F2CD-2B16-1F3FBFABCD87}"/>
                  </a:ext>
                </a:extLst>
              </p:cNvPr>
              <p:cNvSpPr txBox="1"/>
              <p:nvPr/>
            </p:nvSpPr>
            <p:spPr>
              <a:xfrm>
                <a:off x="14471979" y="11278032"/>
                <a:ext cx="5369611" cy="122187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54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54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54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m:rPr>
                                  <m:sty m:val="p"/>
                                </m:rPr>
                                <a:rPr lang="en-US" sz="54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  <m:r>
                                <a:rPr lang="en-US" sz="54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54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54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54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  <m:r>
                                <a:rPr lang="en-US" sz="54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sz="5400" b="0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5400" b="0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p>
                                  <m:r>
                                    <a:rPr lang="en-US" sz="5400" b="0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54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5400" dirty="0">
                  <a:solidFill>
                    <a:schemeClr val="bg1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FCAF327-DC39-F2CD-2B16-1F3FBFABCD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1979" y="11278032"/>
                <a:ext cx="5369611" cy="1221873"/>
              </a:xfrm>
              <a:prstGeom prst="rect">
                <a:avLst/>
              </a:prstGeom>
              <a:blipFill>
                <a:blip r:embed="rId14"/>
                <a:stretch>
                  <a:fillRect l="-1179" b="-82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DBA9B0B5-92BF-48FE-F626-F83E62991466}"/>
              </a:ext>
            </a:extLst>
          </p:cNvPr>
          <p:cNvSpPr txBox="1"/>
          <p:nvPr/>
        </p:nvSpPr>
        <p:spPr>
          <a:xfrm>
            <a:off x="885161" y="10473748"/>
            <a:ext cx="8748584" cy="200926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Bradley Hand" pitchFamily="2" charset="77"/>
              </a:rPr>
              <a:t>Dey and </a:t>
            </a:r>
            <a:r>
              <a:rPr lang="en-IN" dirty="0">
                <a:solidFill>
                  <a:schemeClr val="accent6">
                    <a:lumMod val="40000"/>
                    <a:lumOff val="60000"/>
                  </a:schemeClr>
                </a:solidFill>
                <a:latin typeface="Bradley Hand" pitchFamily="2" charset="77"/>
              </a:rPr>
              <a:t>Gupta</a:t>
            </a:r>
            <a:r>
              <a:rPr lang="en-US" dirty="0">
                <a:solidFill>
                  <a:schemeClr val="bg1"/>
                </a:solidFill>
                <a:latin typeface="Bradley Hand" pitchFamily="2" charset="77"/>
              </a:rPr>
              <a:t>,                   STOC 2024</a:t>
            </a:r>
          </a:p>
        </p:txBody>
      </p:sp>
    </p:spTree>
    <p:extLst>
      <p:ext uri="{BB962C8B-B14F-4D97-AF65-F5344CB8AC3E}">
        <p14:creationId xmlns:p14="http://schemas.microsoft.com/office/powerpoint/2010/main" val="40394162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22" grpId="0"/>
      <p:bldP spid="23" grpId="0"/>
      <p:bldP spid="24" grpId="0"/>
      <p:bldP spid="2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!!box3">
                <a:extLst>
                  <a:ext uri="{FF2B5EF4-FFF2-40B4-BE49-F238E27FC236}">
                    <a16:creationId xmlns:a16="http://schemas.microsoft.com/office/drawing/2014/main" id="{B894DE70-11F5-E63E-CC3D-1B6F0DF2E995}"/>
                  </a:ext>
                </a:extLst>
              </p:cNvPr>
              <p:cNvSpPr/>
              <p:nvPr/>
            </p:nvSpPr>
            <p:spPr>
              <a:xfrm>
                <a:off x="8406315" y="-84382"/>
                <a:ext cx="6985687" cy="1628861"/>
              </a:xfrm>
              <a:prstGeom prst="roundRect">
                <a:avLst>
                  <a:gd name="adj" fmla="val 5932"/>
                </a:avLst>
              </a:prstGeom>
              <a:noFill/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numCol="1" anchor="ctr"/>
              <a:lstStyle/>
              <a:p>
                <a:pPr lvl="1" indent="0"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US" sz="6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IN" sz="6600" dirty="0">
                    <a:solidFill>
                      <a:schemeClr val="bg1"/>
                    </a:solidFill>
                    <a:latin typeface="Bradley Hand" pitchFamily="2" charset="77"/>
                  </a:rPr>
                  <a:t>-faults</a:t>
                </a:r>
              </a:p>
            </p:txBody>
          </p:sp>
        </mc:Choice>
        <mc:Fallback xmlns="">
          <p:sp>
            <p:nvSpPr>
              <p:cNvPr id="7" name="!!box3">
                <a:extLst>
                  <a:ext uri="{FF2B5EF4-FFF2-40B4-BE49-F238E27FC236}">
                    <a16:creationId xmlns:a16="http://schemas.microsoft.com/office/drawing/2014/main" id="{B894DE70-11F5-E63E-CC3D-1B6F0DF2E9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6315" y="-84382"/>
                <a:ext cx="6985687" cy="1628861"/>
              </a:xfrm>
              <a:prstGeom prst="roundRect">
                <a:avLst>
                  <a:gd name="adj" fmla="val 5932"/>
                </a:avLst>
              </a:prstGeom>
              <a:blipFill>
                <a:blip r:embed="rId2"/>
                <a:stretch>
                  <a:fillRect/>
                </a:stretch>
              </a:blipFill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B4363E08-872F-C010-29B0-E83CBE9478CC}"/>
              </a:ext>
            </a:extLst>
          </p:cNvPr>
          <p:cNvSpPr txBox="1"/>
          <p:nvPr/>
        </p:nvSpPr>
        <p:spPr>
          <a:xfrm>
            <a:off x="10485095" y="1320483"/>
            <a:ext cx="2053447" cy="15106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chemeClr val="bg1"/>
                </a:solidFill>
                <a:latin typeface="Bradley Hand" pitchFamily="2" charset="77"/>
              </a:rPr>
              <a:t>Space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5FF0D77-8C9C-B506-0131-2A3E461488BC}"/>
              </a:ext>
            </a:extLst>
          </p:cNvPr>
          <p:cNvSpPr txBox="1"/>
          <p:nvPr/>
        </p:nvSpPr>
        <p:spPr>
          <a:xfrm>
            <a:off x="14178579" y="1320483"/>
            <a:ext cx="4146969" cy="15106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chemeClr val="bg1"/>
                </a:solidFill>
                <a:latin typeface="Bradley Hand" pitchFamily="2" charset="77"/>
              </a:rPr>
              <a:t>Query Time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D1091C6-E485-6F03-7BAB-2E8BBD1C42DE}"/>
              </a:ext>
            </a:extLst>
          </p:cNvPr>
          <p:cNvSpPr txBox="1"/>
          <p:nvPr/>
        </p:nvSpPr>
        <p:spPr>
          <a:xfrm>
            <a:off x="20199656" y="1320483"/>
            <a:ext cx="2850139" cy="15106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chemeClr val="bg1"/>
                </a:solidFill>
                <a:latin typeface="Bradley Hand" pitchFamily="2" charset="77"/>
              </a:rPr>
              <a:t>Remark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30AA6FC-6B65-06A3-3F62-FC500D9E5648}"/>
              </a:ext>
            </a:extLst>
          </p:cNvPr>
          <p:cNvSpPr txBox="1"/>
          <p:nvPr/>
        </p:nvSpPr>
        <p:spPr>
          <a:xfrm>
            <a:off x="3265893" y="1272176"/>
            <a:ext cx="3316614" cy="15106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chemeClr val="bg1"/>
                </a:solidFill>
                <a:latin typeface="Bradley Hand" pitchFamily="2" charset="77"/>
              </a:rPr>
              <a:t>Reference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1192BC5-FEA3-7B11-E0A5-8D8911029D67}"/>
                  </a:ext>
                </a:extLst>
              </p:cNvPr>
              <p:cNvSpPr txBox="1"/>
              <p:nvPr/>
            </p:nvSpPr>
            <p:spPr>
              <a:xfrm>
                <a:off x="14573579" y="3291268"/>
                <a:ext cx="2940164" cy="94673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54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54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US" sz="54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  <m:r>
                                <a:rPr lang="en-US" sz="54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54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sz="54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5400" dirty="0">
                  <a:solidFill>
                    <a:schemeClr val="bg1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1192BC5-FEA3-7B11-E0A5-8D8911029D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579" y="3291268"/>
                <a:ext cx="2940164" cy="946734"/>
              </a:xfrm>
              <a:prstGeom prst="rect">
                <a:avLst/>
              </a:prstGeom>
              <a:blipFill>
                <a:blip r:embed="rId4"/>
                <a:stretch>
                  <a:fillRect l="-2575" t="-6667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>
            <a:extLst>
              <a:ext uri="{FF2B5EF4-FFF2-40B4-BE49-F238E27FC236}">
                <a16:creationId xmlns:a16="http://schemas.microsoft.com/office/drawing/2014/main" id="{B8D89615-8956-0090-C9EF-8AE51659B540}"/>
              </a:ext>
            </a:extLst>
          </p:cNvPr>
          <p:cNvSpPr txBox="1"/>
          <p:nvPr/>
        </p:nvSpPr>
        <p:spPr>
          <a:xfrm>
            <a:off x="852210" y="2434258"/>
            <a:ext cx="8748584" cy="200926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Bradley Hand" pitchFamily="2" charset="77"/>
              </a:rPr>
              <a:t>Duan and </a:t>
            </a:r>
            <a:r>
              <a:rPr lang="en-IN" dirty="0">
                <a:solidFill>
                  <a:schemeClr val="bg1"/>
                </a:solidFill>
                <a:latin typeface="Bradley Hand" pitchFamily="2" charset="77"/>
              </a:rPr>
              <a:t>Ren</a:t>
            </a:r>
            <a:r>
              <a:rPr lang="en-US" dirty="0">
                <a:solidFill>
                  <a:schemeClr val="bg1"/>
                </a:solidFill>
                <a:latin typeface="Bradley Hand" pitchFamily="2" charset="77"/>
              </a:rPr>
              <a:t>,                   STOC 2022</a:t>
            </a:r>
          </a:p>
        </p:txBody>
      </p:sp>
      <p:sp>
        <p:nvSpPr>
          <p:cNvPr id="2" name="Candy: A problem on leetcode">
            <a:extLst>
              <a:ext uri="{FF2B5EF4-FFF2-40B4-BE49-F238E27FC236}">
                <a16:creationId xmlns:a16="http://schemas.microsoft.com/office/drawing/2014/main" id="{974E24F5-CAEB-2FFE-7AAB-9E4218BFB55C}"/>
              </a:ext>
            </a:extLst>
          </p:cNvPr>
          <p:cNvSpPr/>
          <p:nvPr/>
        </p:nvSpPr>
        <p:spPr>
          <a:xfrm>
            <a:off x="645013" y="4997704"/>
            <a:ext cx="22731560" cy="7662945"/>
          </a:xfrm>
          <a:prstGeom prst="roundRect">
            <a:avLst>
              <a:gd name="adj" fmla="val 1661"/>
            </a:avLst>
          </a:prstGeom>
          <a:noFill/>
          <a:ln w="12700">
            <a:noFill/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15000" dirty="0">
                <a:latin typeface="Chalkduster" panose="03050602040202020205" pitchFamily="66" charset="77"/>
                <a:cs typeface="Fave Script Bold Pro" panose="020F0502020204030204" pitchFamily="34" charset="0"/>
              </a:rPr>
              <a:t>Tool 1 : Maximiser</a:t>
            </a:r>
            <a:endParaRPr sz="15000" dirty="0">
              <a:latin typeface="Chalkduster" panose="03050602040202020205" pitchFamily="66" charset="77"/>
              <a:cs typeface="Fave Script Bold Pro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box">
                <a:extLst>
                  <a:ext uri="{FF2B5EF4-FFF2-40B4-BE49-F238E27FC236}">
                    <a16:creationId xmlns:a16="http://schemas.microsoft.com/office/drawing/2014/main" id="{E2BEA3A5-5731-DFA1-2F29-7C974E136FAE}"/>
                  </a:ext>
                </a:extLst>
              </p:cNvPr>
              <p:cNvSpPr txBox="1"/>
              <p:nvPr/>
            </p:nvSpPr>
            <p:spPr>
              <a:xfrm>
                <a:off x="10287219" y="3291268"/>
                <a:ext cx="2449197" cy="85048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5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𝑓𝑛</m:t>
                          </m:r>
                        </m:e>
                        <m:sup>
                          <m: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5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5400" dirty="0">
                  <a:solidFill>
                    <a:schemeClr val="bg1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3" name="!!box">
                <a:extLst>
                  <a:ext uri="{FF2B5EF4-FFF2-40B4-BE49-F238E27FC236}">
                    <a16:creationId xmlns:a16="http://schemas.microsoft.com/office/drawing/2014/main" id="{E2BEA3A5-5731-DFA1-2F29-7C974E136F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219" y="3291268"/>
                <a:ext cx="2449197" cy="850489"/>
              </a:xfrm>
              <a:prstGeom prst="rect">
                <a:avLst/>
              </a:prstGeom>
              <a:blipFill>
                <a:blip r:embed="rId5"/>
                <a:stretch>
                  <a:fillRect l="-3627" t="-7463" r="-7254" b="-253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76219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!!box3">
                <a:extLst>
                  <a:ext uri="{FF2B5EF4-FFF2-40B4-BE49-F238E27FC236}">
                    <a16:creationId xmlns:a16="http://schemas.microsoft.com/office/drawing/2014/main" id="{B894DE70-11F5-E63E-CC3D-1B6F0DF2E995}"/>
                  </a:ext>
                </a:extLst>
              </p:cNvPr>
              <p:cNvSpPr/>
              <p:nvPr/>
            </p:nvSpPr>
            <p:spPr>
              <a:xfrm>
                <a:off x="8406315" y="-84382"/>
                <a:ext cx="6985687" cy="1628861"/>
              </a:xfrm>
              <a:prstGeom prst="roundRect">
                <a:avLst>
                  <a:gd name="adj" fmla="val 5932"/>
                </a:avLst>
              </a:prstGeom>
              <a:noFill/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numCol="1" anchor="ctr"/>
              <a:lstStyle/>
              <a:p>
                <a:pPr lvl="1" indent="0"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US" sz="6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IN" sz="6600" dirty="0">
                    <a:solidFill>
                      <a:schemeClr val="bg1"/>
                    </a:solidFill>
                    <a:latin typeface="Bradley Hand" pitchFamily="2" charset="77"/>
                  </a:rPr>
                  <a:t>-faults</a:t>
                </a:r>
              </a:p>
            </p:txBody>
          </p:sp>
        </mc:Choice>
        <mc:Fallback xmlns="">
          <p:sp>
            <p:nvSpPr>
              <p:cNvPr id="7" name="!!box3">
                <a:extLst>
                  <a:ext uri="{FF2B5EF4-FFF2-40B4-BE49-F238E27FC236}">
                    <a16:creationId xmlns:a16="http://schemas.microsoft.com/office/drawing/2014/main" id="{B894DE70-11F5-E63E-CC3D-1B6F0DF2E9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6315" y="-84382"/>
                <a:ext cx="6985687" cy="1628861"/>
              </a:xfrm>
              <a:prstGeom prst="roundRect">
                <a:avLst>
                  <a:gd name="adj" fmla="val 5932"/>
                </a:avLst>
              </a:prstGeom>
              <a:blipFill>
                <a:blip r:embed="rId2"/>
                <a:stretch>
                  <a:fillRect/>
                </a:stretch>
              </a:blipFill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!!star1">
            <a:extLst>
              <a:ext uri="{FF2B5EF4-FFF2-40B4-BE49-F238E27FC236}">
                <a16:creationId xmlns:a16="http://schemas.microsoft.com/office/drawing/2014/main" id="{7222B3E0-FD94-36B4-574C-44525D370426}"/>
              </a:ext>
            </a:extLst>
          </p:cNvPr>
          <p:cNvSpPr/>
          <p:nvPr/>
        </p:nvSpPr>
        <p:spPr>
          <a:xfrm>
            <a:off x="1992217" y="7412234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s</a:t>
            </a:r>
          </a:p>
        </p:txBody>
      </p:sp>
      <p:sp>
        <p:nvSpPr>
          <p:cNvPr id="21" name="!!star2">
            <a:extLst>
              <a:ext uri="{FF2B5EF4-FFF2-40B4-BE49-F238E27FC236}">
                <a16:creationId xmlns:a16="http://schemas.microsoft.com/office/drawing/2014/main" id="{FB1DD470-C42C-C11D-6D9D-83CDB79AD9C1}"/>
              </a:ext>
            </a:extLst>
          </p:cNvPr>
          <p:cNvSpPr/>
          <p:nvPr/>
        </p:nvSpPr>
        <p:spPr>
          <a:xfrm>
            <a:off x="20980747" y="7390397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t</a:t>
            </a: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FDCC13A6-CF9F-F7E3-4D29-342C5A0EFC53}"/>
              </a:ext>
            </a:extLst>
          </p:cNvPr>
          <p:cNvSpPr/>
          <p:nvPr/>
        </p:nvSpPr>
        <p:spPr>
          <a:xfrm>
            <a:off x="2449416" y="5359207"/>
            <a:ext cx="18765313" cy="1991153"/>
          </a:xfrm>
          <a:custGeom>
            <a:avLst/>
            <a:gdLst>
              <a:gd name="connsiteX0" fmla="*/ 0 w 18765313"/>
              <a:gd name="connsiteY0" fmla="*/ 1991153 h 1991153"/>
              <a:gd name="connsiteX1" fmla="*/ 158760 w 18765313"/>
              <a:gd name="connsiteY1" fmla="*/ 1887137 h 1991153"/>
              <a:gd name="connsiteX2" fmla="*/ 222262 w 18765313"/>
              <a:gd name="connsiteY2" fmla="*/ 1827699 h 1991153"/>
              <a:gd name="connsiteX3" fmla="*/ 317517 w 18765313"/>
              <a:gd name="connsiteY3" fmla="*/ 1768262 h 1991153"/>
              <a:gd name="connsiteX4" fmla="*/ 381022 w 18765313"/>
              <a:gd name="connsiteY4" fmla="*/ 1723684 h 1991153"/>
              <a:gd name="connsiteX5" fmla="*/ 476277 w 18765313"/>
              <a:gd name="connsiteY5" fmla="*/ 1649388 h 1991153"/>
              <a:gd name="connsiteX6" fmla="*/ 666787 w 18765313"/>
              <a:gd name="connsiteY6" fmla="*/ 1530513 h 1991153"/>
              <a:gd name="connsiteX7" fmla="*/ 825548 w 18765313"/>
              <a:gd name="connsiteY7" fmla="*/ 1426497 h 1991153"/>
              <a:gd name="connsiteX8" fmla="*/ 984305 w 18765313"/>
              <a:gd name="connsiteY8" fmla="*/ 1352200 h 1991153"/>
              <a:gd name="connsiteX9" fmla="*/ 1143065 w 18765313"/>
              <a:gd name="connsiteY9" fmla="*/ 1263044 h 1991153"/>
              <a:gd name="connsiteX10" fmla="*/ 1238320 w 18765313"/>
              <a:gd name="connsiteY10" fmla="*/ 1233326 h 1991153"/>
              <a:gd name="connsiteX11" fmla="*/ 1301822 w 18765313"/>
              <a:gd name="connsiteY11" fmla="*/ 1203607 h 1991153"/>
              <a:gd name="connsiteX12" fmla="*/ 1397080 w 18765313"/>
              <a:gd name="connsiteY12" fmla="*/ 1173889 h 1991153"/>
              <a:gd name="connsiteX13" fmla="*/ 1651093 w 18765313"/>
              <a:gd name="connsiteY13" fmla="*/ 1084732 h 1991153"/>
              <a:gd name="connsiteX14" fmla="*/ 1905108 w 18765313"/>
              <a:gd name="connsiteY14" fmla="*/ 995576 h 1991153"/>
              <a:gd name="connsiteX15" fmla="*/ 2000363 w 18765313"/>
              <a:gd name="connsiteY15" fmla="*/ 980716 h 1991153"/>
              <a:gd name="connsiteX16" fmla="*/ 2095618 w 18765313"/>
              <a:gd name="connsiteY16" fmla="*/ 950998 h 1991153"/>
              <a:gd name="connsiteX17" fmla="*/ 2190873 w 18765313"/>
              <a:gd name="connsiteY17" fmla="*/ 936138 h 1991153"/>
              <a:gd name="connsiteX18" fmla="*/ 2476641 w 18765313"/>
              <a:gd name="connsiteY18" fmla="*/ 861842 h 1991153"/>
              <a:gd name="connsiteX19" fmla="*/ 2635398 w 18765313"/>
              <a:gd name="connsiteY19" fmla="*/ 832123 h 1991153"/>
              <a:gd name="connsiteX20" fmla="*/ 2762406 w 18765313"/>
              <a:gd name="connsiteY20" fmla="*/ 787545 h 1991153"/>
              <a:gd name="connsiteX21" fmla="*/ 3079923 w 18765313"/>
              <a:gd name="connsiteY21" fmla="*/ 728108 h 1991153"/>
              <a:gd name="connsiteX22" fmla="*/ 3206931 w 18765313"/>
              <a:gd name="connsiteY22" fmla="*/ 698389 h 1991153"/>
              <a:gd name="connsiteX23" fmla="*/ 3365691 w 18765313"/>
              <a:gd name="connsiteY23" fmla="*/ 683530 h 1991153"/>
              <a:gd name="connsiteX24" fmla="*/ 3810216 w 18765313"/>
              <a:gd name="connsiteY24" fmla="*/ 638952 h 1991153"/>
              <a:gd name="connsiteX25" fmla="*/ 4159486 w 18765313"/>
              <a:gd name="connsiteY25" fmla="*/ 624092 h 1991153"/>
              <a:gd name="connsiteX26" fmla="*/ 4349996 w 18765313"/>
              <a:gd name="connsiteY26" fmla="*/ 579514 h 1991153"/>
              <a:gd name="connsiteX27" fmla="*/ 4604012 w 18765313"/>
              <a:gd name="connsiteY27" fmla="*/ 520077 h 1991153"/>
              <a:gd name="connsiteX28" fmla="*/ 4731019 w 18765313"/>
              <a:gd name="connsiteY28" fmla="*/ 490359 h 1991153"/>
              <a:gd name="connsiteX29" fmla="*/ 5016784 w 18765313"/>
              <a:gd name="connsiteY29" fmla="*/ 416061 h 1991153"/>
              <a:gd name="connsiteX30" fmla="*/ 5493062 w 18765313"/>
              <a:gd name="connsiteY30" fmla="*/ 356624 h 1991153"/>
              <a:gd name="connsiteX31" fmla="*/ 6382112 w 18765313"/>
              <a:gd name="connsiteY31" fmla="*/ 252608 h 1991153"/>
              <a:gd name="connsiteX32" fmla="*/ 6858387 w 18765313"/>
              <a:gd name="connsiteY32" fmla="*/ 237750 h 1991153"/>
              <a:gd name="connsiteX33" fmla="*/ 7588680 w 18765313"/>
              <a:gd name="connsiteY33" fmla="*/ 237750 h 1991153"/>
              <a:gd name="connsiteX34" fmla="*/ 7779190 w 18765313"/>
              <a:gd name="connsiteY34" fmla="*/ 208030 h 1991153"/>
              <a:gd name="connsiteX35" fmla="*/ 7937951 w 18765313"/>
              <a:gd name="connsiteY35" fmla="*/ 178312 h 1991153"/>
              <a:gd name="connsiteX36" fmla="*/ 8064958 w 18765313"/>
              <a:gd name="connsiteY36" fmla="*/ 148593 h 1991153"/>
              <a:gd name="connsiteX37" fmla="*/ 8636488 w 18765313"/>
              <a:gd name="connsiteY37" fmla="*/ 74297 h 1991153"/>
              <a:gd name="connsiteX38" fmla="*/ 9525538 w 18765313"/>
              <a:gd name="connsiteY38" fmla="*/ 0 h 1991153"/>
              <a:gd name="connsiteX39" fmla="*/ 11557654 w 18765313"/>
              <a:gd name="connsiteY39" fmla="*/ 29719 h 1991153"/>
              <a:gd name="connsiteX40" fmla="*/ 11716415 w 18765313"/>
              <a:gd name="connsiteY40" fmla="*/ 59437 h 1991153"/>
              <a:gd name="connsiteX41" fmla="*/ 12065685 w 18765313"/>
              <a:gd name="connsiteY41" fmla="*/ 104015 h 1991153"/>
              <a:gd name="connsiteX42" fmla="*/ 12319697 w 18765313"/>
              <a:gd name="connsiteY42" fmla="*/ 163453 h 1991153"/>
              <a:gd name="connsiteX43" fmla="*/ 12541960 w 18765313"/>
              <a:gd name="connsiteY43" fmla="*/ 208030 h 1991153"/>
              <a:gd name="connsiteX44" fmla="*/ 12637215 w 18765313"/>
              <a:gd name="connsiteY44" fmla="*/ 222890 h 1991153"/>
              <a:gd name="connsiteX45" fmla="*/ 12732473 w 18765313"/>
              <a:gd name="connsiteY45" fmla="*/ 252608 h 1991153"/>
              <a:gd name="connsiteX46" fmla="*/ 12827728 w 18765313"/>
              <a:gd name="connsiteY46" fmla="*/ 267468 h 1991153"/>
              <a:gd name="connsiteX47" fmla="*/ 12922983 w 18765313"/>
              <a:gd name="connsiteY47" fmla="*/ 297187 h 1991153"/>
              <a:gd name="connsiteX48" fmla="*/ 13780280 w 18765313"/>
              <a:gd name="connsiteY48" fmla="*/ 356624 h 1991153"/>
              <a:gd name="connsiteX49" fmla="*/ 14955099 w 18765313"/>
              <a:gd name="connsiteY49" fmla="*/ 520077 h 1991153"/>
              <a:gd name="connsiteX50" fmla="*/ 15748891 w 18765313"/>
              <a:gd name="connsiteY50" fmla="*/ 668670 h 1991153"/>
              <a:gd name="connsiteX51" fmla="*/ 16002906 w 18765313"/>
              <a:gd name="connsiteY51" fmla="*/ 713249 h 1991153"/>
              <a:gd name="connsiteX52" fmla="*/ 16225169 w 18765313"/>
              <a:gd name="connsiteY52" fmla="*/ 757827 h 1991153"/>
              <a:gd name="connsiteX53" fmla="*/ 16447432 w 18765313"/>
              <a:gd name="connsiteY53" fmla="*/ 817265 h 1991153"/>
              <a:gd name="connsiteX54" fmla="*/ 16669694 w 18765313"/>
              <a:gd name="connsiteY54" fmla="*/ 846983 h 1991153"/>
              <a:gd name="connsiteX55" fmla="*/ 16796702 w 18765313"/>
              <a:gd name="connsiteY55" fmla="*/ 861842 h 1991153"/>
              <a:gd name="connsiteX56" fmla="*/ 17050717 w 18765313"/>
              <a:gd name="connsiteY56" fmla="*/ 921280 h 1991153"/>
              <a:gd name="connsiteX57" fmla="*/ 17304729 w 18765313"/>
              <a:gd name="connsiteY57" fmla="*/ 1010436 h 1991153"/>
              <a:gd name="connsiteX58" fmla="*/ 17399987 w 18765313"/>
              <a:gd name="connsiteY58" fmla="*/ 1055014 h 1991153"/>
              <a:gd name="connsiteX59" fmla="*/ 17526992 w 18765313"/>
              <a:gd name="connsiteY59" fmla="*/ 1084732 h 1991153"/>
              <a:gd name="connsiteX60" fmla="*/ 17622250 w 18765313"/>
              <a:gd name="connsiteY60" fmla="*/ 1144169 h 1991153"/>
              <a:gd name="connsiteX61" fmla="*/ 17749255 w 18765313"/>
              <a:gd name="connsiteY61" fmla="*/ 1188747 h 1991153"/>
              <a:gd name="connsiteX62" fmla="*/ 17876262 w 18765313"/>
              <a:gd name="connsiteY62" fmla="*/ 1277904 h 1991153"/>
              <a:gd name="connsiteX63" fmla="*/ 17939767 w 18765313"/>
              <a:gd name="connsiteY63" fmla="*/ 1307622 h 1991153"/>
              <a:gd name="connsiteX64" fmla="*/ 18035022 w 18765313"/>
              <a:gd name="connsiteY64" fmla="*/ 1456216 h 1991153"/>
              <a:gd name="connsiteX65" fmla="*/ 18225532 w 18765313"/>
              <a:gd name="connsiteY65" fmla="*/ 1575091 h 1991153"/>
              <a:gd name="connsiteX66" fmla="*/ 18289038 w 18765313"/>
              <a:gd name="connsiteY66" fmla="*/ 1619669 h 1991153"/>
              <a:gd name="connsiteX67" fmla="*/ 18416042 w 18765313"/>
              <a:gd name="connsiteY67" fmla="*/ 1693966 h 1991153"/>
              <a:gd name="connsiteX68" fmla="*/ 18606555 w 18765313"/>
              <a:gd name="connsiteY68" fmla="*/ 1797981 h 1991153"/>
              <a:gd name="connsiteX69" fmla="*/ 18638305 w 18765313"/>
              <a:gd name="connsiteY69" fmla="*/ 1842559 h 1991153"/>
              <a:gd name="connsiteX70" fmla="*/ 18701810 w 18765313"/>
              <a:gd name="connsiteY70" fmla="*/ 1887137 h 1991153"/>
              <a:gd name="connsiteX71" fmla="*/ 18765313 w 18765313"/>
              <a:gd name="connsiteY71" fmla="*/ 1976293 h 1991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8765313" h="1991153" extrusionOk="0">
                <a:moveTo>
                  <a:pt x="0" y="1991153"/>
                </a:moveTo>
                <a:cubicBezTo>
                  <a:pt x="43366" y="1950588"/>
                  <a:pt x="101222" y="1926333"/>
                  <a:pt x="158760" y="1887137"/>
                </a:cubicBezTo>
                <a:cubicBezTo>
                  <a:pt x="186974" y="1869040"/>
                  <a:pt x="195765" y="1846529"/>
                  <a:pt x="222262" y="1827699"/>
                </a:cubicBezTo>
                <a:cubicBezTo>
                  <a:pt x="248104" y="1808853"/>
                  <a:pt x="285921" y="1793044"/>
                  <a:pt x="317517" y="1768262"/>
                </a:cubicBezTo>
                <a:cubicBezTo>
                  <a:pt x="335820" y="1751609"/>
                  <a:pt x="362580" y="1739680"/>
                  <a:pt x="381022" y="1723684"/>
                </a:cubicBezTo>
                <a:cubicBezTo>
                  <a:pt x="419025" y="1699821"/>
                  <a:pt x="443936" y="1667401"/>
                  <a:pt x="476277" y="1649388"/>
                </a:cubicBezTo>
                <a:cubicBezTo>
                  <a:pt x="524015" y="1606749"/>
                  <a:pt x="605118" y="1574511"/>
                  <a:pt x="666787" y="1530513"/>
                </a:cubicBezTo>
                <a:cubicBezTo>
                  <a:pt x="712134" y="1496913"/>
                  <a:pt x="771521" y="1456256"/>
                  <a:pt x="825548" y="1426497"/>
                </a:cubicBezTo>
                <a:cubicBezTo>
                  <a:pt x="877901" y="1401794"/>
                  <a:pt x="948133" y="1382626"/>
                  <a:pt x="984305" y="1352200"/>
                </a:cubicBezTo>
                <a:cubicBezTo>
                  <a:pt x="1044741" y="1308046"/>
                  <a:pt x="1051561" y="1298938"/>
                  <a:pt x="1143065" y="1263044"/>
                </a:cubicBezTo>
                <a:cubicBezTo>
                  <a:pt x="1174157" y="1254255"/>
                  <a:pt x="1209031" y="1249752"/>
                  <a:pt x="1238320" y="1233326"/>
                </a:cubicBezTo>
                <a:cubicBezTo>
                  <a:pt x="1262709" y="1226135"/>
                  <a:pt x="1280084" y="1214363"/>
                  <a:pt x="1301822" y="1203607"/>
                </a:cubicBezTo>
                <a:cubicBezTo>
                  <a:pt x="1334241" y="1190156"/>
                  <a:pt x="1368482" y="1185080"/>
                  <a:pt x="1397080" y="1173889"/>
                </a:cubicBezTo>
                <a:cubicBezTo>
                  <a:pt x="1616481" y="1082789"/>
                  <a:pt x="1440636" y="1096099"/>
                  <a:pt x="1651093" y="1084732"/>
                </a:cubicBezTo>
                <a:cubicBezTo>
                  <a:pt x="1722440" y="1049255"/>
                  <a:pt x="1793154" y="1003707"/>
                  <a:pt x="1905108" y="995576"/>
                </a:cubicBezTo>
                <a:cubicBezTo>
                  <a:pt x="1937234" y="985581"/>
                  <a:pt x="1968931" y="988595"/>
                  <a:pt x="2000363" y="980716"/>
                </a:cubicBezTo>
                <a:cubicBezTo>
                  <a:pt x="2032615" y="976092"/>
                  <a:pt x="2063361" y="960379"/>
                  <a:pt x="2095618" y="950998"/>
                </a:cubicBezTo>
                <a:cubicBezTo>
                  <a:pt x="2125360" y="948569"/>
                  <a:pt x="2163482" y="941635"/>
                  <a:pt x="2190873" y="936138"/>
                </a:cubicBezTo>
                <a:cubicBezTo>
                  <a:pt x="2493914" y="889059"/>
                  <a:pt x="2188147" y="919798"/>
                  <a:pt x="2476641" y="861842"/>
                </a:cubicBezTo>
                <a:cubicBezTo>
                  <a:pt x="2531310" y="856131"/>
                  <a:pt x="2576986" y="849607"/>
                  <a:pt x="2635398" y="832123"/>
                </a:cubicBezTo>
                <a:cubicBezTo>
                  <a:pt x="2682705" y="814115"/>
                  <a:pt x="2710649" y="798371"/>
                  <a:pt x="2762406" y="787545"/>
                </a:cubicBezTo>
                <a:cubicBezTo>
                  <a:pt x="2872745" y="770903"/>
                  <a:pt x="2974259" y="763155"/>
                  <a:pt x="3079923" y="728108"/>
                </a:cubicBezTo>
                <a:cubicBezTo>
                  <a:pt x="3121688" y="719346"/>
                  <a:pt x="3158628" y="700887"/>
                  <a:pt x="3206931" y="698389"/>
                </a:cubicBezTo>
                <a:cubicBezTo>
                  <a:pt x="3260833" y="691250"/>
                  <a:pt x="3312535" y="679216"/>
                  <a:pt x="3365691" y="683530"/>
                </a:cubicBezTo>
                <a:cubicBezTo>
                  <a:pt x="3528554" y="668895"/>
                  <a:pt x="3622095" y="647996"/>
                  <a:pt x="3810216" y="638952"/>
                </a:cubicBezTo>
                <a:cubicBezTo>
                  <a:pt x="3911246" y="654546"/>
                  <a:pt x="4027305" y="618645"/>
                  <a:pt x="4159486" y="624092"/>
                </a:cubicBezTo>
                <a:cubicBezTo>
                  <a:pt x="4371815" y="579559"/>
                  <a:pt x="4168789" y="607644"/>
                  <a:pt x="4349996" y="579514"/>
                </a:cubicBezTo>
                <a:cubicBezTo>
                  <a:pt x="4421118" y="553706"/>
                  <a:pt x="4526844" y="532509"/>
                  <a:pt x="4604012" y="520077"/>
                </a:cubicBezTo>
                <a:cubicBezTo>
                  <a:pt x="4643488" y="511774"/>
                  <a:pt x="4690255" y="502770"/>
                  <a:pt x="4731019" y="490359"/>
                </a:cubicBezTo>
                <a:cubicBezTo>
                  <a:pt x="4831552" y="464546"/>
                  <a:pt x="4914233" y="443790"/>
                  <a:pt x="5016784" y="416061"/>
                </a:cubicBezTo>
                <a:cubicBezTo>
                  <a:pt x="5338090" y="355382"/>
                  <a:pt x="5250738" y="382581"/>
                  <a:pt x="5493062" y="356624"/>
                </a:cubicBezTo>
                <a:cubicBezTo>
                  <a:pt x="5794490" y="320904"/>
                  <a:pt x="6096678" y="276476"/>
                  <a:pt x="6382112" y="252608"/>
                </a:cubicBezTo>
                <a:cubicBezTo>
                  <a:pt x="6455718" y="232155"/>
                  <a:pt x="6759366" y="226735"/>
                  <a:pt x="6858387" y="237750"/>
                </a:cubicBezTo>
                <a:cubicBezTo>
                  <a:pt x="7692044" y="349465"/>
                  <a:pt x="6342916" y="240899"/>
                  <a:pt x="7588680" y="237750"/>
                </a:cubicBezTo>
                <a:cubicBezTo>
                  <a:pt x="7652619" y="239236"/>
                  <a:pt x="7724419" y="221322"/>
                  <a:pt x="7779190" y="208030"/>
                </a:cubicBezTo>
                <a:cubicBezTo>
                  <a:pt x="7838355" y="191455"/>
                  <a:pt x="7885240" y="188023"/>
                  <a:pt x="7937951" y="178312"/>
                </a:cubicBezTo>
                <a:cubicBezTo>
                  <a:pt x="7976091" y="171691"/>
                  <a:pt x="8020326" y="162422"/>
                  <a:pt x="8064958" y="148593"/>
                </a:cubicBezTo>
                <a:cubicBezTo>
                  <a:pt x="8231407" y="95403"/>
                  <a:pt x="8465356" y="60760"/>
                  <a:pt x="8636488" y="74297"/>
                </a:cubicBezTo>
                <a:cubicBezTo>
                  <a:pt x="9245037" y="51770"/>
                  <a:pt x="8969392" y="65209"/>
                  <a:pt x="9525538" y="0"/>
                </a:cubicBezTo>
                <a:cubicBezTo>
                  <a:pt x="10094111" y="49713"/>
                  <a:pt x="10880396" y="-12375"/>
                  <a:pt x="11557654" y="29719"/>
                </a:cubicBezTo>
                <a:cubicBezTo>
                  <a:pt x="11615518" y="21534"/>
                  <a:pt x="11662935" y="48756"/>
                  <a:pt x="11716415" y="59437"/>
                </a:cubicBezTo>
                <a:cubicBezTo>
                  <a:pt x="11827634" y="76591"/>
                  <a:pt x="11958926" y="74410"/>
                  <a:pt x="12065685" y="104015"/>
                </a:cubicBezTo>
                <a:cubicBezTo>
                  <a:pt x="12157805" y="116741"/>
                  <a:pt x="12244242" y="143915"/>
                  <a:pt x="12319697" y="163453"/>
                </a:cubicBezTo>
                <a:cubicBezTo>
                  <a:pt x="12393089" y="178057"/>
                  <a:pt x="12467424" y="192879"/>
                  <a:pt x="12541960" y="208030"/>
                </a:cubicBezTo>
                <a:cubicBezTo>
                  <a:pt x="12572349" y="217259"/>
                  <a:pt x="12604777" y="213204"/>
                  <a:pt x="12637215" y="222890"/>
                </a:cubicBezTo>
                <a:cubicBezTo>
                  <a:pt x="12675691" y="234374"/>
                  <a:pt x="12693956" y="245847"/>
                  <a:pt x="12732473" y="252608"/>
                </a:cubicBezTo>
                <a:cubicBezTo>
                  <a:pt x="12760341" y="260339"/>
                  <a:pt x="12797746" y="258143"/>
                  <a:pt x="12827728" y="267468"/>
                </a:cubicBezTo>
                <a:cubicBezTo>
                  <a:pt x="12858336" y="276762"/>
                  <a:pt x="12885198" y="299203"/>
                  <a:pt x="12922983" y="297187"/>
                </a:cubicBezTo>
                <a:cubicBezTo>
                  <a:pt x="13176360" y="297496"/>
                  <a:pt x="13535910" y="336367"/>
                  <a:pt x="13780280" y="356624"/>
                </a:cubicBezTo>
                <a:cubicBezTo>
                  <a:pt x="14051921" y="379395"/>
                  <a:pt x="14828184" y="496685"/>
                  <a:pt x="14955099" y="520077"/>
                </a:cubicBezTo>
                <a:cubicBezTo>
                  <a:pt x="15680517" y="599976"/>
                  <a:pt x="15189419" y="465890"/>
                  <a:pt x="15748891" y="668670"/>
                </a:cubicBezTo>
                <a:cubicBezTo>
                  <a:pt x="15832864" y="684644"/>
                  <a:pt x="15920151" y="696813"/>
                  <a:pt x="16002906" y="713249"/>
                </a:cubicBezTo>
                <a:cubicBezTo>
                  <a:pt x="16258065" y="773341"/>
                  <a:pt x="15908088" y="728516"/>
                  <a:pt x="16225169" y="757827"/>
                </a:cubicBezTo>
                <a:cubicBezTo>
                  <a:pt x="16292046" y="779978"/>
                  <a:pt x="16358652" y="798039"/>
                  <a:pt x="16447432" y="817265"/>
                </a:cubicBezTo>
                <a:cubicBezTo>
                  <a:pt x="16521132" y="827124"/>
                  <a:pt x="16597710" y="835045"/>
                  <a:pt x="16669694" y="846983"/>
                </a:cubicBezTo>
                <a:cubicBezTo>
                  <a:pt x="16716121" y="849376"/>
                  <a:pt x="16758428" y="852289"/>
                  <a:pt x="16796702" y="861842"/>
                </a:cubicBezTo>
                <a:cubicBezTo>
                  <a:pt x="16886421" y="892074"/>
                  <a:pt x="16985100" y="885229"/>
                  <a:pt x="17050717" y="921280"/>
                </a:cubicBezTo>
                <a:cubicBezTo>
                  <a:pt x="17136908" y="951092"/>
                  <a:pt x="17229758" y="973790"/>
                  <a:pt x="17304729" y="1010436"/>
                </a:cubicBezTo>
                <a:cubicBezTo>
                  <a:pt x="17332349" y="1025749"/>
                  <a:pt x="17365771" y="1045630"/>
                  <a:pt x="17399987" y="1055014"/>
                </a:cubicBezTo>
                <a:cubicBezTo>
                  <a:pt x="17438180" y="1068679"/>
                  <a:pt x="17485915" y="1074384"/>
                  <a:pt x="17526992" y="1084732"/>
                </a:cubicBezTo>
                <a:cubicBezTo>
                  <a:pt x="17559118" y="1103648"/>
                  <a:pt x="17589459" y="1128700"/>
                  <a:pt x="17622250" y="1144169"/>
                </a:cubicBezTo>
                <a:cubicBezTo>
                  <a:pt x="17662722" y="1156889"/>
                  <a:pt x="17716233" y="1169525"/>
                  <a:pt x="17749255" y="1188747"/>
                </a:cubicBezTo>
                <a:cubicBezTo>
                  <a:pt x="17802553" y="1215907"/>
                  <a:pt x="17822401" y="1254035"/>
                  <a:pt x="17876262" y="1277904"/>
                </a:cubicBezTo>
                <a:cubicBezTo>
                  <a:pt x="17904451" y="1294237"/>
                  <a:pt x="17933049" y="1299267"/>
                  <a:pt x="17939767" y="1307622"/>
                </a:cubicBezTo>
                <a:cubicBezTo>
                  <a:pt x="17954087" y="1331498"/>
                  <a:pt x="18010544" y="1443211"/>
                  <a:pt x="18035022" y="1456216"/>
                </a:cubicBezTo>
                <a:cubicBezTo>
                  <a:pt x="18153864" y="1513948"/>
                  <a:pt x="18096541" y="1473957"/>
                  <a:pt x="18225532" y="1575091"/>
                </a:cubicBezTo>
                <a:cubicBezTo>
                  <a:pt x="18247972" y="1588645"/>
                  <a:pt x="18262497" y="1606004"/>
                  <a:pt x="18289038" y="1619669"/>
                </a:cubicBezTo>
                <a:cubicBezTo>
                  <a:pt x="18553106" y="1742507"/>
                  <a:pt x="18206144" y="1536339"/>
                  <a:pt x="18416042" y="1693966"/>
                </a:cubicBezTo>
                <a:cubicBezTo>
                  <a:pt x="18656397" y="1823380"/>
                  <a:pt x="18465684" y="1666355"/>
                  <a:pt x="18606555" y="1797981"/>
                </a:cubicBezTo>
                <a:cubicBezTo>
                  <a:pt x="18616779" y="1812050"/>
                  <a:pt x="18623727" y="1831488"/>
                  <a:pt x="18638305" y="1842559"/>
                </a:cubicBezTo>
                <a:cubicBezTo>
                  <a:pt x="18654569" y="1858341"/>
                  <a:pt x="18686228" y="1868583"/>
                  <a:pt x="18701810" y="1887137"/>
                </a:cubicBezTo>
                <a:cubicBezTo>
                  <a:pt x="18728998" y="1915763"/>
                  <a:pt x="18765313" y="1976293"/>
                  <a:pt x="18765313" y="1976293"/>
                </a:cubicBezTo>
              </a:path>
            </a:pathLst>
          </a:custGeom>
          <a:noFill/>
          <a:ln w="127000" cap="rnd">
            <a:solidFill>
              <a:schemeClr val="accent2">
                <a:lumMod val="40000"/>
                <a:lumOff val="60000"/>
              </a:schemeClr>
            </a:solidFill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433457"/>
                      <a:gd name="connsiteY0" fmla="*/ 1458686 h 1458686"/>
                      <a:gd name="connsiteX1" fmla="*/ 54429 w 6433457"/>
                      <a:gd name="connsiteY1" fmla="*/ 1382486 h 1458686"/>
                      <a:gd name="connsiteX2" fmla="*/ 76200 w 6433457"/>
                      <a:gd name="connsiteY2" fmla="*/ 1338943 h 1458686"/>
                      <a:gd name="connsiteX3" fmla="*/ 108857 w 6433457"/>
                      <a:gd name="connsiteY3" fmla="*/ 1295400 h 1458686"/>
                      <a:gd name="connsiteX4" fmla="*/ 130629 w 6433457"/>
                      <a:gd name="connsiteY4" fmla="*/ 1262743 h 1458686"/>
                      <a:gd name="connsiteX5" fmla="*/ 163286 w 6433457"/>
                      <a:gd name="connsiteY5" fmla="*/ 1208315 h 1458686"/>
                      <a:gd name="connsiteX6" fmla="*/ 228600 w 6433457"/>
                      <a:gd name="connsiteY6" fmla="*/ 1121229 h 1458686"/>
                      <a:gd name="connsiteX7" fmla="*/ 283029 w 6433457"/>
                      <a:gd name="connsiteY7" fmla="*/ 1045029 h 1458686"/>
                      <a:gd name="connsiteX8" fmla="*/ 337457 w 6433457"/>
                      <a:gd name="connsiteY8" fmla="*/ 990600 h 1458686"/>
                      <a:gd name="connsiteX9" fmla="*/ 391886 w 6433457"/>
                      <a:gd name="connsiteY9" fmla="*/ 925286 h 1458686"/>
                      <a:gd name="connsiteX10" fmla="*/ 424543 w 6433457"/>
                      <a:gd name="connsiteY10" fmla="*/ 903515 h 1458686"/>
                      <a:gd name="connsiteX11" fmla="*/ 446314 w 6433457"/>
                      <a:gd name="connsiteY11" fmla="*/ 881743 h 1458686"/>
                      <a:gd name="connsiteX12" fmla="*/ 478972 w 6433457"/>
                      <a:gd name="connsiteY12" fmla="*/ 859972 h 1458686"/>
                      <a:gd name="connsiteX13" fmla="*/ 566057 w 6433457"/>
                      <a:gd name="connsiteY13" fmla="*/ 794657 h 1458686"/>
                      <a:gd name="connsiteX14" fmla="*/ 653143 w 6433457"/>
                      <a:gd name="connsiteY14" fmla="*/ 729343 h 1458686"/>
                      <a:gd name="connsiteX15" fmla="*/ 685800 w 6433457"/>
                      <a:gd name="connsiteY15" fmla="*/ 718457 h 1458686"/>
                      <a:gd name="connsiteX16" fmla="*/ 718457 w 6433457"/>
                      <a:gd name="connsiteY16" fmla="*/ 696686 h 1458686"/>
                      <a:gd name="connsiteX17" fmla="*/ 751114 w 6433457"/>
                      <a:gd name="connsiteY17" fmla="*/ 685800 h 1458686"/>
                      <a:gd name="connsiteX18" fmla="*/ 849086 w 6433457"/>
                      <a:gd name="connsiteY18" fmla="*/ 631372 h 1458686"/>
                      <a:gd name="connsiteX19" fmla="*/ 903514 w 6433457"/>
                      <a:gd name="connsiteY19" fmla="*/ 609600 h 1458686"/>
                      <a:gd name="connsiteX20" fmla="*/ 947057 w 6433457"/>
                      <a:gd name="connsiteY20" fmla="*/ 576943 h 1458686"/>
                      <a:gd name="connsiteX21" fmla="*/ 1055914 w 6433457"/>
                      <a:gd name="connsiteY21" fmla="*/ 533400 h 1458686"/>
                      <a:gd name="connsiteX22" fmla="*/ 1099457 w 6433457"/>
                      <a:gd name="connsiteY22" fmla="*/ 511629 h 1458686"/>
                      <a:gd name="connsiteX23" fmla="*/ 1153886 w 6433457"/>
                      <a:gd name="connsiteY23" fmla="*/ 500743 h 1458686"/>
                      <a:gd name="connsiteX24" fmla="*/ 1306286 w 6433457"/>
                      <a:gd name="connsiteY24" fmla="*/ 468086 h 1458686"/>
                      <a:gd name="connsiteX25" fmla="*/ 1426029 w 6433457"/>
                      <a:gd name="connsiteY25" fmla="*/ 457200 h 1458686"/>
                      <a:gd name="connsiteX26" fmla="*/ 1491343 w 6433457"/>
                      <a:gd name="connsiteY26" fmla="*/ 424543 h 1458686"/>
                      <a:gd name="connsiteX27" fmla="*/ 1578429 w 6433457"/>
                      <a:gd name="connsiteY27" fmla="*/ 381000 h 1458686"/>
                      <a:gd name="connsiteX28" fmla="*/ 1621972 w 6433457"/>
                      <a:gd name="connsiteY28" fmla="*/ 359229 h 1458686"/>
                      <a:gd name="connsiteX29" fmla="*/ 1719943 w 6433457"/>
                      <a:gd name="connsiteY29" fmla="*/ 304800 h 1458686"/>
                      <a:gd name="connsiteX30" fmla="*/ 1883229 w 6433457"/>
                      <a:gd name="connsiteY30" fmla="*/ 261257 h 1458686"/>
                      <a:gd name="connsiteX31" fmla="*/ 2188029 w 6433457"/>
                      <a:gd name="connsiteY31" fmla="*/ 185057 h 1458686"/>
                      <a:gd name="connsiteX32" fmla="*/ 2351314 w 6433457"/>
                      <a:gd name="connsiteY32" fmla="*/ 174172 h 1458686"/>
                      <a:gd name="connsiteX33" fmla="*/ 2601686 w 6433457"/>
                      <a:gd name="connsiteY33" fmla="*/ 174172 h 1458686"/>
                      <a:gd name="connsiteX34" fmla="*/ 2667000 w 6433457"/>
                      <a:gd name="connsiteY34" fmla="*/ 152400 h 1458686"/>
                      <a:gd name="connsiteX35" fmla="*/ 2721429 w 6433457"/>
                      <a:gd name="connsiteY35" fmla="*/ 130629 h 1458686"/>
                      <a:gd name="connsiteX36" fmla="*/ 2764972 w 6433457"/>
                      <a:gd name="connsiteY36" fmla="*/ 108857 h 1458686"/>
                      <a:gd name="connsiteX37" fmla="*/ 2960914 w 6433457"/>
                      <a:gd name="connsiteY37" fmla="*/ 54429 h 1458686"/>
                      <a:gd name="connsiteX38" fmla="*/ 3265714 w 6433457"/>
                      <a:gd name="connsiteY38" fmla="*/ 0 h 1458686"/>
                      <a:gd name="connsiteX39" fmla="*/ 3962400 w 6433457"/>
                      <a:gd name="connsiteY39" fmla="*/ 21772 h 1458686"/>
                      <a:gd name="connsiteX40" fmla="*/ 4016829 w 6433457"/>
                      <a:gd name="connsiteY40" fmla="*/ 43543 h 1458686"/>
                      <a:gd name="connsiteX41" fmla="*/ 4136572 w 6433457"/>
                      <a:gd name="connsiteY41" fmla="*/ 76200 h 1458686"/>
                      <a:gd name="connsiteX42" fmla="*/ 4223657 w 6433457"/>
                      <a:gd name="connsiteY42" fmla="*/ 119743 h 1458686"/>
                      <a:gd name="connsiteX43" fmla="*/ 4299857 w 6433457"/>
                      <a:gd name="connsiteY43" fmla="*/ 152400 h 1458686"/>
                      <a:gd name="connsiteX44" fmla="*/ 4332514 w 6433457"/>
                      <a:gd name="connsiteY44" fmla="*/ 163286 h 1458686"/>
                      <a:gd name="connsiteX45" fmla="*/ 4365172 w 6433457"/>
                      <a:gd name="connsiteY45" fmla="*/ 185057 h 1458686"/>
                      <a:gd name="connsiteX46" fmla="*/ 4397829 w 6433457"/>
                      <a:gd name="connsiteY46" fmla="*/ 195943 h 1458686"/>
                      <a:gd name="connsiteX47" fmla="*/ 4430486 w 6433457"/>
                      <a:gd name="connsiteY47" fmla="*/ 217715 h 1458686"/>
                      <a:gd name="connsiteX48" fmla="*/ 4724400 w 6433457"/>
                      <a:gd name="connsiteY48" fmla="*/ 261257 h 1458686"/>
                      <a:gd name="connsiteX49" fmla="*/ 5127172 w 6433457"/>
                      <a:gd name="connsiteY49" fmla="*/ 381000 h 1458686"/>
                      <a:gd name="connsiteX50" fmla="*/ 5399314 w 6433457"/>
                      <a:gd name="connsiteY50" fmla="*/ 489857 h 1458686"/>
                      <a:gd name="connsiteX51" fmla="*/ 5486400 w 6433457"/>
                      <a:gd name="connsiteY51" fmla="*/ 522515 h 1458686"/>
                      <a:gd name="connsiteX52" fmla="*/ 5562600 w 6433457"/>
                      <a:gd name="connsiteY52" fmla="*/ 555172 h 1458686"/>
                      <a:gd name="connsiteX53" fmla="*/ 5638800 w 6433457"/>
                      <a:gd name="connsiteY53" fmla="*/ 598715 h 1458686"/>
                      <a:gd name="connsiteX54" fmla="*/ 5715000 w 6433457"/>
                      <a:gd name="connsiteY54" fmla="*/ 620486 h 1458686"/>
                      <a:gd name="connsiteX55" fmla="*/ 5758543 w 6433457"/>
                      <a:gd name="connsiteY55" fmla="*/ 631372 h 1458686"/>
                      <a:gd name="connsiteX56" fmla="*/ 5845629 w 6433457"/>
                      <a:gd name="connsiteY56" fmla="*/ 674915 h 1458686"/>
                      <a:gd name="connsiteX57" fmla="*/ 5932714 w 6433457"/>
                      <a:gd name="connsiteY57" fmla="*/ 740229 h 1458686"/>
                      <a:gd name="connsiteX58" fmla="*/ 5965372 w 6433457"/>
                      <a:gd name="connsiteY58" fmla="*/ 772886 h 1458686"/>
                      <a:gd name="connsiteX59" fmla="*/ 6008914 w 6433457"/>
                      <a:gd name="connsiteY59" fmla="*/ 794657 h 1458686"/>
                      <a:gd name="connsiteX60" fmla="*/ 6041572 w 6433457"/>
                      <a:gd name="connsiteY60" fmla="*/ 838200 h 1458686"/>
                      <a:gd name="connsiteX61" fmla="*/ 6085114 w 6433457"/>
                      <a:gd name="connsiteY61" fmla="*/ 870857 h 1458686"/>
                      <a:gd name="connsiteX62" fmla="*/ 6128657 w 6433457"/>
                      <a:gd name="connsiteY62" fmla="*/ 936172 h 1458686"/>
                      <a:gd name="connsiteX63" fmla="*/ 6150429 w 6433457"/>
                      <a:gd name="connsiteY63" fmla="*/ 957943 h 1458686"/>
                      <a:gd name="connsiteX64" fmla="*/ 6183086 w 6433457"/>
                      <a:gd name="connsiteY64" fmla="*/ 1066800 h 1458686"/>
                      <a:gd name="connsiteX65" fmla="*/ 6248400 w 6433457"/>
                      <a:gd name="connsiteY65" fmla="*/ 1153886 h 1458686"/>
                      <a:gd name="connsiteX66" fmla="*/ 6270172 w 6433457"/>
                      <a:gd name="connsiteY66" fmla="*/ 1186543 h 1458686"/>
                      <a:gd name="connsiteX67" fmla="*/ 6313714 w 6433457"/>
                      <a:gd name="connsiteY67" fmla="*/ 1240972 h 1458686"/>
                      <a:gd name="connsiteX68" fmla="*/ 6379029 w 6433457"/>
                      <a:gd name="connsiteY68" fmla="*/ 1317172 h 1458686"/>
                      <a:gd name="connsiteX69" fmla="*/ 6389914 w 6433457"/>
                      <a:gd name="connsiteY69" fmla="*/ 1349829 h 1458686"/>
                      <a:gd name="connsiteX70" fmla="*/ 6411686 w 6433457"/>
                      <a:gd name="connsiteY70" fmla="*/ 1382486 h 1458686"/>
                      <a:gd name="connsiteX71" fmla="*/ 6433457 w 6433457"/>
                      <a:gd name="connsiteY71" fmla="*/ 1447800 h 14586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</a:cxnLst>
                    <a:rect l="l" t="t" r="r" b="b"/>
                    <a:pathLst>
                      <a:path w="6433457" h="1458686">
                        <a:moveTo>
                          <a:pt x="0" y="1458686"/>
                        </a:moveTo>
                        <a:cubicBezTo>
                          <a:pt x="18143" y="1433286"/>
                          <a:pt x="37671" y="1408820"/>
                          <a:pt x="54429" y="1382486"/>
                        </a:cubicBezTo>
                        <a:cubicBezTo>
                          <a:pt x="63141" y="1368796"/>
                          <a:pt x="67600" y="1352704"/>
                          <a:pt x="76200" y="1338943"/>
                        </a:cubicBezTo>
                        <a:cubicBezTo>
                          <a:pt x="85816" y="1323558"/>
                          <a:pt x="98312" y="1310163"/>
                          <a:pt x="108857" y="1295400"/>
                        </a:cubicBezTo>
                        <a:cubicBezTo>
                          <a:pt x="116461" y="1284754"/>
                          <a:pt x="123695" y="1273837"/>
                          <a:pt x="130629" y="1262743"/>
                        </a:cubicBezTo>
                        <a:cubicBezTo>
                          <a:pt x="141843" y="1244801"/>
                          <a:pt x="151243" y="1225711"/>
                          <a:pt x="163286" y="1208315"/>
                        </a:cubicBezTo>
                        <a:cubicBezTo>
                          <a:pt x="183940" y="1178481"/>
                          <a:pt x="208472" y="1151420"/>
                          <a:pt x="228600" y="1121229"/>
                        </a:cubicBezTo>
                        <a:cubicBezTo>
                          <a:pt x="244206" y="1097821"/>
                          <a:pt x="265029" y="1065279"/>
                          <a:pt x="283029" y="1045029"/>
                        </a:cubicBezTo>
                        <a:cubicBezTo>
                          <a:pt x="300075" y="1025852"/>
                          <a:pt x="323224" y="1011948"/>
                          <a:pt x="337457" y="990600"/>
                        </a:cubicBezTo>
                        <a:cubicBezTo>
                          <a:pt x="358864" y="958491"/>
                          <a:pt x="360456" y="951478"/>
                          <a:pt x="391886" y="925286"/>
                        </a:cubicBezTo>
                        <a:cubicBezTo>
                          <a:pt x="401937" y="916911"/>
                          <a:pt x="414327" y="911688"/>
                          <a:pt x="424543" y="903515"/>
                        </a:cubicBezTo>
                        <a:cubicBezTo>
                          <a:pt x="432557" y="897104"/>
                          <a:pt x="438300" y="888154"/>
                          <a:pt x="446314" y="881743"/>
                        </a:cubicBezTo>
                        <a:cubicBezTo>
                          <a:pt x="456530" y="873570"/>
                          <a:pt x="469126" y="868587"/>
                          <a:pt x="478972" y="859972"/>
                        </a:cubicBezTo>
                        <a:cubicBezTo>
                          <a:pt x="555949" y="792617"/>
                          <a:pt x="502603" y="815809"/>
                          <a:pt x="566057" y="794657"/>
                        </a:cubicBezTo>
                        <a:cubicBezTo>
                          <a:pt x="591847" y="768869"/>
                          <a:pt x="616219" y="741651"/>
                          <a:pt x="653143" y="729343"/>
                        </a:cubicBezTo>
                        <a:cubicBezTo>
                          <a:pt x="664029" y="725714"/>
                          <a:pt x="675537" y="723589"/>
                          <a:pt x="685800" y="718457"/>
                        </a:cubicBezTo>
                        <a:cubicBezTo>
                          <a:pt x="697502" y="712606"/>
                          <a:pt x="706755" y="702537"/>
                          <a:pt x="718457" y="696686"/>
                        </a:cubicBezTo>
                        <a:cubicBezTo>
                          <a:pt x="728720" y="691554"/>
                          <a:pt x="740851" y="690932"/>
                          <a:pt x="751114" y="685800"/>
                        </a:cubicBezTo>
                        <a:cubicBezTo>
                          <a:pt x="861044" y="630835"/>
                          <a:pt x="754723" y="673311"/>
                          <a:pt x="849086" y="631372"/>
                        </a:cubicBezTo>
                        <a:cubicBezTo>
                          <a:pt x="866942" y="623436"/>
                          <a:pt x="886433" y="619090"/>
                          <a:pt x="903514" y="609600"/>
                        </a:cubicBezTo>
                        <a:cubicBezTo>
                          <a:pt x="919374" y="600789"/>
                          <a:pt x="930830" y="585057"/>
                          <a:pt x="947057" y="576943"/>
                        </a:cubicBezTo>
                        <a:cubicBezTo>
                          <a:pt x="982012" y="559465"/>
                          <a:pt x="1020959" y="550877"/>
                          <a:pt x="1055914" y="533400"/>
                        </a:cubicBezTo>
                        <a:cubicBezTo>
                          <a:pt x="1070428" y="526143"/>
                          <a:pt x="1084062" y="516761"/>
                          <a:pt x="1099457" y="511629"/>
                        </a:cubicBezTo>
                        <a:cubicBezTo>
                          <a:pt x="1117010" y="505778"/>
                          <a:pt x="1135824" y="504757"/>
                          <a:pt x="1153886" y="500743"/>
                        </a:cubicBezTo>
                        <a:cubicBezTo>
                          <a:pt x="1208646" y="488574"/>
                          <a:pt x="1243808" y="473766"/>
                          <a:pt x="1306286" y="468086"/>
                        </a:cubicBezTo>
                        <a:lnTo>
                          <a:pt x="1426029" y="457200"/>
                        </a:lnTo>
                        <a:cubicBezTo>
                          <a:pt x="1492249" y="435128"/>
                          <a:pt x="1425022" y="460718"/>
                          <a:pt x="1491343" y="424543"/>
                        </a:cubicBezTo>
                        <a:cubicBezTo>
                          <a:pt x="1519835" y="409002"/>
                          <a:pt x="1549400" y="395514"/>
                          <a:pt x="1578429" y="381000"/>
                        </a:cubicBezTo>
                        <a:cubicBezTo>
                          <a:pt x="1592943" y="373743"/>
                          <a:pt x="1607787" y="367110"/>
                          <a:pt x="1621972" y="359229"/>
                        </a:cubicBezTo>
                        <a:cubicBezTo>
                          <a:pt x="1654629" y="341086"/>
                          <a:pt x="1685512" y="319297"/>
                          <a:pt x="1719943" y="304800"/>
                        </a:cubicBezTo>
                        <a:cubicBezTo>
                          <a:pt x="1828233" y="259204"/>
                          <a:pt x="1800585" y="283295"/>
                          <a:pt x="1883229" y="261257"/>
                        </a:cubicBezTo>
                        <a:cubicBezTo>
                          <a:pt x="1982418" y="234807"/>
                          <a:pt x="2085365" y="191901"/>
                          <a:pt x="2188029" y="185057"/>
                        </a:cubicBezTo>
                        <a:lnTo>
                          <a:pt x="2351314" y="174172"/>
                        </a:lnTo>
                        <a:cubicBezTo>
                          <a:pt x="2582765" y="141107"/>
                          <a:pt x="2180484" y="193318"/>
                          <a:pt x="2601686" y="174172"/>
                        </a:cubicBezTo>
                        <a:cubicBezTo>
                          <a:pt x="2624611" y="173130"/>
                          <a:pt x="2645692" y="160923"/>
                          <a:pt x="2667000" y="152400"/>
                        </a:cubicBezTo>
                        <a:cubicBezTo>
                          <a:pt x="2685143" y="145143"/>
                          <a:pt x="2703573" y="138565"/>
                          <a:pt x="2721429" y="130629"/>
                        </a:cubicBezTo>
                        <a:cubicBezTo>
                          <a:pt x="2736258" y="124038"/>
                          <a:pt x="2749508" y="113777"/>
                          <a:pt x="2764972" y="108857"/>
                        </a:cubicBezTo>
                        <a:cubicBezTo>
                          <a:pt x="2829568" y="88304"/>
                          <a:pt x="2893808" y="64016"/>
                          <a:pt x="2960914" y="54429"/>
                        </a:cubicBezTo>
                        <a:cubicBezTo>
                          <a:pt x="3164745" y="25310"/>
                          <a:pt x="3063137" y="43409"/>
                          <a:pt x="3265714" y="0"/>
                        </a:cubicBezTo>
                        <a:cubicBezTo>
                          <a:pt x="3497943" y="7257"/>
                          <a:pt x="3730447" y="8325"/>
                          <a:pt x="3962400" y="21772"/>
                        </a:cubicBezTo>
                        <a:cubicBezTo>
                          <a:pt x="3981908" y="22903"/>
                          <a:pt x="3998178" y="37715"/>
                          <a:pt x="4016829" y="43543"/>
                        </a:cubicBezTo>
                        <a:cubicBezTo>
                          <a:pt x="4056318" y="55883"/>
                          <a:pt x="4097751" y="61897"/>
                          <a:pt x="4136572" y="76200"/>
                        </a:cubicBezTo>
                        <a:cubicBezTo>
                          <a:pt x="4167026" y="87420"/>
                          <a:pt x="4194247" y="106018"/>
                          <a:pt x="4223657" y="119743"/>
                        </a:cubicBezTo>
                        <a:cubicBezTo>
                          <a:pt x="4248699" y="131429"/>
                          <a:pt x="4274199" y="142137"/>
                          <a:pt x="4299857" y="152400"/>
                        </a:cubicBezTo>
                        <a:cubicBezTo>
                          <a:pt x="4310511" y="156662"/>
                          <a:pt x="4322251" y="158154"/>
                          <a:pt x="4332514" y="163286"/>
                        </a:cubicBezTo>
                        <a:cubicBezTo>
                          <a:pt x="4344216" y="169137"/>
                          <a:pt x="4353470" y="179206"/>
                          <a:pt x="4365172" y="185057"/>
                        </a:cubicBezTo>
                        <a:cubicBezTo>
                          <a:pt x="4375435" y="190189"/>
                          <a:pt x="4387566" y="190811"/>
                          <a:pt x="4397829" y="195943"/>
                        </a:cubicBezTo>
                        <a:cubicBezTo>
                          <a:pt x="4409531" y="201794"/>
                          <a:pt x="4417657" y="215149"/>
                          <a:pt x="4430486" y="217715"/>
                        </a:cubicBezTo>
                        <a:cubicBezTo>
                          <a:pt x="4527603" y="237138"/>
                          <a:pt x="4626917" y="243760"/>
                          <a:pt x="4724400" y="261257"/>
                        </a:cubicBezTo>
                        <a:cubicBezTo>
                          <a:pt x="4818895" y="278218"/>
                          <a:pt x="5085044" y="362569"/>
                          <a:pt x="5127172" y="381000"/>
                        </a:cubicBezTo>
                        <a:cubicBezTo>
                          <a:pt x="5400381" y="500529"/>
                          <a:pt x="5204557" y="421119"/>
                          <a:pt x="5399314" y="489857"/>
                        </a:cubicBezTo>
                        <a:cubicBezTo>
                          <a:pt x="5428549" y="500175"/>
                          <a:pt x="5458176" y="509686"/>
                          <a:pt x="5486400" y="522515"/>
                        </a:cubicBezTo>
                        <a:cubicBezTo>
                          <a:pt x="5578279" y="564278"/>
                          <a:pt x="5452876" y="527740"/>
                          <a:pt x="5562600" y="555172"/>
                        </a:cubicBezTo>
                        <a:cubicBezTo>
                          <a:pt x="5588714" y="572581"/>
                          <a:pt x="5608418" y="587667"/>
                          <a:pt x="5638800" y="598715"/>
                        </a:cubicBezTo>
                        <a:cubicBezTo>
                          <a:pt x="5663626" y="607743"/>
                          <a:pt x="5689514" y="613535"/>
                          <a:pt x="5715000" y="620486"/>
                        </a:cubicBezTo>
                        <a:cubicBezTo>
                          <a:pt x="5729434" y="624422"/>
                          <a:pt x="5744733" y="625618"/>
                          <a:pt x="5758543" y="631372"/>
                        </a:cubicBezTo>
                        <a:cubicBezTo>
                          <a:pt x="5788501" y="643855"/>
                          <a:pt x="5819665" y="655442"/>
                          <a:pt x="5845629" y="674915"/>
                        </a:cubicBezTo>
                        <a:cubicBezTo>
                          <a:pt x="5874657" y="696686"/>
                          <a:pt x="5907056" y="714572"/>
                          <a:pt x="5932714" y="740229"/>
                        </a:cubicBezTo>
                        <a:cubicBezTo>
                          <a:pt x="5943600" y="751115"/>
                          <a:pt x="5952845" y="763938"/>
                          <a:pt x="5965372" y="772886"/>
                        </a:cubicBezTo>
                        <a:cubicBezTo>
                          <a:pt x="5978577" y="782318"/>
                          <a:pt x="5994400" y="787400"/>
                          <a:pt x="6008914" y="794657"/>
                        </a:cubicBezTo>
                        <a:cubicBezTo>
                          <a:pt x="6019800" y="809171"/>
                          <a:pt x="6028743" y="825371"/>
                          <a:pt x="6041572" y="838200"/>
                        </a:cubicBezTo>
                        <a:cubicBezTo>
                          <a:pt x="6054401" y="851029"/>
                          <a:pt x="6073061" y="857297"/>
                          <a:pt x="6085114" y="870857"/>
                        </a:cubicBezTo>
                        <a:cubicBezTo>
                          <a:pt x="6102498" y="890414"/>
                          <a:pt x="6110154" y="917670"/>
                          <a:pt x="6128657" y="936172"/>
                        </a:cubicBezTo>
                        <a:lnTo>
                          <a:pt x="6150429" y="957943"/>
                        </a:lnTo>
                        <a:cubicBezTo>
                          <a:pt x="6155363" y="977679"/>
                          <a:pt x="6174249" y="1057963"/>
                          <a:pt x="6183086" y="1066800"/>
                        </a:cubicBezTo>
                        <a:cubicBezTo>
                          <a:pt x="6223359" y="1107075"/>
                          <a:pt x="6199163" y="1080031"/>
                          <a:pt x="6248400" y="1153886"/>
                        </a:cubicBezTo>
                        <a:cubicBezTo>
                          <a:pt x="6255657" y="1164772"/>
                          <a:pt x="6260921" y="1177292"/>
                          <a:pt x="6270172" y="1186543"/>
                        </a:cubicBezTo>
                        <a:cubicBezTo>
                          <a:pt x="6344296" y="1260671"/>
                          <a:pt x="6231306" y="1144829"/>
                          <a:pt x="6313714" y="1240972"/>
                        </a:cubicBezTo>
                        <a:cubicBezTo>
                          <a:pt x="6392910" y="1333368"/>
                          <a:pt x="6329043" y="1242195"/>
                          <a:pt x="6379029" y="1317172"/>
                        </a:cubicBezTo>
                        <a:cubicBezTo>
                          <a:pt x="6382657" y="1328058"/>
                          <a:pt x="6384782" y="1339566"/>
                          <a:pt x="6389914" y="1349829"/>
                        </a:cubicBezTo>
                        <a:cubicBezTo>
                          <a:pt x="6395765" y="1361531"/>
                          <a:pt x="6406372" y="1370531"/>
                          <a:pt x="6411686" y="1382486"/>
                        </a:cubicBezTo>
                        <a:cubicBezTo>
                          <a:pt x="6421007" y="1403457"/>
                          <a:pt x="6433457" y="1447800"/>
                          <a:pt x="6433457" y="144780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7" name="!!c4">
            <a:extLst>
              <a:ext uri="{FF2B5EF4-FFF2-40B4-BE49-F238E27FC236}">
                <a16:creationId xmlns:a16="http://schemas.microsoft.com/office/drawing/2014/main" id="{9533D69B-97AD-1946-E1BA-6B09799E006A}"/>
              </a:ext>
            </a:extLst>
          </p:cNvPr>
          <p:cNvSpPr/>
          <p:nvPr/>
        </p:nvSpPr>
        <p:spPr>
          <a:xfrm>
            <a:off x="5768685" y="7061624"/>
            <a:ext cx="914400" cy="853996"/>
          </a:xfrm>
          <a:prstGeom prst="mathMultiply">
            <a:avLst/>
          </a:prstGeom>
          <a:solidFill>
            <a:schemeClr val="accent5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8" name="!!c5">
            <a:extLst>
              <a:ext uri="{FF2B5EF4-FFF2-40B4-BE49-F238E27FC236}">
                <a16:creationId xmlns:a16="http://schemas.microsoft.com/office/drawing/2014/main" id="{401A9E4F-3639-3582-18CE-DAD48B1CF4B4}"/>
              </a:ext>
            </a:extLst>
          </p:cNvPr>
          <p:cNvSpPr/>
          <p:nvPr/>
        </p:nvSpPr>
        <p:spPr>
          <a:xfrm>
            <a:off x="10019935" y="5929368"/>
            <a:ext cx="914400" cy="853996"/>
          </a:xfrm>
          <a:prstGeom prst="mathMultiply">
            <a:avLst/>
          </a:prstGeom>
          <a:solidFill>
            <a:schemeClr val="accent5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9" name="!!c6">
            <a:extLst>
              <a:ext uri="{FF2B5EF4-FFF2-40B4-BE49-F238E27FC236}">
                <a16:creationId xmlns:a16="http://schemas.microsoft.com/office/drawing/2014/main" id="{242FF169-8139-36B1-D684-EDF4C372C696}"/>
              </a:ext>
            </a:extLst>
          </p:cNvPr>
          <p:cNvSpPr/>
          <p:nvPr/>
        </p:nvSpPr>
        <p:spPr>
          <a:xfrm>
            <a:off x="14863258" y="6496364"/>
            <a:ext cx="914400" cy="853996"/>
          </a:xfrm>
          <a:prstGeom prst="mathMultiply">
            <a:avLst/>
          </a:prstGeom>
          <a:solidFill>
            <a:schemeClr val="accent5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0" name="Candy: A problem on leetcode">
            <a:extLst>
              <a:ext uri="{FF2B5EF4-FFF2-40B4-BE49-F238E27FC236}">
                <a16:creationId xmlns:a16="http://schemas.microsoft.com/office/drawing/2014/main" id="{4E1C2808-A459-8627-0CF6-580F9173957F}"/>
              </a:ext>
            </a:extLst>
          </p:cNvPr>
          <p:cNvSpPr/>
          <p:nvPr/>
        </p:nvSpPr>
        <p:spPr>
          <a:xfrm>
            <a:off x="628185" y="8523359"/>
            <a:ext cx="23127629" cy="1510671"/>
          </a:xfrm>
          <a:prstGeom prst="roundRect">
            <a:avLst>
              <a:gd name="adj" fmla="val 1661"/>
            </a:avLst>
          </a:prstGeom>
          <a:noFill/>
          <a:ln w="12700">
            <a:noFill/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1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6000" dirty="0">
                <a:solidFill>
                  <a:schemeClr val="accent5">
                    <a:lumMod val="60000"/>
                    <a:lumOff val="40000"/>
                  </a:schemeClr>
                </a:solidFill>
                <a:latin typeface="Bradley Hand" pitchFamily="2" charset="77"/>
              </a:rPr>
              <a:t>Our old question: How to find the vertex on the path? </a:t>
            </a:r>
          </a:p>
        </p:txBody>
      </p:sp>
      <p:sp>
        <p:nvSpPr>
          <p:cNvPr id="31" name="Candy: A problem on leetcode">
            <a:extLst>
              <a:ext uri="{FF2B5EF4-FFF2-40B4-BE49-F238E27FC236}">
                <a16:creationId xmlns:a16="http://schemas.microsoft.com/office/drawing/2014/main" id="{EC2658EA-254B-405C-6FBF-F2B2456A697F}"/>
              </a:ext>
            </a:extLst>
          </p:cNvPr>
          <p:cNvSpPr/>
          <p:nvPr/>
        </p:nvSpPr>
        <p:spPr>
          <a:xfrm>
            <a:off x="475785" y="11173355"/>
            <a:ext cx="23127629" cy="2281634"/>
          </a:xfrm>
          <a:prstGeom prst="roundRect">
            <a:avLst>
              <a:gd name="adj" fmla="val 1661"/>
            </a:avLst>
          </a:prstGeom>
          <a:noFill/>
          <a:ln w="12700">
            <a:noFill/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1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6000" dirty="0">
                <a:solidFill>
                  <a:schemeClr val="accent5">
                    <a:lumMod val="60000"/>
                    <a:lumOff val="40000"/>
                  </a:schemeClr>
                </a:solidFill>
                <a:latin typeface="Bradley Hand" pitchFamily="2" charset="77"/>
              </a:rPr>
              <a:t>Can you select a </a:t>
            </a:r>
            <a:r>
              <a:rPr lang="en-US" sz="8800" dirty="0">
                <a:solidFill>
                  <a:schemeClr val="accent1">
                    <a:lumMod val="20000"/>
                    <a:lumOff val="80000"/>
                  </a:schemeClr>
                </a:solidFill>
                <a:latin typeface="Bradley Hand" pitchFamily="2" charset="77"/>
              </a:rPr>
              <a:t>small</a:t>
            </a:r>
            <a:r>
              <a:rPr lang="en-US" sz="6000" dirty="0">
                <a:solidFill>
                  <a:schemeClr val="accent5">
                    <a:lumMod val="60000"/>
                    <a:lumOff val="40000"/>
                  </a:schemeClr>
                </a:solidFill>
                <a:latin typeface="Bradley Hand" pitchFamily="2" charset="77"/>
              </a:rPr>
              <a:t> set of vertices </a:t>
            </a:r>
            <a:r>
              <a:rPr lang="en-US" sz="8800" dirty="0">
                <a:solidFill>
                  <a:schemeClr val="accent1">
                    <a:lumMod val="20000"/>
                    <a:lumOff val="80000"/>
                  </a:schemeClr>
                </a:solidFill>
                <a:latin typeface="Bradley Hand" pitchFamily="2" charset="77"/>
              </a:rPr>
              <a:t>deterministically</a:t>
            </a:r>
            <a:r>
              <a:rPr lang="en-US" sz="6000" dirty="0">
                <a:solidFill>
                  <a:schemeClr val="accent5">
                    <a:lumMod val="60000"/>
                    <a:lumOff val="40000"/>
                  </a:schemeClr>
                </a:solidFill>
                <a:latin typeface="Bradley Hand" pitchFamily="2" charset="77"/>
              </a:rPr>
              <a:t> such that one of them hit the path?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4363E08-872F-C010-29B0-E83CBE9478CC}"/>
              </a:ext>
            </a:extLst>
          </p:cNvPr>
          <p:cNvSpPr txBox="1"/>
          <p:nvPr/>
        </p:nvSpPr>
        <p:spPr>
          <a:xfrm>
            <a:off x="10485095" y="1320483"/>
            <a:ext cx="2053447" cy="15106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chemeClr val="bg1"/>
                </a:solidFill>
                <a:latin typeface="Bradley Hand" pitchFamily="2" charset="77"/>
              </a:rPr>
              <a:t>Space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5FF0D77-8C9C-B506-0131-2A3E461488BC}"/>
              </a:ext>
            </a:extLst>
          </p:cNvPr>
          <p:cNvSpPr txBox="1"/>
          <p:nvPr/>
        </p:nvSpPr>
        <p:spPr>
          <a:xfrm>
            <a:off x="14178579" y="1320483"/>
            <a:ext cx="4146969" cy="15106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chemeClr val="bg1"/>
                </a:solidFill>
                <a:latin typeface="Bradley Hand" pitchFamily="2" charset="77"/>
              </a:rPr>
              <a:t>Query Time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D1091C6-E485-6F03-7BAB-2E8BBD1C42DE}"/>
              </a:ext>
            </a:extLst>
          </p:cNvPr>
          <p:cNvSpPr txBox="1"/>
          <p:nvPr/>
        </p:nvSpPr>
        <p:spPr>
          <a:xfrm>
            <a:off x="20199656" y="1320483"/>
            <a:ext cx="2850139" cy="15106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chemeClr val="bg1"/>
                </a:solidFill>
                <a:latin typeface="Bradley Hand" pitchFamily="2" charset="77"/>
              </a:rPr>
              <a:t>Remark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30AA6FC-6B65-06A3-3F62-FC500D9E5648}"/>
              </a:ext>
            </a:extLst>
          </p:cNvPr>
          <p:cNvSpPr txBox="1"/>
          <p:nvPr/>
        </p:nvSpPr>
        <p:spPr>
          <a:xfrm>
            <a:off x="3265893" y="1272176"/>
            <a:ext cx="3316614" cy="15106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chemeClr val="bg1"/>
                </a:solidFill>
                <a:latin typeface="Bradley Hand" pitchFamily="2" charset="77"/>
              </a:rPr>
              <a:t>Reference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1192BC5-FEA3-7B11-E0A5-8D8911029D67}"/>
                  </a:ext>
                </a:extLst>
              </p:cNvPr>
              <p:cNvSpPr txBox="1"/>
              <p:nvPr/>
            </p:nvSpPr>
            <p:spPr>
              <a:xfrm>
                <a:off x="14573579" y="3291268"/>
                <a:ext cx="2940164" cy="94673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54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54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US" sz="54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  <m:r>
                                <a:rPr lang="en-US" sz="54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54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sz="54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5400" dirty="0">
                  <a:solidFill>
                    <a:schemeClr val="bg1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1192BC5-FEA3-7B11-E0A5-8D8911029D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579" y="3291268"/>
                <a:ext cx="2940164" cy="946734"/>
              </a:xfrm>
              <a:prstGeom prst="rect">
                <a:avLst/>
              </a:prstGeom>
              <a:blipFill>
                <a:blip r:embed="rId4"/>
                <a:stretch>
                  <a:fillRect l="-2575" t="-6667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>
            <a:extLst>
              <a:ext uri="{FF2B5EF4-FFF2-40B4-BE49-F238E27FC236}">
                <a16:creationId xmlns:a16="http://schemas.microsoft.com/office/drawing/2014/main" id="{B8D89615-8956-0090-C9EF-8AE51659B540}"/>
              </a:ext>
            </a:extLst>
          </p:cNvPr>
          <p:cNvSpPr txBox="1"/>
          <p:nvPr/>
        </p:nvSpPr>
        <p:spPr>
          <a:xfrm>
            <a:off x="852210" y="2434258"/>
            <a:ext cx="8748584" cy="200926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Bradley Hand" pitchFamily="2" charset="77"/>
              </a:rPr>
              <a:t>Duan and </a:t>
            </a:r>
            <a:r>
              <a:rPr lang="en-IN" dirty="0">
                <a:solidFill>
                  <a:schemeClr val="bg1"/>
                </a:solidFill>
                <a:latin typeface="Bradley Hand" pitchFamily="2" charset="77"/>
              </a:rPr>
              <a:t>Ren</a:t>
            </a:r>
            <a:r>
              <a:rPr lang="en-US" dirty="0">
                <a:solidFill>
                  <a:schemeClr val="bg1"/>
                </a:solidFill>
                <a:latin typeface="Bradley Hand" pitchFamily="2" charset="77"/>
              </a:rPr>
              <a:t>,                   STOC 2022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box">
                <a:extLst>
                  <a:ext uri="{FF2B5EF4-FFF2-40B4-BE49-F238E27FC236}">
                    <a16:creationId xmlns:a16="http://schemas.microsoft.com/office/drawing/2014/main" id="{4F5087CC-9A3C-6854-272A-708852CDA51C}"/>
                  </a:ext>
                </a:extLst>
              </p:cNvPr>
              <p:cNvSpPr txBox="1"/>
              <p:nvPr/>
            </p:nvSpPr>
            <p:spPr>
              <a:xfrm>
                <a:off x="10287219" y="3291268"/>
                <a:ext cx="2449197" cy="85048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5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𝑓𝑛</m:t>
                          </m:r>
                        </m:e>
                        <m:sup>
                          <m: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5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5400" dirty="0">
                  <a:solidFill>
                    <a:schemeClr val="bg1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3" name="!!box">
                <a:extLst>
                  <a:ext uri="{FF2B5EF4-FFF2-40B4-BE49-F238E27FC236}">
                    <a16:creationId xmlns:a16="http://schemas.microsoft.com/office/drawing/2014/main" id="{4F5087CC-9A3C-6854-272A-708852CDA5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219" y="3291268"/>
                <a:ext cx="2449197" cy="850489"/>
              </a:xfrm>
              <a:prstGeom prst="rect">
                <a:avLst/>
              </a:prstGeom>
              <a:blipFill>
                <a:blip r:embed="rId5"/>
                <a:stretch>
                  <a:fillRect l="-3627" t="-7463" r="-7254" b="-253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58205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!!box3">
                <a:extLst>
                  <a:ext uri="{FF2B5EF4-FFF2-40B4-BE49-F238E27FC236}">
                    <a16:creationId xmlns:a16="http://schemas.microsoft.com/office/drawing/2014/main" id="{B894DE70-11F5-E63E-CC3D-1B6F0DF2E995}"/>
                  </a:ext>
                </a:extLst>
              </p:cNvPr>
              <p:cNvSpPr/>
              <p:nvPr/>
            </p:nvSpPr>
            <p:spPr>
              <a:xfrm>
                <a:off x="8406315" y="-84382"/>
                <a:ext cx="6985687" cy="1628861"/>
              </a:xfrm>
              <a:prstGeom prst="roundRect">
                <a:avLst>
                  <a:gd name="adj" fmla="val 5932"/>
                </a:avLst>
              </a:prstGeom>
              <a:noFill/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numCol="1" anchor="ctr"/>
              <a:lstStyle/>
              <a:p>
                <a:pPr lvl="1" indent="0"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US" sz="6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IN" sz="6600" dirty="0">
                    <a:solidFill>
                      <a:schemeClr val="bg1"/>
                    </a:solidFill>
                    <a:latin typeface="Bradley Hand" pitchFamily="2" charset="77"/>
                  </a:rPr>
                  <a:t>-faults</a:t>
                </a:r>
              </a:p>
            </p:txBody>
          </p:sp>
        </mc:Choice>
        <mc:Fallback xmlns="">
          <p:sp>
            <p:nvSpPr>
              <p:cNvPr id="7" name="!!box3">
                <a:extLst>
                  <a:ext uri="{FF2B5EF4-FFF2-40B4-BE49-F238E27FC236}">
                    <a16:creationId xmlns:a16="http://schemas.microsoft.com/office/drawing/2014/main" id="{B894DE70-11F5-E63E-CC3D-1B6F0DF2E9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6315" y="-84382"/>
                <a:ext cx="6985687" cy="1628861"/>
              </a:xfrm>
              <a:prstGeom prst="roundRect">
                <a:avLst>
                  <a:gd name="adj" fmla="val 5932"/>
                </a:avLst>
              </a:prstGeom>
              <a:blipFill>
                <a:blip r:embed="rId2"/>
                <a:stretch>
                  <a:fillRect/>
                </a:stretch>
              </a:blipFill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!!star1">
            <a:extLst>
              <a:ext uri="{FF2B5EF4-FFF2-40B4-BE49-F238E27FC236}">
                <a16:creationId xmlns:a16="http://schemas.microsoft.com/office/drawing/2014/main" id="{7222B3E0-FD94-36B4-574C-44525D370426}"/>
              </a:ext>
            </a:extLst>
          </p:cNvPr>
          <p:cNvSpPr/>
          <p:nvPr/>
        </p:nvSpPr>
        <p:spPr>
          <a:xfrm>
            <a:off x="1992217" y="7412234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s</a:t>
            </a:r>
          </a:p>
        </p:txBody>
      </p:sp>
      <p:sp>
        <p:nvSpPr>
          <p:cNvPr id="21" name="!!star2">
            <a:extLst>
              <a:ext uri="{FF2B5EF4-FFF2-40B4-BE49-F238E27FC236}">
                <a16:creationId xmlns:a16="http://schemas.microsoft.com/office/drawing/2014/main" id="{FB1DD470-C42C-C11D-6D9D-83CDB79AD9C1}"/>
              </a:ext>
            </a:extLst>
          </p:cNvPr>
          <p:cNvSpPr/>
          <p:nvPr/>
        </p:nvSpPr>
        <p:spPr>
          <a:xfrm>
            <a:off x="20980747" y="7390397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t</a:t>
            </a: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FDCC13A6-CF9F-F7E3-4D29-342C5A0EFC53}"/>
              </a:ext>
            </a:extLst>
          </p:cNvPr>
          <p:cNvSpPr/>
          <p:nvPr/>
        </p:nvSpPr>
        <p:spPr>
          <a:xfrm>
            <a:off x="2449416" y="5359207"/>
            <a:ext cx="18765313" cy="1991153"/>
          </a:xfrm>
          <a:custGeom>
            <a:avLst/>
            <a:gdLst>
              <a:gd name="connsiteX0" fmla="*/ 0 w 18765313"/>
              <a:gd name="connsiteY0" fmla="*/ 1991153 h 1991153"/>
              <a:gd name="connsiteX1" fmla="*/ 158760 w 18765313"/>
              <a:gd name="connsiteY1" fmla="*/ 1887137 h 1991153"/>
              <a:gd name="connsiteX2" fmla="*/ 222262 w 18765313"/>
              <a:gd name="connsiteY2" fmla="*/ 1827699 h 1991153"/>
              <a:gd name="connsiteX3" fmla="*/ 317517 w 18765313"/>
              <a:gd name="connsiteY3" fmla="*/ 1768262 h 1991153"/>
              <a:gd name="connsiteX4" fmla="*/ 381022 w 18765313"/>
              <a:gd name="connsiteY4" fmla="*/ 1723684 h 1991153"/>
              <a:gd name="connsiteX5" fmla="*/ 476277 w 18765313"/>
              <a:gd name="connsiteY5" fmla="*/ 1649388 h 1991153"/>
              <a:gd name="connsiteX6" fmla="*/ 666787 w 18765313"/>
              <a:gd name="connsiteY6" fmla="*/ 1530513 h 1991153"/>
              <a:gd name="connsiteX7" fmla="*/ 825548 w 18765313"/>
              <a:gd name="connsiteY7" fmla="*/ 1426497 h 1991153"/>
              <a:gd name="connsiteX8" fmla="*/ 984305 w 18765313"/>
              <a:gd name="connsiteY8" fmla="*/ 1352200 h 1991153"/>
              <a:gd name="connsiteX9" fmla="*/ 1143065 w 18765313"/>
              <a:gd name="connsiteY9" fmla="*/ 1263044 h 1991153"/>
              <a:gd name="connsiteX10" fmla="*/ 1238320 w 18765313"/>
              <a:gd name="connsiteY10" fmla="*/ 1233326 h 1991153"/>
              <a:gd name="connsiteX11" fmla="*/ 1301822 w 18765313"/>
              <a:gd name="connsiteY11" fmla="*/ 1203607 h 1991153"/>
              <a:gd name="connsiteX12" fmla="*/ 1397080 w 18765313"/>
              <a:gd name="connsiteY12" fmla="*/ 1173889 h 1991153"/>
              <a:gd name="connsiteX13" fmla="*/ 1651093 w 18765313"/>
              <a:gd name="connsiteY13" fmla="*/ 1084732 h 1991153"/>
              <a:gd name="connsiteX14" fmla="*/ 1905108 w 18765313"/>
              <a:gd name="connsiteY14" fmla="*/ 995576 h 1991153"/>
              <a:gd name="connsiteX15" fmla="*/ 2000363 w 18765313"/>
              <a:gd name="connsiteY15" fmla="*/ 980716 h 1991153"/>
              <a:gd name="connsiteX16" fmla="*/ 2095618 w 18765313"/>
              <a:gd name="connsiteY16" fmla="*/ 950998 h 1991153"/>
              <a:gd name="connsiteX17" fmla="*/ 2190873 w 18765313"/>
              <a:gd name="connsiteY17" fmla="*/ 936138 h 1991153"/>
              <a:gd name="connsiteX18" fmla="*/ 2476641 w 18765313"/>
              <a:gd name="connsiteY18" fmla="*/ 861842 h 1991153"/>
              <a:gd name="connsiteX19" fmla="*/ 2635398 w 18765313"/>
              <a:gd name="connsiteY19" fmla="*/ 832123 h 1991153"/>
              <a:gd name="connsiteX20" fmla="*/ 2762406 w 18765313"/>
              <a:gd name="connsiteY20" fmla="*/ 787545 h 1991153"/>
              <a:gd name="connsiteX21" fmla="*/ 3079923 w 18765313"/>
              <a:gd name="connsiteY21" fmla="*/ 728108 h 1991153"/>
              <a:gd name="connsiteX22" fmla="*/ 3206931 w 18765313"/>
              <a:gd name="connsiteY22" fmla="*/ 698389 h 1991153"/>
              <a:gd name="connsiteX23" fmla="*/ 3365691 w 18765313"/>
              <a:gd name="connsiteY23" fmla="*/ 683530 h 1991153"/>
              <a:gd name="connsiteX24" fmla="*/ 3810216 w 18765313"/>
              <a:gd name="connsiteY24" fmla="*/ 638952 h 1991153"/>
              <a:gd name="connsiteX25" fmla="*/ 4159486 w 18765313"/>
              <a:gd name="connsiteY25" fmla="*/ 624092 h 1991153"/>
              <a:gd name="connsiteX26" fmla="*/ 4349996 w 18765313"/>
              <a:gd name="connsiteY26" fmla="*/ 579514 h 1991153"/>
              <a:gd name="connsiteX27" fmla="*/ 4604012 w 18765313"/>
              <a:gd name="connsiteY27" fmla="*/ 520077 h 1991153"/>
              <a:gd name="connsiteX28" fmla="*/ 4731019 w 18765313"/>
              <a:gd name="connsiteY28" fmla="*/ 490359 h 1991153"/>
              <a:gd name="connsiteX29" fmla="*/ 5016784 w 18765313"/>
              <a:gd name="connsiteY29" fmla="*/ 416061 h 1991153"/>
              <a:gd name="connsiteX30" fmla="*/ 5493062 w 18765313"/>
              <a:gd name="connsiteY30" fmla="*/ 356624 h 1991153"/>
              <a:gd name="connsiteX31" fmla="*/ 6382112 w 18765313"/>
              <a:gd name="connsiteY31" fmla="*/ 252608 h 1991153"/>
              <a:gd name="connsiteX32" fmla="*/ 6858387 w 18765313"/>
              <a:gd name="connsiteY32" fmla="*/ 237750 h 1991153"/>
              <a:gd name="connsiteX33" fmla="*/ 7588680 w 18765313"/>
              <a:gd name="connsiteY33" fmla="*/ 237750 h 1991153"/>
              <a:gd name="connsiteX34" fmla="*/ 7779190 w 18765313"/>
              <a:gd name="connsiteY34" fmla="*/ 208030 h 1991153"/>
              <a:gd name="connsiteX35" fmla="*/ 7937951 w 18765313"/>
              <a:gd name="connsiteY35" fmla="*/ 178312 h 1991153"/>
              <a:gd name="connsiteX36" fmla="*/ 8064958 w 18765313"/>
              <a:gd name="connsiteY36" fmla="*/ 148593 h 1991153"/>
              <a:gd name="connsiteX37" fmla="*/ 8636488 w 18765313"/>
              <a:gd name="connsiteY37" fmla="*/ 74297 h 1991153"/>
              <a:gd name="connsiteX38" fmla="*/ 9525538 w 18765313"/>
              <a:gd name="connsiteY38" fmla="*/ 0 h 1991153"/>
              <a:gd name="connsiteX39" fmla="*/ 11557654 w 18765313"/>
              <a:gd name="connsiteY39" fmla="*/ 29719 h 1991153"/>
              <a:gd name="connsiteX40" fmla="*/ 11716415 w 18765313"/>
              <a:gd name="connsiteY40" fmla="*/ 59437 h 1991153"/>
              <a:gd name="connsiteX41" fmla="*/ 12065685 w 18765313"/>
              <a:gd name="connsiteY41" fmla="*/ 104015 h 1991153"/>
              <a:gd name="connsiteX42" fmla="*/ 12319697 w 18765313"/>
              <a:gd name="connsiteY42" fmla="*/ 163453 h 1991153"/>
              <a:gd name="connsiteX43" fmla="*/ 12541960 w 18765313"/>
              <a:gd name="connsiteY43" fmla="*/ 208030 h 1991153"/>
              <a:gd name="connsiteX44" fmla="*/ 12637215 w 18765313"/>
              <a:gd name="connsiteY44" fmla="*/ 222890 h 1991153"/>
              <a:gd name="connsiteX45" fmla="*/ 12732473 w 18765313"/>
              <a:gd name="connsiteY45" fmla="*/ 252608 h 1991153"/>
              <a:gd name="connsiteX46" fmla="*/ 12827728 w 18765313"/>
              <a:gd name="connsiteY46" fmla="*/ 267468 h 1991153"/>
              <a:gd name="connsiteX47" fmla="*/ 12922983 w 18765313"/>
              <a:gd name="connsiteY47" fmla="*/ 297187 h 1991153"/>
              <a:gd name="connsiteX48" fmla="*/ 13780280 w 18765313"/>
              <a:gd name="connsiteY48" fmla="*/ 356624 h 1991153"/>
              <a:gd name="connsiteX49" fmla="*/ 14955099 w 18765313"/>
              <a:gd name="connsiteY49" fmla="*/ 520077 h 1991153"/>
              <a:gd name="connsiteX50" fmla="*/ 15748891 w 18765313"/>
              <a:gd name="connsiteY50" fmla="*/ 668670 h 1991153"/>
              <a:gd name="connsiteX51" fmla="*/ 16002906 w 18765313"/>
              <a:gd name="connsiteY51" fmla="*/ 713249 h 1991153"/>
              <a:gd name="connsiteX52" fmla="*/ 16225169 w 18765313"/>
              <a:gd name="connsiteY52" fmla="*/ 757827 h 1991153"/>
              <a:gd name="connsiteX53" fmla="*/ 16447432 w 18765313"/>
              <a:gd name="connsiteY53" fmla="*/ 817265 h 1991153"/>
              <a:gd name="connsiteX54" fmla="*/ 16669694 w 18765313"/>
              <a:gd name="connsiteY54" fmla="*/ 846983 h 1991153"/>
              <a:gd name="connsiteX55" fmla="*/ 16796702 w 18765313"/>
              <a:gd name="connsiteY55" fmla="*/ 861842 h 1991153"/>
              <a:gd name="connsiteX56" fmla="*/ 17050717 w 18765313"/>
              <a:gd name="connsiteY56" fmla="*/ 921280 h 1991153"/>
              <a:gd name="connsiteX57" fmla="*/ 17304729 w 18765313"/>
              <a:gd name="connsiteY57" fmla="*/ 1010436 h 1991153"/>
              <a:gd name="connsiteX58" fmla="*/ 17399987 w 18765313"/>
              <a:gd name="connsiteY58" fmla="*/ 1055014 h 1991153"/>
              <a:gd name="connsiteX59" fmla="*/ 17526992 w 18765313"/>
              <a:gd name="connsiteY59" fmla="*/ 1084732 h 1991153"/>
              <a:gd name="connsiteX60" fmla="*/ 17622250 w 18765313"/>
              <a:gd name="connsiteY60" fmla="*/ 1144169 h 1991153"/>
              <a:gd name="connsiteX61" fmla="*/ 17749255 w 18765313"/>
              <a:gd name="connsiteY61" fmla="*/ 1188747 h 1991153"/>
              <a:gd name="connsiteX62" fmla="*/ 17876262 w 18765313"/>
              <a:gd name="connsiteY62" fmla="*/ 1277904 h 1991153"/>
              <a:gd name="connsiteX63" fmla="*/ 17939767 w 18765313"/>
              <a:gd name="connsiteY63" fmla="*/ 1307622 h 1991153"/>
              <a:gd name="connsiteX64" fmla="*/ 18035022 w 18765313"/>
              <a:gd name="connsiteY64" fmla="*/ 1456216 h 1991153"/>
              <a:gd name="connsiteX65" fmla="*/ 18225532 w 18765313"/>
              <a:gd name="connsiteY65" fmla="*/ 1575091 h 1991153"/>
              <a:gd name="connsiteX66" fmla="*/ 18289038 w 18765313"/>
              <a:gd name="connsiteY66" fmla="*/ 1619669 h 1991153"/>
              <a:gd name="connsiteX67" fmla="*/ 18416042 w 18765313"/>
              <a:gd name="connsiteY67" fmla="*/ 1693966 h 1991153"/>
              <a:gd name="connsiteX68" fmla="*/ 18606555 w 18765313"/>
              <a:gd name="connsiteY68" fmla="*/ 1797981 h 1991153"/>
              <a:gd name="connsiteX69" fmla="*/ 18638305 w 18765313"/>
              <a:gd name="connsiteY69" fmla="*/ 1842559 h 1991153"/>
              <a:gd name="connsiteX70" fmla="*/ 18701810 w 18765313"/>
              <a:gd name="connsiteY70" fmla="*/ 1887137 h 1991153"/>
              <a:gd name="connsiteX71" fmla="*/ 18765313 w 18765313"/>
              <a:gd name="connsiteY71" fmla="*/ 1976293 h 1991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8765313" h="1991153" extrusionOk="0">
                <a:moveTo>
                  <a:pt x="0" y="1991153"/>
                </a:moveTo>
                <a:cubicBezTo>
                  <a:pt x="43366" y="1950588"/>
                  <a:pt x="101222" y="1926333"/>
                  <a:pt x="158760" y="1887137"/>
                </a:cubicBezTo>
                <a:cubicBezTo>
                  <a:pt x="186974" y="1869040"/>
                  <a:pt x="195765" y="1846529"/>
                  <a:pt x="222262" y="1827699"/>
                </a:cubicBezTo>
                <a:cubicBezTo>
                  <a:pt x="248104" y="1808853"/>
                  <a:pt x="285921" y="1793044"/>
                  <a:pt x="317517" y="1768262"/>
                </a:cubicBezTo>
                <a:cubicBezTo>
                  <a:pt x="335820" y="1751609"/>
                  <a:pt x="362580" y="1739680"/>
                  <a:pt x="381022" y="1723684"/>
                </a:cubicBezTo>
                <a:cubicBezTo>
                  <a:pt x="419025" y="1699821"/>
                  <a:pt x="443936" y="1667401"/>
                  <a:pt x="476277" y="1649388"/>
                </a:cubicBezTo>
                <a:cubicBezTo>
                  <a:pt x="524015" y="1606749"/>
                  <a:pt x="605118" y="1574511"/>
                  <a:pt x="666787" y="1530513"/>
                </a:cubicBezTo>
                <a:cubicBezTo>
                  <a:pt x="712134" y="1496913"/>
                  <a:pt x="771521" y="1456256"/>
                  <a:pt x="825548" y="1426497"/>
                </a:cubicBezTo>
                <a:cubicBezTo>
                  <a:pt x="877901" y="1401794"/>
                  <a:pt x="948133" y="1382626"/>
                  <a:pt x="984305" y="1352200"/>
                </a:cubicBezTo>
                <a:cubicBezTo>
                  <a:pt x="1044741" y="1308046"/>
                  <a:pt x="1051561" y="1298938"/>
                  <a:pt x="1143065" y="1263044"/>
                </a:cubicBezTo>
                <a:cubicBezTo>
                  <a:pt x="1174157" y="1254255"/>
                  <a:pt x="1209031" y="1249752"/>
                  <a:pt x="1238320" y="1233326"/>
                </a:cubicBezTo>
                <a:cubicBezTo>
                  <a:pt x="1262709" y="1226135"/>
                  <a:pt x="1280084" y="1214363"/>
                  <a:pt x="1301822" y="1203607"/>
                </a:cubicBezTo>
                <a:cubicBezTo>
                  <a:pt x="1334241" y="1190156"/>
                  <a:pt x="1368482" y="1185080"/>
                  <a:pt x="1397080" y="1173889"/>
                </a:cubicBezTo>
                <a:cubicBezTo>
                  <a:pt x="1616481" y="1082789"/>
                  <a:pt x="1440636" y="1096099"/>
                  <a:pt x="1651093" y="1084732"/>
                </a:cubicBezTo>
                <a:cubicBezTo>
                  <a:pt x="1722440" y="1049255"/>
                  <a:pt x="1793154" y="1003707"/>
                  <a:pt x="1905108" y="995576"/>
                </a:cubicBezTo>
                <a:cubicBezTo>
                  <a:pt x="1937234" y="985581"/>
                  <a:pt x="1968931" y="988595"/>
                  <a:pt x="2000363" y="980716"/>
                </a:cubicBezTo>
                <a:cubicBezTo>
                  <a:pt x="2032615" y="976092"/>
                  <a:pt x="2063361" y="960379"/>
                  <a:pt x="2095618" y="950998"/>
                </a:cubicBezTo>
                <a:cubicBezTo>
                  <a:pt x="2125360" y="948569"/>
                  <a:pt x="2163482" y="941635"/>
                  <a:pt x="2190873" y="936138"/>
                </a:cubicBezTo>
                <a:cubicBezTo>
                  <a:pt x="2493914" y="889059"/>
                  <a:pt x="2188147" y="919798"/>
                  <a:pt x="2476641" y="861842"/>
                </a:cubicBezTo>
                <a:cubicBezTo>
                  <a:pt x="2531310" y="856131"/>
                  <a:pt x="2576986" y="849607"/>
                  <a:pt x="2635398" y="832123"/>
                </a:cubicBezTo>
                <a:cubicBezTo>
                  <a:pt x="2682705" y="814115"/>
                  <a:pt x="2710649" y="798371"/>
                  <a:pt x="2762406" y="787545"/>
                </a:cubicBezTo>
                <a:cubicBezTo>
                  <a:pt x="2872745" y="770903"/>
                  <a:pt x="2974259" y="763155"/>
                  <a:pt x="3079923" y="728108"/>
                </a:cubicBezTo>
                <a:cubicBezTo>
                  <a:pt x="3121688" y="719346"/>
                  <a:pt x="3158628" y="700887"/>
                  <a:pt x="3206931" y="698389"/>
                </a:cubicBezTo>
                <a:cubicBezTo>
                  <a:pt x="3260833" y="691250"/>
                  <a:pt x="3312535" y="679216"/>
                  <a:pt x="3365691" y="683530"/>
                </a:cubicBezTo>
                <a:cubicBezTo>
                  <a:pt x="3528554" y="668895"/>
                  <a:pt x="3622095" y="647996"/>
                  <a:pt x="3810216" y="638952"/>
                </a:cubicBezTo>
                <a:cubicBezTo>
                  <a:pt x="3911246" y="654546"/>
                  <a:pt x="4027305" y="618645"/>
                  <a:pt x="4159486" y="624092"/>
                </a:cubicBezTo>
                <a:cubicBezTo>
                  <a:pt x="4371815" y="579559"/>
                  <a:pt x="4168789" y="607644"/>
                  <a:pt x="4349996" y="579514"/>
                </a:cubicBezTo>
                <a:cubicBezTo>
                  <a:pt x="4421118" y="553706"/>
                  <a:pt x="4526844" y="532509"/>
                  <a:pt x="4604012" y="520077"/>
                </a:cubicBezTo>
                <a:cubicBezTo>
                  <a:pt x="4643488" y="511774"/>
                  <a:pt x="4690255" y="502770"/>
                  <a:pt x="4731019" y="490359"/>
                </a:cubicBezTo>
                <a:cubicBezTo>
                  <a:pt x="4831552" y="464546"/>
                  <a:pt x="4914233" y="443790"/>
                  <a:pt x="5016784" y="416061"/>
                </a:cubicBezTo>
                <a:cubicBezTo>
                  <a:pt x="5338090" y="355382"/>
                  <a:pt x="5250738" y="382581"/>
                  <a:pt x="5493062" y="356624"/>
                </a:cubicBezTo>
                <a:cubicBezTo>
                  <a:pt x="5794490" y="320904"/>
                  <a:pt x="6096678" y="276476"/>
                  <a:pt x="6382112" y="252608"/>
                </a:cubicBezTo>
                <a:cubicBezTo>
                  <a:pt x="6455718" y="232155"/>
                  <a:pt x="6759366" y="226735"/>
                  <a:pt x="6858387" y="237750"/>
                </a:cubicBezTo>
                <a:cubicBezTo>
                  <a:pt x="7692044" y="349465"/>
                  <a:pt x="6342916" y="240899"/>
                  <a:pt x="7588680" y="237750"/>
                </a:cubicBezTo>
                <a:cubicBezTo>
                  <a:pt x="7652619" y="239236"/>
                  <a:pt x="7724419" y="221322"/>
                  <a:pt x="7779190" y="208030"/>
                </a:cubicBezTo>
                <a:cubicBezTo>
                  <a:pt x="7838355" y="191455"/>
                  <a:pt x="7885240" y="188023"/>
                  <a:pt x="7937951" y="178312"/>
                </a:cubicBezTo>
                <a:cubicBezTo>
                  <a:pt x="7976091" y="171691"/>
                  <a:pt x="8020326" y="162422"/>
                  <a:pt x="8064958" y="148593"/>
                </a:cubicBezTo>
                <a:cubicBezTo>
                  <a:pt x="8231407" y="95403"/>
                  <a:pt x="8465356" y="60760"/>
                  <a:pt x="8636488" y="74297"/>
                </a:cubicBezTo>
                <a:cubicBezTo>
                  <a:pt x="9245037" y="51770"/>
                  <a:pt x="8969392" y="65209"/>
                  <a:pt x="9525538" y="0"/>
                </a:cubicBezTo>
                <a:cubicBezTo>
                  <a:pt x="10094111" y="49713"/>
                  <a:pt x="10880396" y="-12375"/>
                  <a:pt x="11557654" y="29719"/>
                </a:cubicBezTo>
                <a:cubicBezTo>
                  <a:pt x="11615518" y="21534"/>
                  <a:pt x="11662935" y="48756"/>
                  <a:pt x="11716415" y="59437"/>
                </a:cubicBezTo>
                <a:cubicBezTo>
                  <a:pt x="11827634" y="76591"/>
                  <a:pt x="11958926" y="74410"/>
                  <a:pt x="12065685" y="104015"/>
                </a:cubicBezTo>
                <a:cubicBezTo>
                  <a:pt x="12157805" y="116741"/>
                  <a:pt x="12244242" y="143915"/>
                  <a:pt x="12319697" y="163453"/>
                </a:cubicBezTo>
                <a:cubicBezTo>
                  <a:pt x="12393089" y="178057"/>
                  <a:pt x="12467424" y="192879"/>
                  <a:pt x="12541960" y="208030"/>
                </a:cubicBezTo>
                <a:cubicBezTo>
                  <a:pt x="12572349" y="217259"/>
                  <a:pt x="12604777" y="213204"/>
                  <a:pt x="12637215" y="222890"/>
                </a:cubicBezTo>
                <a:cubicBezTo>
                  <a:pt x="12675691" y="234374"/>
                  <a:pt x="12693956" y="245847"/>
                  <a:pt x="12732473" y="252608"/>
                </a:cubicBezTo>
                <a:cubicBezTo>
                  <a:pt x="12760341" y="260339"/>
                  <a:pt x="12797746" y="258143"/>
                  <a:pt x="12827728" y="267468"/>
                </a:cubicBezTo>
                <a:cubicBezTo>
                  <a:pt x="12858336" y="276762"/>
                  <a:pt x="12885198" y="299203"/>
                  <a:pt x="12922983" y="297187"/>
                </a:cubicBezTo>
                <a:cubicBezTo>
                  <a:pt x="13176360" y="297496"/>
                  <a:pt x="13535910" y="336367"/>
                  <a:pt x="13780280" y="356624"/>
                </a:cubicBezTo>
                <a:cubicBezTo>
                  <a:pt x="14051921" y="379395"/>
                  <a:pt x="14828184" y="496685"/>
                  <a:pt x="14955099" y="520077"/>
                </a:cubicBezTo>
                <a:cubicBezTo>
                  <a:pt x="15680517" y="599976"/>
                  <a:pt x="15189419" y="465890"/>
                  <a:pt x="15748891" y="668670"/>
                </a:cubicBezTo>
                <a:cubicBezTo>
                  <a:pt x="15832864" y="684644"/>
                  <a:pt x="15920151" y="696813"/>
                  <a:pt x="16002906" y="713249"/>
                </a:cubicBezTo>
                <a:cubicBezTo>
                  <a:pt x="16258065" y="773341"/>
                  <a:pt x="15908088" y="728516"/>
                  <a:pt x="16225169" y="757827"/>
                </a:cubicBezTo>
                <a:cubicBezTo>
                  <a:pt x="16292046" y="779978"/>
                  <a:pt x="16358652" y="798039"/>
                  <a:pt x="16447432" y="817265"/>
                </a:cubicBezTo>
                <a:cubicBezTo>
                  <a:pt x="16521132" y="827124"/>
                  <a:pt x="16597710" y="835045"/>
                  <a:pt x="16669694" y="846983"/>
                </a:cubicBezTo>
                <a:cubicBezTo>
                  <a:pt x="16716121" y="849376"/>
                  <a:pt x="16758428" y="852289"/>
                  <a:pt x="16796702" y="861842"/>
                </a:cubicBezTo>
                <a:cubicBezTo>
                  <a:pt x="16886421" y="892074"/>
                  <a:pt x="16985100" y="885229"/>
                  <a:pt x="17050717" y="921280"/>
                </a:cubicBezTo>
                <a:cubicBezTo>
                  <a:pt x="17136908" y="951092"/>
                  <a:pt x="17229758" y="973790"/>
                  <a:pt x="17304729" y="1010436"/>
                </a:cubicBezTo>
                <a:cubicBezTo>
                  <a:pt x="17332349" y="1025749"/>
                  <a:pt x="17365771" y="1045630"/>
                  <a:pt x="17399987" y="1055014"/>
                </a:cubicBezTo>
                <a:cubicBezTo>
                  <a:pt x="17438180" y="1068679"/>
                  <a:pt x="17485915" y="1074384"/>
                  <a:pt x="17526992" y="1084732"/>
                </a:cubicBezTo>
                <a:cubicBezTo>
                  <a:pt x="17559118" y="1103648"/>
                  <a:pt x="17589459" y="1128700"/>
                  <a:pt x="17622250" y="1144169"/>
                </a:cubicBezTo>
                <a:cubicBezTo>
                  <a:pt x="17662722" y="1156889"/>
                  <a:pt x="17716233" y="1169525"/>
                  <a:pt x="17749255" y="1188747"/>
                </a:cubicBezTo>
                <a:cubicBezTo>
                  <a:pt x="17802553" y="1215907"/>
                  <a:pt x="17822401" y="1254035"/>
                  <a:pt x="17876262" y="1277904"/>
                </a:cubicBezTo>
                <a:cubicBezTo>
                  <a:pt x="17904451" y="1294237"/>
                  <a:pt x="17933049" y="1299267"/>
                  <a:pt x="17939767" y="1307622"/>
                </a:cubicBezTo>
                <a:cubicBezTo>
                  <a:pt x="17954087" y="1331498"/>
                  <a:pt x="18010544" y="1443211"/>
                  <a:pt x="18035022" y="1456216"/>
                </a:cubicBezTo>
                <a:cubicBezTo>
                  <a:pt x="18153864" y="1513948"/>
                  <a:pt x="18096541" y="1473957"/>
                  <a:pt x="18225532" y="1575091"/>
                </a:cubicBezTo>
                <a:cubicBezTo>
                  <a:pt x="18247972" y="1588645"/>
                  <a:pt x="18262497" y="1606004"/>
                  <a:pt x="18289038" y="1619669"/>
                </a:cubicBezTo>
                <a:cubicBezTo>
                  <a:pt x="18553106" y="1742507"/>
                  <a:pt x="18206144" y="1536339"/>
                  <a:pt x="18416042" y="1693966"/>
                </a:cubicBezTo>
                <a:cubicBezTo>
                  <a:pt x="18656397" y="1823380"/>
                  <a:pt x="18465684" y="1666355"/>
                  <a:pt x="18606555" y="1797981"/>
                </a:cubicBezTo>
                <a:cubicBezTo>
                  <a:pt x="18616779" y="1812050"/>
                  <a:pt x="18623727" y="1831488"/>
                  <a:pt x="18638305" y="1842559"/>
                </a:cubicBezTo>
                <a:cubicBezTo>
                  <a:pt x="18654569" y="1858341"/>
                  <a:pt x="18686228" y="1868583"/>
                  <a:pt x="18701810" y="1887137"/>
                </a:cubicBezTo>
                <a:cubicBezTo>
                  <a:pt x="18728998" y="1915763"/>
                  <a:pt x="18765313" y="1976293"/>
                  <a:pt x="18765313" y="1976293"/>
                </a:cubicBezTo>
              </a:path>
            </a:pathLst>
          </a:custGeom>
          <a:noFill/>
          <a:ln w="127000" cap="rnd">
            <a:solidFill>
              <a:schemeClr val="accent2">
                <a:lumMod val="40000"/>
                <a:lumOff val="60000"/>
              </a:schemeClr>
            </a:solidFill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433457"/>
                      <a:gd name="connsiteY0" fmla="*/ 1458686 h 1458686"/>
                      <a:gd name="connsiteX1" fmla="*/ 54429 w 6433457"/>
                      <a:gd name="connsiteY1" fmla="*/ 1382486 h 1458686"/>
                      <a:gd name="connsiteX2" fmla="*/ 76200 w 6433457"/>
                      <a:gd name="connsiteY2" fmla="*/ 1338943 h 1458686"/>
                      <a:gd name="connsiteX3" fmla="*/ 108857 w 6433457"/>
                      <a:gd name="connsiteY3" fmla="*/ 1295400 h 1458686"/>
                      <a:gd name="connsiteX4" fmla="*/ 130629 w 6433457"/>
                      <a:gd name="connsiteY4" fmla="*/ 1262743 h 1458686"/>
                      <a:gd name="connsiteX5" fmla="*/ 163286 w 6433457"/>
                      <a:gd name="connsiteY5" fmla="*/ 1208315 h 1458686"/>
                      <a:gd name="connsiteX6" fmla="*/ 228600 w 6433457"/>
                      <a:gd name="connsiteY6" fmla="*/ 1121229 h 1458686"/>
                      <a:gd name="connsiteX7" fmla="*/ 283029 w 6433457"/>
                      <a:gd name="connsiteY7" fmla="*/ 1045029 h 1458686"/>
                      <a:gd name="connsiteX8" fmla="*/ 337457 w 6433457"/>
                      <a:gd name="connsiteY8" fmla="*/ 990600 h 1458686"/>
                      <a:gd name="connsiteX9" fmla="*/ 391886 w 6433457"/>
                      <a:gd name="connsiteY9" fmla="*/ 925286 h 1458686"/>
                      <a:gd name="connsiteX10" fmla="*/ 424543 w 6433457"/>
                      <a:gd name="connsiteY10" fmla="*/ 903515 h 1458686"/>
                      <a:gd name="connsiteX11" fmla="*/ 446314 w 6433457"/>
                      <a:gd name="connsiteY11" fmla="*/ 881743 h 1458686"/>
                      <a:gd name="connsiteX12" fmla="*/ 478972 w 6433457"/>
                      <a:gd name="connsiteY12" fmla="*/ 859972 h 1458686"/>
                      <a:gd name="connsiteX13" fmla="*/ 566057 w 6433457"/>
                      <a:gd name="connsiteY13" fmla="*/ 794657 h 1458686"/>
                      <a:gd name="connsiteX14" fmla="*/ 653143 w 6433457"/>
                      <a:gd name="connsiteY14" fmla="*/ 729343 h 1458686"/>
                      <a:gd name="connsiteX15" fmla="*/ 685800 w 6433457"/>
                      <a:gd name="connsiteY15" fmla="*/ 718457 h 1458686"/>
                      <a:gd name="connsiteX16" fmla="*/ 718457 w 6433457"/>
                      <a:gd name="connsiteY16" fmla="*/ 696686 h 1458686"/>
                      <a:gd name="connsiteX17" fmla="*/ 751114 w 6433457"/>
                      <a:gd name="connsiteY17" fmla="*/ 685800 h 1458686"/>
                      <a:gd name="connsiteX18" fmla="*/ 849086 w 6433457"/>
                      <a:gd name="connsiteY18" fmla="*/ 631372 h 1458686"/>
                      <a:gd name="connsiteX19" fmla="*/ 903514 w 6433457"/>
                      <a:gd name="connsiteY19" fmla="*/ 609600 h 1458686"/>
                      <a:gd name="connsiteX20" fmla="*/ 947057 w 6433457"/>
                      <a:gd name="connsiteY20" fmla="*/ 576943 h 1458686"/>
                      <a:gd name="connsiteX21" fmla="*/ 1055914 w 6433457"/>
                      <a:gd name="connsiteY21" fmla="*/ 533400 h 1458686"/>
                      <a:gd name="connsiteX22" fmla="*/ 1099457 w 6433457"/>
                      <a:gd name="connsiteY22" fmla="*/ 511629 h 1458686"/>
                      <a:gd name="connsiteX23" fmla="*/ 1153886 w 6433457"/>
                      <a:gd name="connsiteY23" fmla="*/ 500743 h 1458686"/>
                      <a:gd name="connsiteX24" fmla="*/ 1306286 w 6433457"/>
                      <a:gd name="connsiteY24" fmla="*/ 468086 h 1458686"/>
                      <a:gd name="connsiteX25" fmla="*/ 1426029 w 6433457"/>
                      <a:gd name="connsiteY25" fmla="*/ 457200 h 1458686"/>
                      <a:gd name="connsiteX26" fmla="*/ 1491343 w 6433457"/>
                      <a:gd name="connsiteY26" fmla="*/ 424543 h 1458686"/>
                      <a:gd name="connsiteX27" fmla="*/ 1578429 w 6433457"/>
                      <a:gd name="connsiteY27" fmla="*/ 381000 h 1458686"/>
                      <a:gd name="connsiteX28" fmla="*/ 1621972 w 6433457"/>
                      <a:gd name="connsiteY28" fmla="*/ 359229 h 1458686"/>
                      <a:gd name="connsiteX29" fmla="*/ 1719943 w 6433457"/>
                      <a:gd name="connsiteY29" fmla="*/ 304800 h 1458686"/>
                      <a:gd name="connsiteX30" fmla="*/ 1883229 w 6433457"/>
                      <a:gd name="connsiteY30" fmla="*/ 261257 h 1458686"/>
                      <a:gd name="connsiteX31" fmla="*/ 2188029 w 6433457"/>
                      <a:gd name="connsiteY31" fmla="*/ 185057 h 1458686"/>
                      <a:gd name="connsiteX32" fmla="*/ 2351314 w 6433457"/>
                      <a:gd name="connsiteY32" fmla="*/ 174172 h 1458686"/>
                      <a:gd name="connsiteX33" fmla="*/ 2601686 w 6433457"/>
                      <a:gd name="connsiteY33" fmla="*/ 174172 h 1458686"/>
                      <a:gd name="connsiteX34" fmla="*/ 2667000 w 6433457"/>
                      <a:gd name="connsiteY34" fmla="*/ 152400 h 1458686"/>
                      <a:gd name="connsiteX35" fmla="*/ 2721429 w 6433457"/>
                      <a:gd name="connsiteY35" fmla="*/ 130629 h 1458686"/>
                      <a:gd name="connsiteX36" fmla="*/ 2764972 w 6433457"/>
                      <a:gd name="connsiteY36" fmla="*/ 108857 h 1458686"/>
                      <a:gd name="connsiteX37" fmla="*/ 2960914 w 6433457"/>
                      <a:gd name="connsiteY37" fmla="*/ 54429 h 1458686"/>
                      <a:gd name="connsiteX38" fmla="*/ 3265714 w 6433457"/>
                      <a:gd name="connsiteY38" fmla="*/ 0 h 1458686"/>
                      <a:gd name="connsiteX39" fmla="*/ 3962400 w 6433457"/>
                      <a:gd name="connsiteY39" fmla="*/ 21772 h 1458686"/>
                      <a:gd name="connsiteX40" fmla="*/ 4016829 w 6433457"/>
                      <a:gd name="connsiteY40" fmla="*/ 43543 h 1458686"/>
                      <a:gd name="connsiteX41" fmla="*/ 4136572 w 6433457"/>
                      <a:gd name="connsiteY41" fmla="*/ 76200 h 1458686"/>
                      <a:gd name="connsiteX42" fmla="*/ 4223657 w 6433457"/>
                      <a:gd name="connsiteY42" fmla="*/ 119743 h 1458686"/>
                      <a:gd name="connsiteX43" fmla="*/ 4299857 w 6433457"/>
                      <a:gd name="connsiteY43" fmla="*/ 152400 h 1458686"/>
                      <a:gd name="connsiteX44" fmla="*/ 4332514 w 6433457"/>
                      <a:gd name="connsiteY44" fmla="*/ 163286 h 1458686"/>
                      <a:gd name="connsiteX45" fmla="*/ 4365172 w 6433457"/>
                      <a:gd name="connsiteY45" fmla="*/ 185057 h 1458686"/>
                      <a:gd name="connsiteX46" fmla="*/ 4397829 w 6433457"/>
                      <a:gd name="connsiteY46" fmla="*/ 195943 h 1458686"/>
                      <a:gd name="connsiteX47" fmla="*/ 4430486 w 6433457"/>
                      <a:gd name="connsiteY47" fmla="*/ 217715 h 1458686"/>
                      <a:gd name="connsiteX48" fmla="*/ 4724400 w 6433457"/>
                      <a:gd name="connsiteY48" fmla="*/ 261257 h 1458686"/>
                      <a:gd name="connsiteX49" fmla="*/ 5127172 w 6433457"/>
                      <a:gd name="connsiteY49" fmla="*/ 381000 h 1458686"/>
                      <a:gd name="connsiteX50" fmla="*/ 5399314 w 6433457"/>
                      <a:gd name="connsiteY50" fmla="*/ 489857 h 1458686"/>
                      <a:gd name="connsiteX51" fmla="*/ 5486400 w 6433457"/>
                      <a:gd name="connsiteY51" fmla="*/ 522515 h 1458686"/>
                      <a:gd name="connsiteX52" fmla="*/ 5562600 w 6433457"/>
                      <a:gd name="connsiteY52" fmla="*/ 555172 h 1458686"/>
                      <a:gd name="connsiteX53" fmla="*/ 5638800 w 6433457"/>
                      <a:gd name="connsiteY53" fmla="*/ 598715 h 1458686"/>
                      <a:gd name="connsiteX54" fmla="*/ 5715000 w 6433457"/>
                      <a:gd name="connsiteY54" fmla="*/ 620486 h 1458686"/>
                      <a:gd name="connsiteX55" fmla="*/ 5758543 w 6433457"/>
                      <a:gd name="connsiteY55" fmla="*/ 631372 h 1458686"/>
                      <a:gd name="connsiteX56" fmla="*/ 5845629 w 6433457"/>
                      <a:gd name="connsiteY56" fmla="*/ 674915 h 1458686"/>
                      <a:gd name="connsiteX57" fmla="*/ 5932714 w 6433457"/>
                      <a:gd name="connsiteY57" fmla="*/ 740229 h 1458686"/>
                      <a:gd name="connsiteX58" fmla="*/ 5965372 w 6433457"/>
                      <a:gd name="connsiteY58" fmla="*/ 772886 h 1458686"/>
                      <a:gd name="connsiteX59" fmla="*/ 6008914 w 6433457"/>
                      <a:gd name="connsiteY59" fmla="*/ 794657 h 1458686"/>
                      <a:gd name="connsiteX60" fmla="*/ 6041572 w 6433457"/>
                      <a:gd name="connsiteY60" fmla="*/ 838200 h 1458686"/>
                      <a:gd name="connsiteX61" fmla="*/ 6085114 w 6433457"/>
                      <a:gd name="connsiteY61" fmla="*/ 870857 h 1458686"/>
                      <a:gd name="connsiteX62" fmla="*/ 6128657 w 6433457"/>
                      <a:gd name="connsiteY62" fmla="*/ 936172 h 1458686"/>
                      <a:gd name="connsiteX63" fmla="*/ 6150429 w 6433457"/>
                      <a:gd name="connsiteY63" fmla="*/ 957943 h 1458686"/>
                      <a:gd name="connsiteX64" fmla="*/ 6183086 w 6433457"/>
                      <a:gd name="connsiteY64" fmla="*/ 1066800 h 1458686"/>
                      <a:gd name="connsiteX65" fmla="*/ 6248400 w 6433457"/>
                      <a:gd name="connsiteY65" fmla="*/ 1153886 h 1458686"/>
                      <a:gd name="connsiteX66" fmla="*/ 6270172 w 6433457"/>
                      <a:gd name="connsiteY66" fmla="*/ 1186543 h 1458686"/>
                      <a:gd name="connsiteX67" fmla="*/ 6313714 w 6433457"/>
                      <a:gd name="connsiteY67" fmla="*/ 1240972 h 1458686"/>
                      <a:gd name="connsiteX68" fmla="*/ 6379029 w 6433457"/>
                      <a:gd name="connsiteY68" fmla="*/ 1317172 h 1458686"/>
                      <a:gd name="connsiteX69" fmla="*/ 6389914 w 6433457"/>
                      <a:gd name="connsiteY69" fmla="*/ 1349829 h 1458686"/>
                      <a:gd name="connsiteX70" fmla="*/ 6411686 w 6433457"/>
                      <a:gd name="connsiteY70" fmla="*/ 1382486 h 1458686"/>
                      <a:gd name="connsiteX71" fmla="*/ 6433457 w 6433457"/>
                      <a:gd name="connsiteY71" fmla="*/ 1447800 h 14586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</a:cxnLst>
                    <a:rect l="l" t="t" r="r" b="b"/>
                    <a:pathLst>
                      <a:path w="6433457" h="1458686">
                        <a:moveTo>
                          <a:pt x="0" y="1458686"/>
                        </a:moveTo>
                        <a:cubicBezTo>
                          <a:pt x="18143" y="1433286"/>
                          <a:pt x="37671" y="1408820"/>
                          <a:pt x="54429" y="1382486"/>
                        </a:cubicBezTo>
                        <a:cubicBezTo>
                          <a:pt x="63141" y="1368796"/>
                          <a:pt x="67600" y="1352704"/>
                          <a:pt x="76200" y="1338943"/>
                        </a:cubicBezTo>
                        <a:cubicBezTo>
                          <a:pt x="85816" y="1323558"/>
                          <a:pt x="98312" y="1310163"/>
                          <a:pt x="108857" y="1295400"/>
                        </a:cubicBezTo>
                        <a:cubicBezTo>
                          <a:pt x="116461" y="1284754"/>
                          <a:pt x="123695" y="1273837"/>
                          <a:pt x="130629" y="1262743"/>
                        </a:cubicBezTo>
                        <a:cubicBezTo>
                          <a:pt x="141843" y="1244801"/>
                          <a:pt x="151243" y="1225711"/>
                          <a:pt x="163286" y="1208315"/>
                        </a:cubicBezTo>
                        <a:cubicBezTo>
                          <a:pt x="183940" y="1178481"/>
                          <a:pt x="208472" y="1151420"/>
                          <a:pt x="228600" y="1121229"/>
                        </a:cubicBezTo>
                        <a:cubicBezTo>
                          <a:pt x="244206" y="1097821"/>
                          <a:pt x="265029" y="1065279"/>
                          <a:pt x="283029" y="1045029"/>
                        </a:cubicBezTo>
                        <a:cubicBezTo>
                          <a:pt x="300075" y="1025852"/>
                          <a:pt x="323224" y="1011948"/>
                          <a:pt x="337457" y="990600"/>
                        </a:cubicBezTo>
                        <a:cubicBezTo>
                          <a:pt x="358864" y="958491"/>
                          <a:pt x="360456" y="951478"/>
                          <a:pt x="391886" y="925286"/>
                        </a:cubicBezTo>
                        <a:cubicBezTo>
                          <a:pt x="401937" y="916911"/>
                          <a:pt x="414327" y="911688"/>
                          <a:pt x="424543" y="903515"/>
                        </a:cubicBezTo>
                        <a:cubicBezTo>
                          <a:pt x="432557" y="897104"/>
                          <a:pt x="438300" y="888154"/>
                          <a:pt x="446314" y="881743"/>
                        </a:cubicBezTo>
                        <a:cubicBezTo>
                          <a:pt x="456530" y="873570"/>
                          <a:pt x="469126" y="868587"/>
                          <a:pt x="478972" y="859972"/>
                        </a:cubicBezTo>
                        <a:cubicBezTo>
                          <a:pt x="555949" y="792617"/>
                          <a:pt x="502603" y="815809"/>
                          <a:pt x="566057" y="794657"/>
                        </a:cubicBezTo>
                        <a:cubicBezTo>
                          <a:pt x="591847" y="768869"/>
                          <a:pt x="616219" y="741651"/>
                          <a:pt x="653143" y="729343"/>
                        </a:cubicBezTo>
                        <a:cubicBezTo>
                          <a:pt x="664029" y="725714"/>
                          <a:pt x="675537" y="723589"/>
                          <a:pt x="685800" y="718457"/>
                        </a:cubicBezTo>
                        <a:cubicBezTo>
                          <a:pt x="697502" y="712606"/>
                          <a:pt x="706755" y="702537"/>
                          <a:pt x="718457" y="696686"/>
                        </a:cubicBezTo>
                        <a:cubicBezTo>
                          <a:pt x="728720" y="691554"/>
                          <a:pt x="740851" y="690932"/>
                          <a:pt x="751114" y="685800"/>
                        </a:cubicBezTo>
                        <a:cubicBezTo>
                          <a:pt x="861044" y="630835"/>
                          <a:pt x="754723" y="673311"/>
                          <a:pt x="849086" y="631372"/>
                        </a:cubicBezTo>
                        <a:cubicBezTo>
                          <a:pt x="866942" y="623436"/>
                          <a:pt x="886433" y="619090"/>
                          <a:pt x="903514" y="609600"/>
                        </a:cubicBezTo>
                        <a:cubicBezTo>
                          <a:pt x="919374" y="600789"/>
                          <a:pt x="930830" y="585057"/>
                          <a:pt x="947057" y="576943"/>
                        </a:cubicBezTo>
                        <a:cubicBezTo>
                          <a:pt x="982012" y="559465"/>
                          <a:pt x="1020959" y="550877"/>
                          <a:pt x="1055914" y="533400"/>
                        </a:cubicBezTo>
                        <a:cubicBezTo>
                          <a:pt x="1070428" y="526143"/>
                          <a:pt x="1084062" y="516761"/>
                          <a:pt x="1099457" y="511629"/>
                        </a:cubicBezTo>
                        <a:cubicBezTo>
                          <a:pt x="1117010" y="505778"/>
                          <a:pt x="1135824" y="504757"/>
                          <a:pt x="1153886" y="500743"/>
                        </a:cubicBezTo>
                        <a:cubicBezTo>
                          <a:pt x="1208646" y="488574"/>
                          <a:pt x="1243808" y="473766"/>
                          <a:pt x="1306286" y="468086"/>
                        </a:cubicBezTo>
                        <a:lnTo>
                          <a:pt x="1426029" y="457200"/>
                        </a:lnTo>
                        <a:cubicBezTo>
                          <a:pt x="1492249" y="435128"/>
                          <a:pt x="1425022" y="460718"/>
                          <a:pt x="1491343" y="424543"/>
                        </a:cubicBezTo>
                        <a:cubicBezTo>
                          <a:pt x="1519835" y="409002"/>
                          <a:pt x="1549400" y="395514"/>
                          <a:pt x="1578429" y="381000"/>
                        </a:cubicBezTo>
                        <a:cubicBezTo>
                          <a:pt x="1592943" y="373743"/>
                          <a:pt x="1607787" y="367110"/>
                          <a:pt x="1621972" y="359229"/>
                        </a:cubicBezTo>
                        <a:cubicBezTo>
                          <a:pt x="1654629" y="341086"/>
                          <a:pt x="1685512" y="319297"/>
                          <a:pt x="1719943" y="304800"/>
                        </a:cubicBezTo>
                        <a:cubicBezTo>
                          <a:pt x="1828233" y="259204"/>
                          <a:pt x="1800585" y="283295"/>
                          <a:pt x="1883229" y="261257"/>
                        </a:cubicBezTo>
                        <a:cubicBezTo>
                          <a:pt x="1982418" y="234807"/>
                          <a:pt x="2085365" y="191901"/>
                          <a:pt x="2188029" y="185057"/>
                        </a:cubicBezTo>
                        <a:lnTo>
                          <a:pt x="2351314" y="174172"/>
                        </a:lnTo>
                        <a:cubicBezTo>
                          <a:pt x="2582765" y="141107"/>
                          <a:pt x="2180484" y="193318"/>
                          <a:pt x="2601686" y="174172"/>
                        </a:cubicBezTo>
                        <a:cubicBezTo>
                          <a:pt x="2624611" y="173130"/>
                          <a:pt x="2645692" y="160923"/>
                          <a:pt x="2667000" y="152400"/>
                        </a:cubicBezTo>
                        <a:cubicBezTo>
                          <a:pt x="2685143" y="145143"/>
                          <a:pt x="2703573" y="138565"/>
                          <a:pt x="2721429" y="130629"/>
                        </a:cubicBezTo>
                        <a:cubicBezTo>
                          <a:pt x="2736258" y="124038"/>
                          <a:pt x="2749508" y="113777"/>
                          <a:pt x="2764972" y="108857"/>
                        </a:cubicBezTo>
                        <a:cubicBezTo>
                          <a:pt x="2829568" y="88304"/>
                          <a:pt x="2893808" y="64016"/>
                          <a:pt x="2960914" y="54429"/>
                        </a:cubicBezTo>
                        <a:cubicBezTo>
                          <a:pt x="3164745" y="25310"/>
                          <a:pt x="3063137" y="43409"/>
                          <a:pt x="3265714" y="0"/>
                        </a:cubicBezTo>
                        <a:cubicBezTo>
                          <a:pt x="3497943" y="7257"/>
                          <a:pt x="3730447" y="8325"/>
                          <a:pt x="3962400" y="21772"/>
                        </a:cubicBezTo>
                        <a:cubicBezTo>
                          <a:pt x="3981908" y="22903"/>
                          <a:pt x="3998178" y="37715"/>
                          <a:pt x="4016829" y="43543"/>
                        </a:cubicBezTo>
                        <a:cubicBezTo>
                          <a:pt x="4056318" y="55883"/>
                          <a:pt x="4097751" y="61897"/>
                          <a:pt x="4136572" y="76200"/>
                        </a:cubicBezTo>
                        <a:cubicBezTo>
                          <a:pt x="4167026" y="87420"/>
                          <a:pt x="4194247" y="106018"/>
                          <a:pt x="4223657" y="119743"/>
                        </a:cubicBezTo>
                        <a:cubicBezTo>
                          <a:pt x="4248699" y="131429"/>
                          <a:pt x="4274199" y="142137"/>
                          <a:pt x="4299857" y="152400"/>
                        </a:cubicBezTo>
                        <a:cubicBezTo>
                          <a:pt x="4310511" y="156662"/>
                          <a:pt x="4322251" y="158154"/>
                          <a:pt x="4332514" y="163286"/>
                        </a:cubicBezTo>
                        <a:cubicBezTo>
                          <a:pt x="4344216" y="169137"/>
                          <a:pt x="4353470" y="179206"/>
                          <a:pt x="4365172" y="185057"/>
                        </a:cubicBezTo>
                        <a:cubicBezTo>
                          <a:pt x="4375435" y="190189"/>
                          <a:pt x="4387566" y="190811"/>
                          <a:pt x="4397829" y="195943"/>
                        </a:cubicBezTo>
                        <a:cubicBezTo>
                          <a:pt x="4409531" y="201794"/>
                          <a:pt x="4417657" y="215149"/>
                          <a:pt x="4430486" y="217715"/>
                        </a:cubicBezTo>
                        <a:cubicBezTo>
                          <a:pt x="4527603" y="237138"/>
                          <a:pt x="4626917" y="243760"/>
                          <a:pt x="4724400" y="261257"/>
                        </a:cubicBezTo>
                        <a:cubicBezTo>
                          <a:pt x="4818895" y="278218"/>
                          <a:pt x="5085044" y="362569"/>
                          <a:pt x="5127172" y="381000"/>
                        </a:cubicBezTo>
                        <a:cubicBezTo>
                          <a:pt x="5400381" y="500529"/>
                          <a:pt x="5204557" y="421119"/>
                          <a:pt x="5399314" y="489857"/>
                        </a:cubicBezTo>
                        <a:cubicBezTo>
                          <a:pt x="5428549" y="500175"/>
                          <a:pt x="5458176" y="509686"/>
                          <a:pt x="5486400" y="522515"/>
                        </a:cubicBezTo>
                        <a:cubicBezTo>
                          <a:pt x="5578279" y="564278"/>
                          <a:pt x="5452876" y="527740"/>
                          <a:pt x="5562600" y="555172"/>
                        </a:cubicBezTo>
                        <a:cubicBezTo>
                          <a:pt x="5588714" y="572581"/>
                          <a:pt x="5608418" y="587667"/>
                          <a:pt x="5638800" y="598715"/>
                        </a:cubicBezTo>
                        <a:cubicBezTo>
                          <a:pt x="5663626" y="607743"/>
                          <a:pt x="5689514" y="613535"/>
                          <a:pt x="5715000" y="620486"/>
                        </a:cubicBezTo>
                        <a:cubicBezTo>
                          <a:pt x="5729434" y="624422"/>
                          <a:pt x="5744733" y="625618"/>
                          <a:pt x="5758543" y="631372"/>
                        </a:cubicBezTo>
                        <a:cubicBezTo>
                          <a:pt x="5788501" y="643855"/>
                          <a:pt x="5819665" y="655442"/>
                          <a:pt x="5845629" y="674915"/>
                        </a:cubicBezTo>
                        <a:cubicBezTo>
                          <a:pt x="5874657" y="696686"/>
                          <a:pt x="5907056" y="714572"/>
                          <a:pt x="5932714" y="740229"/>
                        </a:cubicBezTo>
                        <a:cubicBezTo>
                          <a:pt x="5943600" y="751115"/>
                          <a:pt x="5952845" y="763938"/>
                          <a:pt x="5965372" y="772886"/>
                        </a:cubicBezTo>
                        <a:cubicBezTo>
                          <a:pt x="5978577" y="782318"/>
                          <a:pt x="5994400" y="787400"/>
                          <a:pt x="6008914" y="794657"/>
                        </a:cubicBezTo>
                        <a:cubicBezTo>
                          <a:pt x="6019800" y="809171"/>
                          <a:pt x="6028743" y="825371"/>
                          <a:pt x="6041572" y="838200"/>
                        </a:cubicBezTo>
                        <a:cubicBezTo>
                          <a:pt x="6054401" y="851029"/>
                          <a:pt x="6073061" y="857297"/>
                          <a:pt x="6085114" y="870857"/>
                        </a:cubicBezTo>
                        <a:cubicBezTo>
                          <a:pt x="6102498" y="890414"/>
                          <a:pt x="6110154" y="917670"/>
                          <a:pt x="6128657" y="936172"/>
                        </a:cubicBezTo>
                        <a:lnTo>
                          <a:pt x="6150429" y="957943"/>
                        </a:lnTo>
                        <a:cubicBezTo>
                          <a:pt x="6155363" y="977679"/>
                          <a:pt x="6174249" y="1057963"/>
                          <a:pt x="6183086" y="1066800"/>
                        </a:cubicBezTo>
                        <a:cubicBezTo>
                          <a:pt x="6223359" y="1107075"/>
                          <a:pt x="6199163" y="1080031"/>
                          <a:pt x="6248400" y="1153886"/>
                        </a:cubicBezTo>
                        <a:cubicBezTo>
                          <a:pt x="6255657" y="1164772"/>
                          <a:pt x="6260921" y="1177292"/>
                          <a:pt x="6270172" y="1186543"/>
                        </a:cubicBezTo>
                        <a:cubicBezTo>
                          <a:pt x="6344296" y="1260671"/>
                          <a:pt x="6231306" y="1144829"/>
                          <a:pt x="6313714" y="1240972"/>
                        </a:cubicBezTo>
                        <a:cubicBezTo>
                          <a:pt x="6392910" y="1333368"/>
                          <a:pt x="6329043" y="1242195"/>
                          <a:pt x="6379029" y="1317172"/>
                        </a:cubicBezTo>
                        <a:cubicBezTo>
                          <a:pt x="6382657" y="1328058"/>
                          <a:pt x="6384782" y="1339566"/>
                          <a:pt x="6389914" y="1349829"/>
                        </a:cubicBezTo>
                        <a:cubicBezTo>
                          <a:pt x="6395765" y="1361531"/>
                          <a:pt x="6406372" y="1370531"/>
                          <a:pt x="6411686" y="1382486"/>
                        </a:cubicBezTo>
                        <a:cubicBezTo>
                          <a:pt x="6421007" y="1403457"/>
                          <a:pt x="6433457" y="1447800"/>
                          <a:pt x="6433457" y="144780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7" name="!!c4">
            <a:extLst>
              <a:ext uri="{FF2B5EF4-FFF2-40B4-BE49-F238E27FC236}">
                <a16:creationId xmlns:a16="http://schemas.microsoft.com/office/drawing/2014/main" id="{9533D69B-97AD-1946-E1BA-6B09799E006A}"/>
              </a:ext>
            </a:extLst>
          </p:cNvPr>
          <p:cNvSpPr/>
          <p:nvPr/>
        </p:nvSpPr>
        <p:spPr>
          <a:xfrm>
            <a:off x="5768685" y="7061624"/>
            <a:ext cx="914400" cy="853996"/>
          </a:xfrm>
          <a:prstGeom prst="mathMultiply">
            <a:avLst/>
          </a:prstGeom>
          <a:solidFill>
            <a:schemeClr val="accent5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8" name="!!c5">
            <a:extLst>
              <a:ext uri="{FF2B5EF4-FFF2-40B4-BE49-F238E27FC236}">
                <a16:creationId xmlns:a16="http://schemas.microsoft.com/office/drawing/2014/main" id="{401A9E4F-3639-3582-18CE-DAD48B1CF4B4}"/>
              </a:ext>
            </a:extLst>
          </p:cNvPr>
          <p:cNvSpPr/>
          <p:nvPr/>
        </p:nvSpPr>
        <p:spPr>
          <a:xfrm>
            <a:off x="10019935" y="5929368"/>
            <a:ext cx="914400" cy="853996"/>
          </a:xfrm>
          <a:prstGeom prst="mathMultiply">
            <a:avLst/>
          </a:prstGeom>
          <a:solidFill>
            <a:schemeClr val="accent5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9" name="!!c6">
            <a:extLst>
              <a:ext uri="{FF2B5EF4-FFF2-40B4-BE49-F238E27FC236}">
                <a16:creationId xmlns:a16="http://schemas.microsoft.com/office/drawing/2014/main" id="{242FF169-8139-36B1-D684-EDF4C372C696}"/>
              </a:ext>
            </a:extLst>
          </p:cNvPr>
          <p:cNvSpPr/>
          <p:nvPr/>
        </p:nvSpPr>
        <p:spPr>
          <a:xfrm>
            <a:off x="14863258" y="6496364"/>
            <a:ext cx="914400" cy="853996"/>
          </a:xfrm>
          <a:prstGeom prst="mathMultiply">
            <a:avLst/>
          </a:prstGeom>
          <a:solidFill>
            <a:schemeClr val="accent5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1" name="Candy: A problem on leetcode">
            <a:extLst>
              <a:ext uri="{FF2B5EF4-FFF2-40B4-BE49-F238E27FC236}">
                <a16:creationId xmlns:a16="http://schemas.microsoft.com/office/drawing/2014/main" id="{EC2658EA-254B-405C-6FBF-F2B2456A697F}"/>
              </a:ext>
            </a:extLst>
          </p:cNvPr>
          <p:cNvSpPr/>
          <p:nvPr/>
        </p:nvSpPr>
        <p:spPr>
          <a:xfrm>
            <a:off x="335343" y="8142900"/>
            <a:ext cx="23127629" cy="2281634"/>
          </a:xfrm>
          <a:prstGeom prst="roundRect">
            <a:avLst>
              <a:gd name="adj" fmla="val 1661"/>
            </a:avLst>
          </a:prstGeom>
          <a:noFill/>
          <a:ln w="12700">
            <a:noFill/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1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6000" dirty="0">
                <a:solidFill>
                  <a:schemeClr val="accent5">
                    <a:lumMod val="60000"/>
                    <a:lumOff val="40000"/>
                  </a:schemeClr>
                </a:solidFill>
                <a:latin typeface="Bradley Hand" pitchFamily="2" charset="77"/>
              </a:rPr>
              <a:t>Can you select a </a:t>
            </a:r>
            <a:r>
              <a:rPr lang="en-US" sz="8800" dirty="0">
                <a:solidFill>
                  <a:schemeClr val="accent1">
                    <a:lumMod val="20000"/>
                    <a:lumOff val="80000"/>
                  </a:schemeClr>
                </a:solidFill>
                <a:latin typeface="Bradley Hand" pitchFamily="2" charset="77"/>
              </a:rPr>
              <a:t>small</a:t>
            </a:r>
            <a:r>
              <a:rPr lang="en-US" sz="6000" dirty="0">
                <a:solidFill>
                  <a:schemeClr val="accent5">
                    <a:lumMod val="60000"/>
                    <a:lumOff val="40000"/>
                  </a:schemeClr>
                </a:solidFill>
                <a:latin typeface="Bradley Hand" pitchFamily="2" charset="77"/>
              </a:rPr>
              <a:t> set of vertices </a:t>
            </a:r>
            <a:r>
              <a:rPr lang="en-US" sz="8800" dirty="0">
                <a:solidFill>
                  <a:schemeClr val="accent1">
                    <a:lumMod val="20000"/>
                    <a:lumOff val="80000"/>
                  </a:schemeClr>
                </a:solidFill>
                <a:latin typeface="Bradley Hand" pitchFamily="2" charset="77"/>
              </a:rPr>
              <a:t>deterministically</a:t>
            </a:r>
            <a:r>
              <a:rPr lang="en-US" sz="6000" dirty="0">
                <a:solidFill>
                  <a:schemeClr val="accent5">
                    <a:lumMod val="60000"/>
                    <a:lumOff val="40000"/>
                  </a:schemeClr>
                </a:solidFill>
                <a:latin typeface="Bradley Hand" pitchFamily="2" charset="77"/>
              </a:rPr>
              <a:t> such that one of them hit the path?</a:t>
            </a:r>
          </a:p>
        </p:txBody>
      </p:sp>
      <p:sp>
        <p:nvSpPr>
          <p:cNvPr id="8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141F7779-2CBC-8A95-D65A-07B3A84F82C8}"/>
              </a:ext>
            </a:extLst>
          </p:cNvPr>
          <p:cNvSpPr/>
          <p:nvPr/>
        </p:nvSpPr>
        <p:spPr>
          <a:xfrm>
            <a:off x="1054169" y="10330470"/>
            <a:ext cx="22275662" cy="2761061"/>
          </a:xfrm>
          <a:prstGeom prst="roundRect">
            <a:avLst>
              <a:gd name="adj" fmla="val 5932"/>
            </a:avLst>
          </a:prstGeom>
          <a:noFill/>
          <a:ln w="12700">
            <a:noFill/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:ma14="http://schemas.microsoft.com/office/mac/drawingml/2011/main" xmlns:m="http://schemas.openxmlformats.org/officeDocument/2006/math" xmlns="" val="1"/>
            </a:ext>
          </a:extLst>
        </p:spPr>
        <p:txBody>
          <a:bodyPr lIns="50800" tIns="50800" rIns="50800" bIns="50800" numCol="1" anchor="ctr"/>
          <a:lstStyle/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  <a:latin typeface="Bradley Hand" pitchFamily="2" charset="77"/>
              </a:rPr>
              <a:t>Clearly this must be impossible</a:t>
            </a:r>
          </a:p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  <a:latin typeface="Bradley Hand" pitchFamily="2" charset="77"/>
              </a:rPr>
              <a:t>I would have ended this line of thinking after this question</a:t>
            </a:r>
          </a:p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  <a:latin typeface="Bradley Hand" pitchFamily="2" charset="77"/>
              </a:rPr>
              <a:t>But this is indeed possible and it brings new life to this problem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F6E239-94F2-E525-C0D9-4ACD36B644C8}"/>
              </a:ext>
            </a:extLst>
          </p:cNvPr>
          <p:cNvSpPr txBox="1"/>
          <p:nvPr/>
        </p:nvSpPr>
        <p:spPr>
          <a:xfrm>
            <a:off x="10485095" y="1320483"/>
            <a:ext cx="2053447" cy="15106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chemeClr val="bg1"/>
                </a:solidFill>
                <a:latin typeface="Bradley Hand" pitchFamily="2" charset="77"/>
              </a:rPr>
              <a:t>Space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0D7E68-6794-EC79-8D08-4D439E8A0447}"/>
              </a:ext>
            </a:extLst>
          </p:cNvPr>
          <p:cNvSpPr txBox="1"/>
          <p:nvPr/>
        </p:nvSpPr>
        <p:spPr>
          <a:xfrm>
            <a:off x="14178579" y="1320483"/>
            <a:ext cx="4146969" cy="15106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chemeClr val="bg1"/>
                </a:solidFill>
                <a:latin typeface="Bradley Hand" pitchFamily="2" charset="77"/>
              </a:rPr>
              <a:t>Query Time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121A26-B796-D2ED-CCD7-E5858BC1BFAA}"/>
              </a:ext>
            </a:extLst>
          </p:cNvPr>
          <p:cNvSpPr txBox="1"/>
          <p:nvPr/>
        </p:nvSpPr>
        <p:spPr>
          <a:xfrm>
            <a:off x="20199656" y="1320483"/>
            <a:ext cx="2850139" cy="15106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chemeClr val="bg1"/>
                </a:solidFill>
                <a:latin typeface="Bradley Hand" pitchFamily="2" charset="77"/>
              </a:rPr>
              <a:t>Remark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0076D6-0169-6758-A5CC-840051A6AAB9}"/>
              </a:ext>
            </a:extLst>
          </p:cNvPr>
          <p:cNvSpPr txBox="1"/>
          <p:nvPr/>
        </p:nvSpPr>
        <p:spPr>
          <a:xfrm>
            <a:off x="3265893" y="1272176"/>
            <a:ext cx="3316614" cy="15106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chemeClr val="bg1"/>
                </a:solidFill>
                <a:latin typeface="Bradley Hand" pitchFamily="2" charset="77"/>
              </a:rPr>
              <a:t>Reference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AD64F8B-B6F5-0641-DC31-0CE66C9E1DDF}"/>
                  </a:ext>
                </a:extLst>
              </p:cNvPr>
              <p:cNvSpPr txBox="1"/>
              <p:nvPr/>
            </p:nvSpPr>
            <p:spPr>
              <a:xfrm>
                <a:off x="14573579" y="3291268"/>
                <a:ext cx="2940164" cy="94673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54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54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US" sz="54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  <m:r>
                                <a:rPr lang="en-US" sz="54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54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sz="54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5400" dirty="0">
                  <a:solidFill>
                    <a:schemeClr val="bg1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AD64F8B-B6F5-0641-DC31-0CE66C9E1D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579" y="3291268"/>
                <a:ext cx="2940164" cy="946734"/>
              </a:xfrm>
              <a:prstGeom prst="rect">
                <a:avLst/>
              </a:prstGeom>
              <a:blipFill>
                <a:blip r:embed="rId4"/>
                <a:stretch>
                  <a:fillRect l="-2575" t="-6667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E009D06A-ADFB-260D-1E06-58D937F3CDDC}"/>
              </a:ext>
            </a:extLst>
          </p:cNvPr>
          <p:cNvSpPr txBox="1"/>
          <p:nvPr/>
        </p:nvSpPr>
        <p:spPr>
          <a:xfrm>
            <a:off x="852210" y="2434258"/>
            <a:ext cx="8748584" cy="200926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Bradley Hand" pitchFamily="2" charset="77"/>
              </a:rPr>
              <a:t>Duan and </a:t>
            </a:r>
            <a:r>
              <a:rPr lang="en-IN" dirty="0">
                <a:solidFill>
                  <a:schemeClr val="bg1"/>
                </a:solidFill>
                <a:latin typeface="Bradley Hand" pitchFamily="2" charset="77"/>
              </a:rPr>
              <a:t>Ren</a:t>
            </a:r>
            <a:r>
              <a:rPr lang="en-US" dirty="0">
                <a:solidFill>
                  <a:schemeClr val="bg1"/>
                </a:solidFill>
                <a:latin typeface="Bradley Hand" pitchFamily="2" charset="77"/>
              </a:rPr>
              <a:t>,                   STOC 2022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!!box">
                <a:extLst>
                  <a:ext uri="{FF2B5EF4-FFF2-40B4-BE49-F238E27FC236}">
                    <a16:creationId xmlns:a16="http://schemas.microsoft.com/office/drawing/2014/main" id="{19AA72DB-BF11-858F-D6F1-5D771A96C9CE}"/>
                  </a:ext>
                </a:extLst>
              </p:cNvPr>
              <p:cNvSpPr txBox="1"/>
              <p:nvPr/>
            </p:nvSpPr>
            <p:spPr>
              <a:xfrm>
                <a:off x="10287219" y="3291268"/>
                <a:ext cx="2449197" cy="85048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5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𝑓𝑛</m:t>
                          </m:r>
                        </m:e>
                        <m:sup>
                          <m: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5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5400" dirty="0">
                  <a:solidFill>
                    <a:schemeClr val="bg1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2" name="!!box">
                <a:extLst>
                  <a:ext uri="{FF2B5EF4-FFF2-40B4-BE49-F238E27FC236}">
                    <a16:creationId xmlns:a16="http://schemas.microsoft.com/office/drawing/2014/main" id="{19AA72DB-BF11-858F-D6F1-5D771A96C9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219" y="3291268"/>
                <a:ext cx="2449197" cy="850489"/>
              </a:xfrm>
              <a:prstGeom prst="rect">
                <a:avLst/>
              </a:prstGeom>
              <a:blipFill>
                <a:blip r:embed="rId5"/>
                <a:stretch>
                  <a:fillRect l="-3627" t="-7463" r="-7254" b="-253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276086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!!star1">
            <a:extLst>
              <a:ext uri="{FF2B5EF4-FFF2-40B4-BE49-F238E27FC236}">
                <a16:creationId xmlns:a16="http://schemas.microsoft.com/office/drawing/2014/main" id="{7222B3E0-FD94-36B4-574C-44525D370426}"/>
              </a:ext>
            </a:extLst>
          </p:cNvPr>
          <p:cNvSpPr/>
          <p:nvPr/>
        </p:nvSpPr>
        <p:spPr>
          <a:xfrm>
            <a:off x="1992217" y="4268984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s</a:t>
            </a:r>
          </a:p>
        </p:txBody>
      </p:sp>
      <p:sp>
        <p:nvSpPr>
          <p:cNvPr id="21" name="!!star2">
            <a:extLst>
              <a:ext uri="{FF2B5EF4-FFF2-40B4-BE49-F238E27FC236}">
                <a16:creationId xmlns:a16="http://schemas.microsoft.com/office/drawing/2014/main" id="{FB1DD470-C42C-C11D-6D9D-83CDB79AD9C1}"/>
              </a:ext>
            </a:extLst>
          </p:cNvPr>
          <p:cNvSpPr/>
          <p:nvPr/>
        </p:nvSpPr>
        <p:spPr>
          <a:xfrm>
            <a:off x="20980747" y="4247147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t</a:t>
            </a: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FDCC13A6-CF9F-F7E3-4D29-342C5A0EFC53}"/>
              </a:ext>
            </a:extLst>
          </p:cNvPr>
          <p:cNvSpPr/>
          <p:nvPr/>
        </p:nvSpPr>
        <p:spPr>
          <a:xfrm>
            <a:off x="2449416" y="2215957"/>
            <a:ext cx="18765313" cy="1991153"/>
          </a:xfrm>
          <a:custGeom>
            <a:avLst/>
            <a:gdLst>
              <a:gd name="connsiteX0" fmla="*/ 0 w 18765313"/>
              <a:gd name="connsiteY0" fmla="*/ 1991153 h 1991153"/>
              <a:gd name="connsiteX1" fmla="*/ 158760 w 18765313"/>
              <a:gd name="connsiteY1" fmla="*/ 1887137 h 1991153"/>
              <a:gd name="connsiteX2" fmla="*/ 222262 w 18765313"/>
              <a:gd name="connsiteY2" fmla="*/ 1827699 h 1991153"/>
              <a:gd name="connsiteX3" fmla="*/ 317517 w 18765313"/>
              <a:gd name="connsiteY3" fmla="*/ 1768262 h 1991153"/>
              <a:gd name="connsiteX4" fmla="*/ 381022 w 18765313"/>
              <a:gd name="connsiteY4" fmla="*/ 1723684 h 1991153"/>
              <a:gd name="connsiteX5" fmla="*/ 476277 w 18765313"/>
              <a:gd name="connsiteY5" fmla="*/ 1649388 h 1991153"/>
              <a:gd name="connsiteX6" fmla="*/ 666787 w 18765313"/>
              <a:gd name="connsiteY6" fmla="*/ 1530513 h 1991153"/>
              <a:gd name="connsiteX7" fmla="*/ 825548 w 18765313"/>
              <a:gd name="connsiteY7" fmla="*/ 1426497 h 1991153"/>
              <a:gd name="connsiteX8" fmla="*/ 984305 w 18765313"/>
              <a:gd name="connsiteY8" fmla="*/ 1352200 h 1991153"/>
              <a:gd name="connsiteX9" fmla="*/ 1143065 w 18765313"/>
              <a:gd name="connsiteY9" fmla="*/ 1263044 h 1991153"/>
              <a:gd name="connsiteX10" fmla="*/ 1238320 w 18765313"/>
              <a:gd name="connsiteY10" fmla="*/ 1233326 h 1991153"/>
              <a:gd name="connsiteX11" fmla="*/ 1301822 w 18765313"/>
              <a:gd name="connsiteY11" fmla="*/ 1203607 h 1991153"/>
              <a:gd name="connsiteX12" fmla="*/ 1397080 w 18765313"/>
              <a:gd name="connsiteY12" fmla="*/ 1173889 h 1991153"/>
              <a:gd name="connsiteX13" fmla="*/ 1651093 w 18765313"/>
              <a:gd name="connsiteY13" fmla="*/ 1084732 h 1991153"/>
              <a:gd name="connsiteX14" fmla="*/ 1905108 w 18765313"/>
              <a:gd name="connsiteY14" fmla="*/ 995576 h 1991153"/>
              <a:gd name="connsiteX15" fmla="*/ 2000363 w 18765313"/>
              <a:gd name="connsiteY15" fmla="*/ 980716 h 1991153"/>
              <a:gd name="connsiteX16" fmla="*/ 2095618 w 18765313"/>
              <a:gd name="connsiteY16" fmla="*/ 950998 h 1991153"/>
              <a:gd name="connsiteX17" fmla="*/ 2190873 w 18765313"/>
              <a:gd name="connsiteY17" fmla="*/ 936138 h 1991153"/>
              <a:gd name="connsiteX18" fmla="*/ 2476641 w 18765313"/>
              <a:gd name="connsiteY18" fmla="*/ 861842 h 1991153"/>
              <a:gd name="connsiteX19" fmla="*/ 2635398 w 18765313"/>
              <a:gd name="connsiteY19" fmla="*/ 832123 h 1991153"/>
              <a:gd name="connsiteX20" fmla="*/ 2762406 w 18765313"/>
              <a:gd name="connsiteY20" fmla="*/ 787545 h 1991153"/>
              <a:gd name="connsiteX21" fmla="*/ 3079923 w 18765313"/>
              <a:gd name="connsiteY21" fmla="*/ 728108 h 1991153"/>
              <a:gd name="connsiteX22" fmla="*/ 3206931 w 18765313"/>
              <a:gd name="connsiteY22" fmla="*/ 698389 h 1991153"/>
              <a:gd name="connsiteX23" fmla="*/ 3365691 w 18765313"/>
              <a:gd name="connsiteY23" fmla="*/ 683530 h 1991153"/>
              <a:gd name="connsiteX24" fmla="*/ 3810216 w 18765313"/>
              <a:gd name="connsiteY24" fmla="*/ 638952 h 1991153"/>
              <a:gd name="connsiteX25" fmla="*/ 4159486 w 18765313"/>
              <a:gd name="connsiteY25" fmla="*/ 624092 h 1991153"/>
              <a:gd name="connsiteX26" fmla="*/ 4349996 w 18765313"/>
              <a:gd name="connsiteY26" fmla="*/ 579514 h 1991153"/>
              <a:gd name="connsiteX27" fmla="*/ 4604012 w 18765313"/>
              <a:gd name="connsiteY27" fmla="*/ 520077 h 1991153"/>
              <a:gd name="connsiteX28" fmla="*/ 4731019 w 18765313"/>
              <a:gd name="connsiteY28" fmla="*/ 490359 h 1991153"/>
              <a:gd name="connsiteX29" fmla="*/ 5016784 w 18765313"/>
              <a:gd name="connsiteY29" fmla="*/ 416061 h 1991153"/>
              <a:gd name="connsiteX30" fmla="*/ 5493062 w 18765313"/>
              <a:gd name="connsiteY30" fmla="*/ 356624 h 1991153"/>
              <a:gd name="connsiteX31" fmla="*/ 6382112 w 18765313"/>
              <a:gd name="connsiteY31" fmla="*/ 252608 h 1991153"/>
              <a:gd name="connsiteX32" fmla="*/ 6858387 w 18765313"/>
              <a:gd name="connsiteY32" fmla="*/ 237750 h 1991153"/>
              <a:gd name="connsiteX33" fmla="*/ 7588680 w 18765313"/>
              <a:gd name="connsiteY33" fmla="*/ 237750 h 1991153"/>
              <a:gd name="connsiteX34" fmla="*/ 7779190 w 18765313"/>
              <a:gd name="connsiteY34" fmla="*/ 208030 h 1991153"/>
              <a:gd name="connsiteX35" fmla="*/ 7937951 w 18765313"/>
              <a:gd name="connsiteY35" fmla="*/ 178312 h 1991153"/>
              <a:gd name="connsiteX36" fmla="*/ 8064958 w 18765313"/>
              <a:gd name="connsiteY36" fmla="*/ 148593 h 1991153"/>
              <a:gd name="connsiteX37" fmla="*/ 8636488 w 18765313"/>
              <a:gd name="connsiteY37" fmla="*/ 74297 h 1991153"/>
              <a:gd name="connsiteX38" fmla="*/ 9525538 w 18765313"/>
              <a:gd name="connsiteY38" fmla="*/ 0 h 1991153"/>
              <a:gd name="connsiteX39" fmla="*/ 11557654 w 18765313"/>
              <a:gd name="connsiteY39" fmla="*/ 29719 h 1991153"/>
              <a:gd name="connsiteX40" fmla="*/ 11716415 w 18765313"/>
              <a:gd name="connsiteY40" fmla="*/ 59437 h 1991153"/>
              <a:gd name="connsiteX41" fmla="*/ 12065685 w 18765313"/>
              <a:gd name="connsiteY41" fmla="*/ 104015 h 1991153"/>
              <a:gd name="connsiteX42" fmla="*/ 12319697 w 18765313"/>
              <a:gd name="connsiteY42" fmla="*/ 163453 h 1991153"/>
              <a:gd name="connsiteX43" fmla="*/ 12541960 w 18765313"/>
              <a:gd name="connsiteY43" fmla="*/ 208030 h 1991153"/>
              <a:gd name="connsiteX44" fmla="*/ 12637215 w 18765313"/>
              <a:gd name="connsiteY44" fmla="*/ 222890 h 1991153"/>
              <a:gd name="connsiteX45" fmla="*/ 12732473 w 18765313"/>
              <a:gd name="connsiteY45" fmla="*/ 252608 h 1991153"/>
              <a:gd name="connsiteX46" fmla="*/ 12827728 w 18765313"/>
              <a:gd name="connsiteY46" fmla="*/ 267468 h 1991153"/>
              <a:gd name="connsiteX47" fmla="*/ 12922983 w 18765313"/>
              <a:gd name="connsiteY47" fmla="*/ 297187 h 1991153"/>
              <a:gd name="connsiteX48" fmla="*/ 13780280 w 18765313"/>
              <a:gd name="connsiteY48" fmla="*/ 356624 h 1991153"/>
              <a:gd name="connsiteX49" fmla="*/ 14955099 w 18765313"/>
              <a:gd name="connsiteY49" fmla="*/ 520077 h 1991153"/>
              <a:gd name="connsiteX50" fmla="*/ 15748891 w 18765313"/>
              <a:gd name="connsiteY50" fmla="*/ 668670 h 1991153"/>
              <a:gd name="connsiteX51" fmla="*/ 16002906 w 18765313"/>
              <a:gd name="connsiteY51" fmla="*/ 713249 h 1991153"/>
              <a:gd name="connsiteX52" fmla="*/ 16225169 w 18765313"/>
              <a:gd name="connsiteY52" fmla="*/ 757827 h 1991153"/>
              <a:gd name="connsiteX53" fmla="*/ 16447432 w 18765313"/>
              <a:gd name="connsiteY53" fmla="*/ 817265 h 1991153"/>
              <a:gd name="connsiteX54" fmla="*/ 16669694 w 18765313"/>
              <a:gd name="connsiteY54" fmla="*/ 846983 h 1991153"/>
              <a:gd name="connsiteX55" fmla="*/ 16796702 w 18765313"/>
              <a:gd name="connsiteY55" fmla="*/ 861842 h 1991153"/>
              <a:gd name="connsiteX56" fmla="*/ 17050717 w 18765313"/>
              <a:gd name="connsiteY56" fmla="*/ 921280 h 1991153"/>
              <a:gd name="connsiteX57" fmla="*/ 17304729 w 18765313"/>
              <a:gd name="connsiteY57" fmla="*/ 1010436 h 1991153"/>
              <a:gd name="connsiteX58" fmla="*/ 17399987 w 18765313"/>
              <a:gd name="connsiteY58" fmla="*/ 1055014 h 1991153"/>
              <a:gd name="connsiteX59" fmla="*/ 17526992 w 18765313"/>
              <a:gd name="connsiteY59" fmla="*/ 1084732 h 1991153"/>
              <a:gd name="connsiteX60" fmla="*/ 17622250 w 18765313"/>
              <a:gd name="connsiteY60" fmla="*/ 1144169 h 1991153"/>
              <a:gd name="connsiteX61" fmla="*/ 17749255 w 18765313"/>
              <a:gd name="connsiteY61" fmla="*/ 1188747 h 1991153"/>
              <a:gd name="connsiteX62" fmla="*/ 17876262 w 18765313"/>
              <a:gd name="connsiteY62" fmla="*/ 1277904 h 1991153"/>
              <a:gd name="connsiteX63" fmla="*/ 17939767 w 18765313"/>
              <a:gd name="connsiteY63" fmla="*/ 1307622 h 1991153"/>
              <a:gd name="connsiteX64" fmla="*/ 18035022 w 18765313"/>
              <a:gd name="connsiteY64" fmla="*/ 1456216 h 1991153"/>
              <a:gd name="connsiteX65" fmla="*/ 18225532 w 18765313"/>
              <a:gd name="connsiteY65" fmla="*/ 1575091 h 1991153"/>
              <a:gd name="connsiteX66" fmla="*/ 18289038 w 18765313"/>
              <a:gd name="connsiteY66" fmla="*/ 1619669 h 1991153"/>
              <a:gd name="connsiteX67" fmla="*/ 18416042 w 18765313"/>
              <a:gd name="connsiteY67" fmla="*/ 1693966 h 1991153"/>
              <a:gd name="connsiteX68" fmla="*/ 18606555 w 18765313"/>
              <a:gd name="connsiteY68" fmla="*/ 1797981 h 1991153"/>
              <a:gd name="connsiteX69" fmla="*/ 18638305 w 18765313"/>
              <a:gd name="connsiteY69" fmla="*/ 1842559 h 1991153"/>
              <a:gd name="connsiteX70" fmla="*/ 18701810 w 18765313"/>
              <a:gd name="connsiteY70" fmla="*/ 1887137 h 1991153"/>
              <a:gd name="connsiteX71" fmla="*/ 18765313 w 18765313"/>
              <a:gd name="connsiteY71" fmla="*/ 1976293 h 1991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8765313" h="1991153" extrusionOk="0">
                <a:moveTo>
                  <a:pt x="0" y="1991153"/>
                </a:moveTo>
                <a:cubicBezTo>
                  <a:pt x="43366" y="1950588"/>
                  <a:pt x="101222" y="1926333"/>
                  <a:pt x="158760" y="1887137"/>
                </a:cubicBezTo>
                <a:cubicBezTo>
                  <a:pt x="186974" y="1869040"/>
                  <a:pt x="195765" y="1846529"/>
                  <a:pt x="222262" y="1827699"/>
                </a:cubicBezTo>
                <a:cubicBezTo>
                  <a:pt x="248104" y="1808853"/>
                  <a:pt x="285921" y="1793044"/>
                  <a:pt x="317517" y="1768262"/>
                </a:cubicBezTo>
                <a:cubicBezTo>
                  <a:pt x="335820" y="1751609"/>
                  <a:pt x="362580" y="1739680"/>
                  <a:pt x="381022" y="1723684"/>
                </a:cubicBezTo>
                <a:cubicBezTo>
                  <a:pt x="419025" y="1699821"/>
                  <a:pt x="443936" y="1667401"/>
                  <a:pt x="476277" y="1649388"/>
                </a:cubicBezTo>
                <a:cubicBezTo>
                  <a:pt x="524015" y="1606749"/>
                  <a:pt x="605118" y="1574511"/>
                  <a:pt x="666787" y="1530513"/>
                </a:cubicBezTo>
                <a:cubicBezTo>
                  <a:pt x="712134" y="1496913"/>
                  <a:pt x="771521" y="1456256"/>
                  <a:pt x="825548" y="1426497"/>
                </a:cubicBezTo>
                <a:cubicBezTo>
                  <a:pt x="877901" y="1401794"/>
                  <a:pt x="948133" y="1382626"/>
                  <a:pt x="984305" y="1352200"/>
                </a:cubicBezTo>
                <a:cubicBezTo>
                  <a:pt x="1044741" y="1308046"/>
                  <a:pt x="1051561" y="1298938"/>
                  <a:pt x="1143065" y="1263044"/>
                </a:cubicBezTo>
                <a:cubicBezTo>
                  <a:pt x="1174157" y="1254255"/>
                  <a:pt x="1209031" y="1249752"/>
                  <a:pt x="1238320" y="1233326"/>
                </a:cubicBezTo>
                <a:cubicBezTo>
                  <a:pt x="1262709" y="1226135"/>
                  <a:pt x="1280084" y="1214363"/>
                  <a:pt x="1301822" y="1203607"/>
                </a:cubicBezTo>
                <a:cubicBezTo>
                  <a:pt x="1334241" y="1190156"/>
                  <a:pt x="1368482" y="1185080"/>
                  <a:pt x="1397080" y="1173889"/>
                </a:cubicBezTo>
                <a:cubicBezTo>
                  <a:pt x="1616481" y="1082789"/>
                  <a:pt x="1440636" y="1096099"/>
                  <a:pt x="1651093" y="1084732"/>
                </a:cubicBezTo>
                <a:cubicBezTo>
                  <a:pt x="1722440" y="1049255"/>
                  <a:pt x="1793154" y="1003707"/>
                  <a:pt x="1905108" y="995576"/>
                </a:cubicBezTo>
                <a:cubicBezTo>
                  <a:pt x="1937234" y="985581"/>
                  <a:pt x="1968931" y="988595"/>
                  <a:pt x="2000363" y="980716"/>
                </a:cubicBezTo>
                <a:cubicBezTo>
                  <a:pt x="2032615" y="976092"/>
                  <a:pt x="2063361" y="960379"/>
                  <a:pt x="2095618" y="950998"/>
                </a:cubicBezTo>
                <a:cubicBezTo>
                  <a:pt x="2125360" y="948569"/>
                  <a:pt x="2163482" y="941635"/>
                  <a:pt x="2190873" y="936138"/>
                </a:cubicBezTo>
                <a:cubicBezTo>
                  <a:pt x="2493914" y="889059"/>
                  <a:pt x="2188147" y="919798"/>
                  <a:pt x="2476641" y="861842"/>
                </a:cubicBezTo>
                <a:cubicBezTo>
                  <a:pt x="2531310" y="856131"/>
                  <a:pt x="2576986" y="849607"/>
                  <a:pt x="2635398" y="832123"/>
                </a:cubicBezTo>
                <a:cubicBezTo>
                  <a:pt x="2682705" y="814115"/>
                  <a:pt x="2710649" y="798371"/>
                  <a:pt x="2762406" y="787545"/>
                </a:cubicBezTo>
                <a:cubicBezTo>
                  <a:pt x="2872745" y="770903"/>
                  <a:pt x="2974259" y="763155"/>
                  <a:pt x="3079923" y="728108"/>
                </a:cubicBezTo>
                <a:cubicBezTo>
                  <a:pt x="3121688" y="719346"/>
                  <a:pt x="3158628" y="700887"/>
                  <a:pt x="3206931" y="698389"/>
                </a:cubicBezTo>
                <a:cubicBezTo>
                  <a:pt x="3260833" y="691250"/>
                  <a:pt x="3312535" y="679216"/>
                  <a:pt x="3365691" y="683530"/>
                </a:cubicBezTo>
                <a:cubicBezTo>
                  <a:pt x="3528554" y="668895"/>
                  <a:pt x="3622095" y="647996"/>
                  <a:pt x="3810216" y="638952"/>
                </a:cubicBezTo>
                <a:cubicBezTo>
                  <a:pt x="3911246" y="654546"/>
                  <a:pt x="4027305" y="618645"/>
                  <a:pt x="4159486" y="624092"/>
                </a:cubicBezTo>
                <a:cubicBezTo>
                  <a:pt x="4371815" y="579559"/>
                  <a:pt x="4168789" y="607644"/>
                  <a:pt x="4349996" y="579514"/>
                </a:cubicBezTo>
                <a:cubicBezTo>
                  <a:pt x="4421118" y="553706"/>
                  <a:pt x="4526844" y="532509"/>
                  <a:pt x="4604012" y="520077"/>
                </a:cubicBezTo>
                <a:cubicBezTo>
                  <a:pt x="4643488" y="511774"/>
                  <a:pt x="4690255" y="502770"/>
                  <a:pt x="4731019" y="490359"/>
                </a:cubicBezTo>
                <a:cubicBezTo>
                  <a:pt x="4831552" y="464546"/>
                  <a:pt x="4914233" y="443790"/>
                  <a:pt x="5016784" y="416061"/>
                </a:cubicBezTo>
                <a:cubicBezTo>
                  <a:pt x="5338090" y="355382"/>
                  <a:pt x="5250738" y="382581"/>
                  <a:pt x="5493062" y="356624"/>
                </a:cubicBezTo>
                <a:cubicBezTo>
                  <a:pt x="5794490" y="320904"/>
                  <a:pt x="6096678" y="276476"/>
                  <a:pt x="6382112" y="252608"/>
                </a:cubicBezTo>
                <a:cubicBezTo>
                  <a:pt x="6455718" y="232155"/>
                  <a:pt x="6759366" y="226735"/>
                  <a:pt x="6858387" y="237750"/>
                </a:cubicBezTo>
                <a:cubicBezTo>
                  <a:pt x="7692044" y="349465"/>
                  <a:pt x="6342916" y="240899"/>
                  <a:pt x="7588680" y="237750"/>
                </a:cubicBezTo>
                <a:cubicBezTo>
                  <a:pt x="7652619" y="239236"/>
                  <a:pt x="7724419" y="221322"/>
                  <a:pt x="7779190" y="208030"/>
                </a:cubicBezTo>
                <a:cubicBezTo>
                  <a:pt x="7838355" y="191455"/>
                  <a:pt x="7885240" y="188023"/>
                  <a:pt x="7937951" y="178312"/>
                </a:cubicBezTo>
                <a:cubicBezTo>
                  <a:pt x="7976091" y="171691"/>
                  <a:pt x="8020326" y="162422"/>
                  <a:pt x="8064958" y="148593"/>
                </a:cubicBezTo>
                <a:cubicBezTo>
                  <a:pt x="8231407" y="95403"/>
                  <a:pt x="8465356" y="60760"/>
                  <a:pt x="8636488" y="74297"/>
                </a:cubicBezTo>
                <a:cubicBezTo>
                  <a:pt x="9245037" y="51770"/>
                  <a:pt x="8969392" y="65209"/>
                  <a:pt x="9525538" y="0"/>
                </a:cubicBezTo>
                <a:cubicBezTo>
                  <a:pt x="10094111" y="49713"/>
                  <a:pt x="10880396" y="-12375"/>
                  <a:pt x="11557654" y="29719"/>
                </a:cubicBezTo>
                <a:cubicBezTo>
                  <a:pt x="11615518" y="21534"/>
                  <a:pt x="11662935" y="48756"/>
                  <a:pt x="11716415" y="59437"/>
                </a:cubicBezTo>
                <a:cubicBezTo>
                  <a:pt x="11827634" y="76591"/>
                  <a:pt x="11958926" y="74410"/>
                  <a:pt x="12065685" y="104015"/>
                </a:cubicBezTo>
                <a:cubicBezTo>
                  <a:pt x="12157805" y="116741"/>
                  <a:pt x="12244242" y="143915"/>
                  <a:pt x="12319697" y="163453"/>
                </a:cubicBezTo>
                <a:cubicBezTo>
                  <a:pt x="12393089" y="178057"/>
                  <a:pt x="12467424" y="192879"/>
                  <a:pt x="12541960" y="208030"/>
                </a:cubicBezTo>
                <a:cubicBezTo>
                  <a:pt x="12572349" y="217259"/>
                  <a:pt x="12604777" y="213204"/>
                  <a:pt x="12637215" y="222890"/>
                </a:cubicBezTo>
                <a:cubicBezTo>
                  <a:pt x="12675691" y="234374"/>
                  <a:pt x="12693956" y="245847"/>
                  <a:pt x="12732473" y="252608"/>
                </a:cubicBezTo>
                <a:cubicBezTo>
                  <a:pt x="12760341" y="260339"/>
                  <a:pt x="12797746" y="258143"/>
                  <a:pt x="12827728" y="267468"/>
                </a:cubicBezTo>
                <a:cubicBezTo>
                  <a:pt x="12858336" y="276762"/>
                  <a:pt x="12885198" y="299203"/>
                  <a:pt x="12922983" y="297187"/>
                </a:cubicBezTo>
                <a:cubicBezTo>
                  <a:pt x="13176360" y="297496"/>
                  <a:pt x="13535910" y="336367"/>
                  <a:pt x="13780280" y="356624"/>
                </a:cubicBezTo>
                <a:cubicBezTo>
                  <a:pt x="14051921" y="379395"/>
                  <a:pt x="14828184" y="496685"/>
                  <a:pt x="14955099" y="520077"/>
                </a:cubicBezTo>
                <a:cubicBezTo>
                  <a:pt x="15680517" y="599976"/>
                  <a:pt x="15189419" y="465890"/>
                  <a:pt x="15748891" y="668670"/>
                </a:cubicBezTo>
                <a:cubicBezTo>
                  <a:pt x="15832864" y="684644"/>
                  <a:pt x="15920151" y="696813"/>
                  <a:pt x="16002906" y="713249"/>
                </a:cubicBezTo>
                <a:cubicBezTo>
                  <a:pt x="16258065" y="773341"/>
                  <a:pt x="15908088" y="728516"/>
                  <a:pt x="16225169" y="757827"/>
                </a:cubicBezTo>
                <a:cubicBezTo>
                  <a:pt x="16292046" y="779978"/>
                  <a:pt x="16358652" y="798039"/>
                  <a:pt x="16447432" y="817265"/>
                </a:cubicBezTo>
                <a:cubicBezTo>
                  <a:pt x="16521132" y="827124"/>
                  <a:pt x="16597710" y="835045"/>
                  <a:pt x="16669694" y="846983"/>
                </a:cubicBezTo>
                <a:cubicBezTo>
                  <a:pt x="16716121" y="849376"/>
                  <a:pt x="16758428" y="852289"/>
                  <a:pt x="16796702" y="861842"/>
                </a:cubicBezTo>
                <a:cubicBezTo>
                  <a:pt x="16886421" y="892074"/>
                  <a:pt x="16985100" y="885229"/>
                  <a:pt x="17050717" y="921280"/>
                </a:cubicBezTo>
                <a:cubicBezTo>
                  <a:pt x="17136908" y="951092"/>
                  <a:pt x="17229758" y="973790"/>
                  <a:pt x="17304729" y="1010436"/>
                </a:cubicBezTo>
                <a:cubicBezTo>
                  <a:pt x="17332349" y="1025749"/>
                  <a:pt x="17365771" y="1045630"/>
                  <a:pt x="17399987" y="1055014"/>
                </a:cubicBezTo>
                <a:cubicBezTo>
                  <a:pt x="17438180" y="1068679"/>
                  <a:pt x="17485915" y="1074384"/>
                  <a:pt x="17526992" y="1084732"/>
                </a:cubicBezTo>
                <a:cubicBezTo>
                  <a:pt x="17559118" y="1103648"/>
                  <a:pt x="17589459" y="1128700"/>
                  <a:pt x="17622250" y="1144169"/>
                </a:cubicBezTo>
                <a:cubicBezTo>
                  <a:pt x="17662722" y="1156889"/>
                  <a:pt x="17716233" y="1169525"/>
                  <a:pt x="17749255" y="1188747"/>
                </a:cubicBezTo>
                <a:cubicBezTo>
                  <a:pt x="17802553" y="1215907"/>
                  <a:pt x="17822401" y="1254035"/>
                  <a:pt x="17876262" y="1277904"/>
                </a:cubicBezTo>
                <a:cubicBezTo>
                  <a:pt x="17904451" y="1294237"/>
                  <a:pt x="17933049" y="1299267"/>
                  <a:pt x="17939767" y="1307622"/>
                </a:cubicBezTo>
                <a:cubicBezTo>
                  <a:pt x="17954087" y="1331498"/>
                  <a:pt x="18010544" y="1443211"/>
                  <a:pt x="18035022" y="1456216"/>
                </a:cubicBezTo>
                <a:cubicBezTo>
                  <a:pt x="18153864" y="1513948"/>
                  <a:pt x="18096541" y="1473957"/>
                  <a:pt x="18225532" y="1575091"/>
                </a:cubicBezTo>
                <a:cubicBezTo>
                  <a:pt x="18247972" y="1588645"/>
                  <a:pt x="18262497" y="1606004"/>
                  <a:pt x="18289038" y="1619669"/>
                </a:cubicBezTo>
                <a:cubicBezTo>
                  <a:pt x="18553106" y="1742507"/>
                  <a:pt x="18206144" y="1536339"/>
                  <a:pt x="18416042" y="1693966"/>
                </a:cubicBezTo>
                <a:cubicBezTo>
                  <a:pt x="18656397" y="1823380"/>
                  <a:pt x="18465684" y="1666355"/>
                  <a:pt x="18606555" y="1797981"/>
                </a:cubicBezTo>
                <a:cubicBezTo>
                  <a:pt x="18616779" y="1812050"/>
                  <a:pt x="18623727" y="1831488"/>
                  <a:pt x="18638305" y="1842559"/>
                </a:cubicBezTo>
                <a:cubicBezTo>
                  <a:pt x="18654569" y="1858341"/>
                  <a:pt x="18686228" y="1868583"/>
                  <a:pt x="18701810" y="1887137"/>
                </a:cubicBezTo>
                <a:cubicBezTo>
                  <a:pt x="18728998" y="1915763"/>
                  <a:pt x="18765313" y="1976293"/>
                  <a:pt x="18765313" y="1976293"/>
                </a:cubicBezTo>
              </a:path>
            </a:pathLst>
          </a:custGeom>
          <a:noFill/>
          <a:ln w="127000" cap="rnd">
            <a:solidFill>
              <a:schemeClr val="accent2">
                <a:lumMod val="40000"/>
                <a:lumOff val="60000"/>
              </a:schemeClr>
            </a:solidFill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433457"/>
                      <a:gd name="connsiteY0" fmla="*/ 1458686 h 1458686"/>
                      <a:gd name="connsiteX1" fmla="*/ 54429 w 6433457"/>
                      <a:gd name="connsiteY1" fmla="*/ 1382486 h 1458686"/>
                      <a:gd name="connsiteX2" fmla="*/ 76200 w 6433457"/>
                      <a:gd name="connsiteY2" fmla="*/ 1338943 h 1458686"/>
                      <a:gd name="connsiteX3" fmla="*/ 108857 w 6433457"/>
                      <a:gd name="connsiteY3" fmla="*/ 1295400 h 1458686"/>
                      <a:gd name="connsiteX4" fmla="*/ 130629 w 6433457"/>
                      <a:gd name="connsiteY4" fmla="*/ 1262743 h 1458686"/>
                      <a:gd name="connsiteX5" fmla="*/ 163286 w 6433457"/>
                      <a:gd name="connsiteY5" fmla="*/ 1208315 h 1458686"/>
                      <a:gd name="connsiteX6" fmla="*/ 228600 w 6433457"/>
                      <a:gd name="connsiteY6" fmla="*/ 1121229 h 1458686"/>
                      <a:gd name="connsiteX7" fmla="*/ 283029 w 6433457"/>
                      <a:gd name="connsiteY7" fmla="*/ 1045029 h 1458686"/>
                      <a:gd name="connsiteX8" fmla="*/ 337457 w 6433457"/>
                      <a:gd name="connsiteY8" fmla="*/ 990600 h 1458686"/>
                      <a:gd name="connsiteX9" fmla="*/ 391886 w 6433457"/>
                      <a:gd name="connsiteY9" fmla="*/ 925286 h 1458686"/>
                      <a:gd name="connsiteX10" fmla="*/ 424543 w 6433457"/>
                      <a:gd name="connsiteY10" fmla="*/ 903515 h 1458686"/>
                      <a:gd name="connsiteX11" fmla="*/ 446314 w 6433457"/>
                      <a:gd name="connsiteY11" fmla="*/ 881743 h 1458686"/>
                      <a:gd name="connsiteX12" fmla="*/ 478972 w 6433457"/>
                      <a:gd name="connsiteY12" fmla="*/ 859972 h 1458686"/>
                      <a:gd name="connsiteX13" fmla="*/ 566057 w 6433457"/>
                      <a:gd name="connsiteY13" fmla="*/ 794657 h 1458686"/>
                      <a:gd name="connsiteX14" fmla="*/ 653143 w 6433457"/>
                      <a:gd name="connsiteY14" fmla="*/ 729343 h 1458686"/>
                      <a:gd name="connsiteX15" fmla="*/ 685800 w 6433457"/>
                      <a:gd name="connsiteY15" fmla="*/ 718457 h 1458686"/>
                      <a:gd name="connsiteX16" fmla="*/ 718457 w 6433457"/>
                      <a:gd name="connsiteY16" fmla="*/ 696686 h 1458686"/>
                      <a:gd name="connsiteX17" fmla="*/ 751114 w 6433457"/>
                      <a:gd name="connsiteY17" fmla="*/ 685800 h 1458686"/>
                      <a:gd name="connsiteX18" fmla="*/ 849086 w 6433457"/>
                      <a:gd name="connsiteY18" fmla="*/ 631372 h 1458686"/>
                      <a:gd name="connsiteX19" fmla="*/ 903514 w 6433457"/>
                      <a:gd name="connsiteY19" fmla="*/ 609600 h 1458686"/>
                      <a:gd name="connsiteX20" fmla="*/ 947057 w 6433457"/>
                      <a:gd name="connsiteY20" fmla="*/ 576943 h 1458686"/>
                      <a:gd name="connsiteX21" fmla="*/ 1055914 w 6433457"/>
                      <a:gd name="connsiteY21" fmla="*/ 533400 h 1458686"/>
                      <a:gd name="connsiteX22" fmla="*/ 1099457 w 6433457"/>
                      <a:gd name="connsiteY22" fmla="*/ 511629 h 1458686"/>
                      <a:gd name="connsiteX23" fmla="*/ 1153886 w 6433457"/>
                      <a:gd name="connsiteY23" fmla="*/ 500743 h 1458686"/>
                      <a:gd name="connsiteX24" fmla="*/ 1306286 w 6433457"/>
                      <a:gd name="connsiteY24" fmla="*/ 468086 h 1458686"/>
                      <a:gd name="connsiteX25" fmla="*/ 1426029 w 6433457"/>
                      <a:gd name="connsiteY25" fmla="*/ 457200 h 1458686"/>
                      <a:gd name="connsiteX26" fmla="*/ 1491343 w 6433457"/>
                      <a:gd name="connsiteY26" fmla="*/ 424543 h 1458686"/>
                      <a:gd name="connsiteX27" fmla="*/ 1578429 w 6433457"/>
                      <a:gd name="connsiteY27" fmla="*/ 381000 h 1458686"/>
                      <a:gd name="connsiteX28" fmla="*/ 1621972 w 6433457"/>
                      <a:gd name="connsiteY28" fmla="*/ 359229 h 1458686"/>
                      <a:gd name="connsiteX29" fmla="*/ 1719943 w 6433457"/>
                      <a:gd name="connsiteY29" fmla="*/ 304800 h 1458686"/>
                      <a:gd name="connsiteX30" fmla="*/ 1883229 w 6433457"/>
                      <a:gd name="connsiteY30" fmla="*/ 261257 h 1458686"/>
                      <a:gd name="connsiteX31" fmla="*/ 2188029 w 6433457"/>
                      <a:gd name="connsiteY31" fmla="*/ 185057 h 1458686"/>
                      <a:gd name="connsiteX32" fmla="*/ 2351314 w 6433457"/>
                      <a:gd name="connsiteY32" fmla="*/ 174172 h 1458686"/>
                      <a:gd name="connsiteX33" fmla="*/ 2601686 w 6433457"/>
                      <a:gd name="connsiteY33" fmla="*/ 174172 h 1458686"/>
                      <a:gd name="connsiteX34" fmla="*/ 2667000 w 6433457"/>
                      <a:gd name="connsiteY34" fmla="*/ 152400 h 1458686"/>
                      <a:gd name="connsiteX35" fmla="*/ 2721429 w 6433457"/>
                      <a:gd name="connsiteY35" fmla="*/ 130629 h 1458686"/>
                      <a:gd name="connsiteX36" fmla="*/ 2764972 w 6433457"/>
                      <a:gd name="connsiteY36" fmla="*/ 108857 h 1458686"/>
                      <a:gd name="connsiteX37" fmla="*/ 2960914 w 6433457"/>
                      <a:gd name="connsiteY37" fmla="*/ 54429 h 1458686"/>
                      <a:gd name="connsiteX38" fmla="*/ 3265714 w 6433457"/>
                      <a:gd name="connsiteY38" fmla="*/ 0 h 1458686"/>
                      <a:gd name="connsiteX39" fmla="*/ 3962400 w 6433457"/>
                      <a:gd name="connsiteY39" fmla="*/ 21772 h 1458686"/>
                      <a:gd name="connsiteX40" fmla="*/ 4016829 w 6433457"/>
                      <a:gd name="connsiteY40" fmla="*/ 43543 h 1458686"/>
                      <a:gd name="connsiteX41" fmla="*/ 4136572 w 6433457"/>
                      <a:gd name="connsiteY41" fmla="*/ 76200 h 1458686"/>
                      <a:gd name="connsiteX42" fmla="*/ 4223657 w 6433457"/>
                      <a:gd name="connsiteY42" fmla="*/ 119743 h 1458686"/>
                      <a:gd name="connsiteX43" fmla="*/ 4299857 w 6433457"/>
                      <a:gd name="connsiteY43" fmla="*/ 152400 h 1458686"/>
                      <a:gd name="connsiteX44" fmla="*/ 4332514 w 6433457"/>
                      <a:gd name="connsiteY44" fmla="*/ 163286 h 1458686"/>
                      <a:gd name="connsiteX45" fmla="*/ 4365172 w 6433457"/>
                      <a:gd name="connsiteY45" fmla="*/ 185057 h 1458686"/>
                      <a:gd name="connsiteX46" fmla="*/ 4397829 w 6433457"/>
                      <a:gd name="connsiteY46" fmla="*/ 195943 h 1458686"/>
                      <a:gd name="connsiteX47" fmla="*/ 4430486 w 6433457"/>
                      <a:gd name="connsiteY47" fmla="*/ 217715 h 1458686"/>
                      <a:gd name="connsiteX48" fmla="*/ 4724400 w 6433457"/>
                      <a:gd name="connsiteY48" fmla="*/ 261257 h 1458686"/>
                      <a:gd name="connsiteX49" fmla="*/ 5127172 w 6433457"/>
                      <a:gd name="connsiteY49" fmla="*/ 381000 h 1458686"/>
                      <a:gd name="connsiteX50" fmla="*/ 5399314 w 6433457"/>
                      <a:gd name="connsiteY50" fmla="*/ 489857 h 1458686"/>
                      <a:gd name="connsiteX51" fmla="*/ 5486400 w 6433457"/>
                      <a:gd name="connsiteY51" fmla="*/ 522515 h 1458686"/>
                      <a:gd name="connsiteX52" fmla="*/ 5562600 w 6433457"/>
                      <a:gd name="connsiteY52" fmla="*/ 555172 h 1458686"/>
                      <a:gd name="connsiteX53" fmla="*/ 5638800 w 6433457"/>
                      <a:gd name="connsiteY53" fmla="*/ 598715 h 1458686"/>
                      <a:gd name="connsiteX54" fmla="*/ 5715000 w 6433457"/>
                      <a:gd name="connsiteY54" fmla="*/ 620486 h 1458686"/>
                      <a:gd name="connsiteX55" fmla="*/ 5758543 w 6433457"/>
                      <a:gd name="connsiteY55" fmla="*/ 631372 h 1458686"/>
                      <a:gd name="connsiteX56" fmla="*/ 5845629 w 6433457"/>
                      <a:gd name="connsiteY56" fmla="*/ 674915 h 1458686"/>
                      <a:gd name="connsiteX57" fmla="*/ 5932714 w 6433457"/>
                      <a:gd name="connsiteY57" fmla="*/ 740229 h 1458686"/>
                      <a:gd name="connsiteX58" fmla="*/ 5965372 w 6433457"/>
                      <a:gd name="connsiteY58" fmla="*/ 772886 h 1458686"/>
                      <a:gd name="connsiteX59" fmla="*/ 6008914 w 6433457"/>
                      <a:gd name="connsiteY59" fmla="*/ 794657 h 1458686"/>
                      <a:gd name="connsiteX60" fmla="*/ 6041572 w 6433457"/>
                      <a:gd name="connsiteY60" fmla="*/ 838200 h 1458686"/>
                      <a:gd name="connsiteX61" fmla="*/ 6085114 w 6433457"/>
                      <a:gd name="connsiteY61" fmla="*/ 870857 h 1458686"/>
                      <a:gd name="connsiteX62" fmla="*/ 6128657 w 6433457"/>
                      <a:gd name="connsiteY62" fmla="*/ 936172 h 1458686"/>
                      <a:gd name="connsiteX63" fmla="*/ 6150429 w 6433457"/>
                      <a:gd name="connsiteY63" fmla="*/ 957943 h 1458686"/>
                      <a:gd name="connsiteX64" fmla="*/ 6183086 w 6433457"/>
                      <a:gd name="connsiteY64" fmla="*/ 1066800 h 1458686"/>
                      <a:gd name="connsiteX65" fmla="*/ 6248400 w 6433457"/>
                      <a:gd name="connsiteY65" fmla="*/ 1153886 h 1458686"/>
                      <a:gd name="connsiteX66" fmla="*/ 6270172 w 6433457"/>
                      <a:gd name="connsiteY66" fmla="*/ 1186543 h 1458686"/>
                      <a:gd name="connsiteX67" fmla="*/ 6313714 w 6433457"/>
                      <a:gd name="connsiteY67" fmla="*/ 1240972 h 1458686"/>
                      <a:gd name="connsiteX68" fmla="*/ 6379029 w 6433457"/>
                      <a:gd name="connsiteY68" fmla="*/ 1317172 h 1458686"/>
                      <a:gd name="connsiteX69" fmla="*/ 6389914 w 6433457"/>
                      <a:gd name="connsiteY69" fmla="*/ 1349829 h 1458686"/>
                      <a:gd name="connsiteX70" fmla="*/ 6411686 w 6433457"/>
                      <a:gd name="connsiteY70" fmla="*/ 1382486 h 1458686"/>
                      <a:gd name="connsiteX71" fmla="*/ 6433457 w 6433457"/>
                      <a:gd name="connsiteY71" fmla="*/ 1447800 h 14586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</a:cxnLst>
                    <a:rect l="l" t="t" r="r" b="b"/>
                    <a:pathLst>
                      <a:path w="6433457" h="1458686">
                        <a:moveTo>
                          <a:pt x="0" y="1458686"/>
                        </a:moveTo>
                        <a:cubicBezTo>
                          <a:pt x="18143" y="1433286"/>
                          <a:pt x="37671" y="1408820"/>
                          <a:pt x="54429" y="1382486"/>
                        </a:cubicBezTo>
                        <a:cubicBezTo>
                          <a:pt x="63141" y="1368796"/>
                          <a:pt x="67600" y="1352704"/>
                          <a:pt x="76200" y="1338943"/>
                        </a:cubicBezTo>
                        <a:cubicBezTo>
                          <a:pt x="85816" y="1323558"/>
                          <a:pt x="98312" y="1310163"/>
                          <a:pt x="108857" y="1295400"/>
                        </a:cubicBezTo>
                        <a:cubicBezTo>
                          <a:pt x="116461" y="1284754"/>
                          <a:pt x="123695" y="1273837"/>
                          <a:pt x="130629" y="1262743"/>
                        </a:cubicBezTo>
                        <a:cubicBezTo>
                          <a:pt x="141843" y="1244801"/>
                          <a:pt x="151243" y="1225711"/>
                          <a:pt x="163286" y="1208315"/>
                        </a:cubicBezTo>
                        <a:cubicBezTo>
                          <a:pt x="183940" y="1178481"/>
                          <a:pt x="208472" y="1151420"/>
                          <a:pt x="228600" y="1121229"/>
                        </a:cubicBezTo>
                        <a:cubicBezTo>
                          <a:pt x="244206" y="1097821"/>
                          <a:pt x="265029" y="1065279"/>
                          <a:pt x="283029" y="1045029"/>
                        </a:cubicBezTo>
                        <a:cubicBezTo>
                          <a:pt x="300075" y="1025852"/>
                          <a:pt x="323224" y="1011948"/>
                          <a:pt x="337457" y="990600"/>
                        </a:cubicBezTo>
                        <a:cubicBezTo>
                          <a:pt x="358864" y="958491"/>
                          <a:pt x="360456" y="951478"/>
                          <a:pt x="391886" y="925286"/>
                        </a:cubicBezTo>
                        <a:cubicBezTo>
                          <a:pt x="401937" y="916911"/>
                          <a:pt x="414327" y="911688"/>
                          <a:pt x="424543" y="903515"/>
                        </a:cubicBezTo>
                        <a:cubicBezTo>
                          <a:pt x="432557" y="897104"/>
                          <a:pt x="438300" y="888154"/>
                          <a:pt x="446314" y="881743"/>
                        </a:cubicBezTo>
                        <a:cubicBezTo>
                          <a:pt x="456530" y="873570"/>
                          <a:pt x="469126" y="868587"/>
                          <a:pt x="478972" y="859972"/>
                        </a:cubicBezTo>
                        <a:cubicBezTo>
                          <a:pt x="555949" y="792617"/>
                          <a:pt x="502603" y="815809"/>
                          <a:pt x="566057" y="794657"/>
                        </a:cubicBezTo>
                        <a:cubicBezTo>
                          <a:pt x="591847" y="768869"/>
                          <a:pt x="616219" y="741651"/>
                          <a:pt x="653143" y="729343"/>
                        </a:cubicBezTo>
                        <a:cubicBezTo>
                          <a:pt x="664029" y="725714"/>
                          <a:pt x="675537" y="723589"/>
                          <a:pt x="685800" y="718457"/>
                        </a:cubicBezTo>
                        <a:cubicBezTo>
                          <a:pt x="697502" y="712606"/>
                          <a:pt x="706755" y="702537"/>
                          <a:pt x="718457" y="696686"/>
                        </a:cubicBezTo>
                        <a:cubicBezTo>
                          <a:pt x="728720" y="691554"/>
                          <a:pt x="740851" y="690932"/>
                          <a:pt x="751114" y="685800"/>
                        </a:cubicBezTo>
                        <a:cubicBezTo>
                          <a:pt x="861044" y="630835"/>
                          <a:pt x="754723" y="673311"/>
                          <a:pt x="849086" y="631372"/>
                        </a:cubicBezTo>
                        <a:cubicBezTo>
                          <a:pt x="866942" y="623436"/>
                          <a:pt x="886433" y="619090"/>
                          <a:pt x="903514" y="609600"/>
                        </a:cubicBezTo>
                        <a:cubicBezTo>
                          <a:pt x="919374" y="600789"/>
                          <a:pt x="930830" y="585057"/>
                          <a:pt x="947057" y="576943"/>
                        </a:cubicBezTo>
                        <a:cubicBezTo>
                          <a:pt x="982012" y="559465"/>
                          <a:pt x="1020959" y="550877"/>
                          <a:pt x="1055914" y="533400"/>
                        </a:cubicBezTo>
                        <a:cubicBezTo>
                          <a:pt x="1070428" y="526143"/>
                          <a:pt x="1084062" y="516761"/>
                          <a:pt x="1099457" y="511629"/>
                        </a:cubicBezTo>
                        <a:cubicBezTo>
                          <a:pt x="1117010" y="505778"/>
                          <a:pt x="1135824" y="504757"/>
                          <a:pt x="1153886" y="500743"/>
                        </a:cubicBezTo>
                        <a:cubicBezTo>
                          <a:pt x="1208646" y="488574"/>
                          <a:pt x="1243808" y="473766"/>
                          <a:pt x="1306286" y="468086"/>
                        </a:cubicBezTo>
                        <a:lnTo>
                          <a:pt x="1426029" y="457200"/>
                        </a:lnTo>
                        <a:cubicBezTo>
                          <a:pt x="1492249" y="435128"/>
                          <a:pt x="1425022" y="460718"/>
                          <a:pt x="1491343" y="424543"/>
                        </a:cubicBezTo>
                        <a:cubicBezTo>
                          <a:pt x="1519835" y="409002"/>
                          <a:pt x="1549400" y="395514"/>
                          <a:pt x="1578429" y="381000"/>
                        </a:cubicBezTo>
                        <a:cubicBezTo>
                          <a:pt x="1592943" y="373743"/>
                          <a:pt x="1607787" y="367110"/>
                          <a:pt x="1621972" y="359229"/>
                        </a:cubicBezTo>
                        <a:cubicBezTo>
                          <a:pt x="1654629" y="341086"/>
                          <a:pt x="1685512" y="319297"/>
                          <a:pt x="1719943" y="304800"/>
                        </a:cubicBezTo>
                        <a:cubicBezTo>
                          <a:pt x="1828233" y="259204"/>
                          <a:pt x="1800585" y="283295"/>
                          <a:pt x="1883229" y="261257"/>
                        </a:cubicBezTo>
                        <a:cubicBezTo>
                          <a:pt x="1982418" y="234807"/>
                          <a:pt x="2085365" y="191901"/>
                          <a:pt x="2188029" y="185057"/>
                        </a:cubicBezTo>
                        <a:lnTo>
                          <a:pt x="2351314" y="174172"/>
                        </a:lnTo>
                        <a:cubicBezTo>
                          <a:pt x="2582765" y="141107"/>
                          <a:pt x="2180484" y="193318"/>
                          <a:pt x="2601686" y="174172"/>
                        </a:cubicBezTo>
                        <a:cubicBezTo>
                          <a:pt x="2624611" y="173130"/>
                          <a:pt x="2645692" y="160923"/>
                          <a:pt x="2667000" y="152400"/>
                        </a:cubicBezTo>
                        <a:cubicBezTo>
                          <a:pt x="2685143" y="145143"/>
                          <a:pt x="2703573" y="138565"/>
                          <a:pt x="2721429" y="130629"/>
                        </a:cubicBezTo>
                        <a:cubicBezTo>
                          <a:pt x="2736258" y="124038"/>
                          <a:pt x="2749508" y="113777"/>
                          <a:pt x="2764972" y="108857"/>
                        </a:cubicBezTo>
                        <a:cubicBezTo>
                          <a:pt x="2829568" y="88304"/>
                          <a:pt x="2893808" y="64016"/>
                          <a:pt x="2960914" y="54429"/>
                        </a:cubicBezTo>
                        <a:cubicBezTo>
                          <a:pt x="3164745" y="25310"/>
                          <a:pt x="3063137" y="43409"/>
                          <a:pt x="3265714" y="0"/>
                        </a:cubicBezTo>
                        <a:cubicBezTo>
                          <a:pt x="3497943" y="7257"/>
                          <a:pt x="3730447" y="8325"/>
                          <a:pt x="3962400" y="21772"/>
                        </a:cubicBezTo>
                        <a:cubicBezTo>
                          <a:pt x="3981908" y="22903"/>
                          <a:pt x="3998178" y="37715"/>
                          <a:pt x="4016829" y="43543"/>
                        </a:cubicBezTo>
                        <a:cubicBezTo>
                          <a:pt x="4056318" y="55883"/>
                          <a:pt x="4097751" y="61897"/>
                          <a:pt x="4136572" y="76200"/>
                        </a:cubicBezTo>
                        <a:cubicBezTo>
                          <a:pt x="4167026" y="87420"/>
                          <a:pt x="4194247" y="106018"/>
                          <a:pt x="4223657" y="119743"/>
                        </a:cubicBezTo>
                        <a:cubicBezTo>
                          <a:pt x="4248699" y="131429"/>
                          <a:pt x="4274199" y="142137"/>
                          <a:pt x="4299857" y="152400"/>
                        </a:cubicBezTo>
                        <a:cubicBezTo>
                          <a:pt x="4310511" y="156662"/>
                          <a:pt x="4322251" y="158154"/>
                          <a:pt x="4332514" y="163286"/>
                        </a:cubicBezTo>
                        <a:cubicBezTo>
                          <a:pt x="4344216" y="169137"/>
                          <a:pt x="4353470" y="179206"/>
                          <a:pt x="4365172" y="185057"/>
                        </a:cubicBezTo>
                        <a:cubicBezTo>
                          <a:pt x="4375435" y="190189"/>
                          <a:pt x="4387566" y="190811"/>
                          <a:pt x="4397829" y="195943"/>
                        </a:cubicBezTo>
                        <a:cubicBezTo>
                          <a:pt x="4409531" y="201794"/>
                          <a:pt x="4417657" y="215149"/>
                          <a:pt x="4430486" y="217715"/>
                        </a:cubicBezTo>
                        <a:cubicBezTo>
                          <a:pt x="4527603" y="237138"/>
                          <a:pt x="4626917" y="243760"/>
                          <a:pt x="4724400" y="261257"/>
                        </a:cubicBezTo>
                        <a:cubicBezTo>
                          <a:pt x="4818895" y="278218"/>
                          <a:pt x="5085044" y="362569"/>
                          <a:pt x="5127172" y="381000"/>
                        </a:cubicBezTo>
                        <a:cubicBezTo>
                          <a:pt x="5400381" y="500529"/>
                          <a:pt x="5204557" y="421119"/>
                          <a:pt x="5399314" y="489857"/>
                        </a:cubicBezTo>
                        <a:cubicBezTo>
                          <a:pt x="5428549" y="500175"/>
                          <a:pt x="5458176" y="509686"/>
                          <a:pt x="5486400" y="522515"/>
                        </a:cubicBezTo>
                        <a:cubicBezTo>
                          <a:pt x="5578279" y="564278"/>
                          <a:pt x="5452876" y="527740"/>
                          <a:pt x="5562600" y="555172"/>
                        </a:cubicBezTo>
                        <a:cubicBezTo>
                          <a:pt x="5588714" y="572581"/>
                          <a:pt x="5608418" y="587667"/>
                          <a:pt x="5638800" y="598715"/>
                        </a:cubicBezTo>
                        <a:cubicBezTo>
                          <a:pt x="5663626" y="607743"/>
                          <a:pt x="5689514" y="613535"/>
                          <a:pt x="5715000" y="620486"/>
                        </a:cubicBezTo>
                        <a:cubicBezTo>
                          <a:pt x="5729434" y="624422"/>
                          <a:pt x="5744733" y="625618"/>
                          <a:pt x="5758543" y="631372"/>
                        </a:cubicBezTo>
                        <a:cubicBezTo>
                          <a:pt x="5788501" y="643855"/>
                          <a:pt x="5819665" y="655442"/>
                          <a:pt x="5845629" y="674915"/>
                        </a:cubicBezTo>
                        <a:cubicBezTo>
                          <a:pt x="5874657" y="696686"/>
                          <a:pt x="5907056" y="714572"/>
                          <a:pt x="5932714" y="740229"/>
                        </a:cubicBezTo>
                        <a:cubicBezTo>
                          <a:pt x="5943600" y="751115"/>
                          <a:pt x="5952845" y="763938"/>
                          <a:pt x="5965372" y="772886"/>
                        </a:cubicBezTo>
                        <a:cubicBezTo>
                          <a:pt x="5978577" y="782318"/>
                          <a:pt x="5994400" y="787400"/>
                          <a:pt x="6008914" y="794657"/>
                        </a:cubicBezTo>
                        <a:cubicBezTo>
                          <a:pt x="6019800" y="809171"/>
                          <a:pt x="6028743" y="825371"/>
                          <a:pt x="6041572" y="838200"/>
                        </a:cubicBezTo>
                        <a:cubicBezTo>
                          <a:pt x="6054401" y="851029"/>
                          <a:pt x="6073061" y="857297"/>
                          <a:pt x="6085114" y="870857"/>
                        </a:cubicBezTo>
                        <a:cubicBezTo>
                          <a:pt x="6102498" y="890414"/>
                          <a:pt x="6110154" y="917670"/>
                          <a:pt x="6128657" y="936172"/>
                        </a:cubicBezTo>
                        <a:lnTo>
                          <a:pt x="6150429" y="957943"/>
                        </a:lnTo>
                        <a:cubicBezTo>
                          <a:pt x="6155363" y="977679"/>
                          <a:pt x="6174249" y="1057963"/>
                          <a:pt x="6183086" y="1066800"/>
                        </a:cubicBezTo>
                        <a:cubicBezTo>
                          <a:pt x="6223359" y="1107075"/>
                          <a:pt x="6199163" y="1080031"/>
                          <a:pt x="6248400" y="1153886"/>
                        </a:cubicBezTo>
                        <a:cubicBezTo>
                          <a:pt x="6255657" y="1164772"/>
                          <a:pt x="6260921" y="1177292"/>
                          <a:pt x="6270172" y="1186543"/>
                        </a:cubicBezTo>
                        <a:cubicBezTo>
                          <a:pt x="6344296" y="1260671"/>
                          <a:pt x="6231306" y="1144829"/>
                          <a:pt x="6313714" y="1240972"/>
                        </a:cubicBezTo>
                        <a:cubicBezTo>
                          <a:pt x="6392910" y="1333368"/>
                          <a:pt x="6329043" y="1242195"/>
                          <a:pt x="6379029" y="1317172"/>
                        </a:cubicBezTo>
                        <a:cubicBezTo>
                          <a:pt x="6382657" y="1328058"/>
                          <a:pt x="6384782" y="1339566"/>
                          <a:pt x="6389914" y="1349829"/>
                        </a:cubicBezTo>
                        <a:cubicBezTo>
                          <a:pt x="6395765" y="1361531"/>
                          <a:pt x="6406372" y="1370531"/>
                          <a:pt x="6411686" y="1382486"/>
                        </a:cubicBezTo>
                        <a:cubicBezTo>
                          <a:pt x="6421007" y="1403457"/>
                          <a:pt x="6433457" y="1447800"/>
                          <a:pt x="6433457" y="144780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7" name="!!c4">
            <a:extLst>
              <a:ext uri="{FF2B5EF4-FFF2-40B4-BE49-F238E27FC236}">
                <a16:creationId xmlns:a16="http://schemas.microsoft.com/office/drawing/2014/main" id="{9533D69B-97AD-1946-E1BA-6B09799E006A}"/>
              </a:ext>
            </a:extLst>
          </p:cNvPr>
          <p:cNvSpPr/>
          <p:nvPr/>
        </p:nvSpPr>
        <p:spPr>
          <a:xfrm>
            <a:off x="5768685" y="3918374"/>
            <a:ext cx="914400" cy="853996"/>
          </a:xfrm>
          <a:prstGeom prst="mathMultiply">
            <a:avLst/>
          </a:prstGeom>
          <a:solidFill>
            <a:schemeClr val="accent5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8" name="!!c5">
            <a:extLst>
              <a:ext uri="{FF2B5EF4-FFF2-40B4-BE49-F238E27FC236}">
                <a16:creationId xmlns:a16="http://schemas.microsoft.com/office/drawing/2014/main" id="{401A9E4F-3639-3582-18CE-DAD48B1CF4B4}"/>
              </a:ext>
            </a:extLst>
          </p:cNvPr>
          <p:cNvSpPr/>
          <p:nvPr/>
        </p:nvSpPr>
        <p:spPr>
          <a:xfrm>
            <a:off x="10019935" y="2786118"/>
            <a:ext cx="914400" cy="853996"/>
          </a:xfrm>
          <a:prstGeom prst="mathMultiply">
            <a:avLst/>
          </a:prstGeom>
          <a:solidFill>
            <a:schemeClr val="accent5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9" name="!!c6">
            <a:extLst>
              <a:ext uri="{FF2B5EF4-FFF2-40B4-BE49-F238E27FC236}">
                <a16:creationId xmlns:a16="http://schemas.microsoft.com/office/drawing/2014/main" id="{242FF169-8139-36B1-D684-EDF4C372C696}"/>
              </a:ext>
            </a:extLst>
          </p:cNvPr>
          <p:cNvSpPr/>
          <p:nvPr/>
        </p:nvSpPr>
        <p:spPr>
          <a:xfrm>
            <a:off x="14863258" y="3353114"/>
            <a:ext cx="914400" cy="853996"/>
          </a:xfrm>
          <a:prstGeom prst="mathMultiply">
            <a:avLst/>
          </a:prstGeom>
          <a:solidFill>
            <a:schemeClr val="accent5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1" name="Candy: A problem on leetcode">
            <a:extLst>
              <a:ext uri="{FF2B5EF4-FFF2-40B4-BE49-F238E27FC236}">
                <a16:creationId xmlns:a16="http://schemas.microsoft.com/office/drawing/2014/main" id="{EC2658EA-254B-405C-6FBF-F2B2456A697F}"/>
              </a:ext>
            </a:extLst>
          </p:cNvPr>
          <p:cNvSpPr/>
          <p:nvPr/>
        </p:nvSpPr>
        <p:spPr>
          <a:xfrm>
            <a:off x="887793" y="97463"/>
            <a:ext cx="23127629" cy="2281634"/>
          </a:xfrm>
          <a:prstGeom prst="roundRect">
            <a:avLst>
              <a:gd name="adj" fmla="val 1661"/>
            </a:avLst>
          </a:prstGeom>
          <a:noFill/>
          <a:ln w="12700">
            <a:noFill/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1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5400" dirty="0">
                <a:solidFill>
                  <a:schemeClr val="accent5">
                    <a:lumMod val="60000"/>
                    <a:lumOff val="40000"/>
                  </a:schemeClr>
                </a:solidFill>
                <a:latin typeface="Bradley Hand" pitchFamily="2" charset="77"/>
              </a:rPr>
              <a:t>Can you select a </a:t>
            </a:r>
            <a:r>
              <a:rPr lang="en-US" sz="5400" dirty="0">
                <a:solidFill>
                  <a:schemeClr val="accent1">
                    <a:lumMod val="20000"/>
                    <a:lumOff val="80000"/>
                  </a:schemeClr>
                </a:solidFill>
                <a:latin typeface="Bradley Hand" pitchFamily="2" charset="77"/>
              </a:rPr>
              <a:t>small</a:t>
            </a:r>
            <a:r>
              <a:rPr lang="en-US" sz="5400" dirty="0">
                <a:solidFill>
                  <a:schemeClr val="accent5">
                    <a:lumMod val="60000"/>
                    <a:lumOff val="40000"/>
                  </a:schemeClr>
                </a:solidFill>
                <a:latin typeface="Bradley Hand" pitchFamily="2" charset="77"/>
              </a:rPr>
              <a:t> set of vertices </a:t>
            </a:r>
            <a:r>
              <a:rPr lang="en-US" sz="5400" dirty="0">
                <a:solidFill>
                  <a:schemeClr val="accent1">
                    <a:lumMod val="20000"/>
                    <a:lumOff val="80000"/>
                  </a:schemeClr>
                </a:solidFill>
                <a:latin typeface="Bradley Hand" pitchFamily="2" charset="77"/>
              </a:rPr>
              <a:t>deterministically</a:t>
            </a:r>
            <a:r>
              <a:rPr lang="en-US" sz="5400" dirty="0">
                <a:solidFill>
                  <a:schemeClr val="accent5">
                    <a:lumMod val="60000"/>
                    <a:lumOff val="40000"/>
                  </a:schemeClr>
                </a:solidFill>
                <a:latin typeface="Bradley Hand" pitchFamily="2" charset="77"/>
              </a:rPr>
              <a:t> such that one of them hit the path?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!!r10">
                <a:extLst>
                  <a:ext uri="{FF2B5EF4-FFF2-40B4-BE49-F238E27FC236}">
                    <a16:creationId xmlns:a16="http://schemas.microsoft.com/office/drawing/2014/main" id="{FD3D2EBD-7979-8521-AD64-0FCE0C8A9999}"/>
                  </a:ext>
                </a:extLst>
              </p:cNvPr>
              <p:cNvSpPr/>
              <p:nvPr/>
            </p:nvSpPr>
            <p:spPr>
              <a:xfrm>
                <a:off x="5934359" y="4776548"/>
                <a:ext cx="583052" cy="658336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2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𝑒</m:t>
                          </m:r>
                        </m:e>
                        <m:sub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chemeClr val="accent5">
                      <a:lumMod val="75000"/>
                    </a:scheme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" name="!!r10">
                <a:extLst>
                  <a:ext uri="{FF2B5EF4-FFF2-40B4-BE49-F238E27FC236}">
                    <a16:creationId xmlns:a16="http://schemas.microsoft.com/office/drawing/2014/main" id="{FD3D2EBD-7979-8521-AD64-0FCE0C8A99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4359" y="4776548"/>
                <a:ext cx="583052" cy="658336"/>
              </a:xfrm>
              <a:prstGeom prst="roundRect">
                <a:avLst/>
              </a:prstGeom>
              <a:blipFill>
                <a:blip r:embed="rId2"/>
                <a:stretch>
                  <a:fillRect l="-34043" b="-16981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r10">
                <a:extLst>
                  <a:ext uri="{FF2B5EF4-FFF2-40B4-BE49-F238E27FC236}">
                    <a16:creationId xmlns:a16="http://schemas.microsoft.com/office/drawing/2014/main" id="{A8789C5B-4BAA-5B61-355F-EA3A7C124288}"/>
                  </a:ext>
                </a:extLst>
              </p:cNvPr>
              <p:cNvSpPr/>
              <p:nvPr/>
            </p:nvSpPr>
            <p:spPr>
              <a:xfrm>
                <a:off x="10185609" y="3723721"/>
                <a:ext cx="583052" cy="646827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2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𝑒</m:t>
                          </m:r>
                        </m:e>
                        <m:sub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chemeClr val="accent5">
                      <a:lumMod val="75000"/>
                    </a:scheme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" name="!!r10">
                <a:extLst>
                  <a:ext uri="{FF2B5EF4-FFF2-40B4-BE49-F238E27FC236}">
                    <a16:creationId xmlns:a16="http://schemas.microsoft.com/office/drawing/2014/main" id="{A8789C5B-4BAA-5B61-355F-EA3A7C1242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5609" y="3723721"/>
                <a:ext cx="583052" cy="646827"/>
              </a:xfrm>
              <a:prstGeom prst="roundRect">
                <a:avLst/>
              </a:prstGeom>
              <a:blipFill>
                <a:blip r:embed="rId3"/>
                <a:stretch>
                  <a:fillRect l="-36170" b="-1730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!!r10">
                <a:extLst>
                  <a:ext uri="{FF2B5EF4-FFF2-40B4-BE49-F238E27FC236}">
                    <a16:creationId xmlns:a16="http://schemas.microsoft.com/office/drawing/2014/main" id="{15D67006-2A03-6E55-2B92-04ACB765802F}"/>
                  </a:ext>
                </a:extLst>
              </p:cNvPr>
              <p:cNvSpPr/>
              <p:nvPr/>
            </p:nvSpPr>
            <p:spPr>
              <a:xfrm>
                <a:off x="15028932" y="4268984"/>
                <a:ext cx="583052" cy="658336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2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𝑒</m:t>
                          </m:r>
                        </m:e>
                        <m:sub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chemeClr val="accent5">
                      <a:lumMod val="75000"/>
                    </a:scheme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" name="!!r10">
                <a:extLst>
                  <a:ext uri="{FF2B5EF4-FFF2-40B4-BE49-F238E27FC236}">
                    <a16:creationId xmlns:a16="http://schemas.microsoft.com/office/drawing/2014/main" id="{15D67006-2A03-6E55-2B92-04ACB76580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28932" y="4268984"/>
                <a:ext cx="583052" cy="658336"/>
              </a:xfrm>
              <a:prstGeom prst="roundRect">
                <a:avLst/>
              </a:prstGeom>
              <a:blipFill>
                <a:blip r:embed="rId4"/>
                <a:stretch>
                  <a:fillRect l="-34043" b="-19231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34B201F-4385-AC59-44CA-FE26E158F0A6}"/>
                  </a:ext>
                </a:extLst>
              </p:cNvPr>
              <p:cNvSpPr txBox="1"/>
              <p:nvPr/>
            </p:nvSpPr>
            <p:spPr>
              <a:xfrm>
                <a:off x="10934335" y="2485523"/>
                <a:ext cx="3933706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𝑃</m:t>
                      </m:r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=</m:t>
                      </m:r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𝑠𝑡</m:t>
                      </m:r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⋄{</m:t>
                      </m:r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𝑒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1</m:t>
                          </m:r>
                        </m:sub>
                      </m:sSub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,</m:t>
                      </m:r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𝑒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2</m:t>
                          </m:r>
                        </m:sub>
                      </m:sSub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,</m:t>
                      </m:r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𝑒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3</m:t>
                          </m:r>
                        </m:sub>
                      </m:sSub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}</m:t>
                      </m:r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34B201F-4385-AC59-44CA-FE26E158F0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4335" y="2485523"/>
                <a:ext cx="3933706" cy="601190"/>
              </a:xfrm>
              <a:prstGeom prst="rect">
                <a:avLst/>
              </a:prstGeom>
              <a:blipFill>
                <a:blip r:embed="rId5"/>
                <a:stretch>
                  <a:fillRect l="-645" r="-1935" b="-2708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973979D1-8E9C-6651-8E15-0C585CDBE9E1}"/>
                  </a:ext>
                </a:extLst>
              </p:cNvPr>
              <p:cNvSpPr/>
              <p:nvPr/>
            </p:nvSpPr>
            <p:spPr>
              <a:xfrm>
                <a:off x="1313682" y="5540226"/>
                <a:ext cx="22275662" cy="7080270"/>
              </a:xfrm>
              <a:prstGeom prst="roundRect">
                <a:avLst>
                  <a:gd name="adj" fmla="val 5932"/>
                </a:avLst>
              </a:prstGeom>
              <a:noFill/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numCol="1" anchor="ctr"/>
              <a:lstStyle/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Let F*={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5400" b="0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5400" b="0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5400" b="0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5400" b="0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sz="5400" b="0" i="1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en-US" sz="5400" b="0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5400" b="0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5400" b="0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5400" b="0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sz="5400" b="0" i="1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en-US" sz="5400" b="0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5400" b="0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5400" b="0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en-US" sz="5400" b="0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} be the set of edges whose removal </a:t>
                </a:r>
                <a:r>
                  <a:rPr lang="en-US" sz="5400" dirty="0" err="1">
                    <a:solidFill>
                      <a:schemeClr val="bg1"/>
                    </a:solidFill>
                    <a:latin typeface="Bradley Hand" pitchFamily="2" charset="77"/>
                  </a:rPr>
                  <a:t>maximises</a:t>
                </a: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 the distance from s to t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Let us assume that we have stored, F* and |</a:t>
                </a:r>
                <a:r>
                  <a:rPr lang="en-US" sz="5400" dirty="0" err="1">
                    <a:solidFill>
                      <a:schemeClr val="bg1"/>
                    </a:solidFill>
                    <a:latin typeface="Bradley Hand" pitchFamily="2" charset="77"/>
                  </a:rPr>
                  <a:t>st</a:t>
                </a: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</m:oMath>
                </a14:m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 F*|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If F* does not hit P, then |P|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 |st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</m:oMath>
                </a14:m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 F*| 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But </a:t>
                </a:r>
                <a:r>
                  <a:rPr lang="en-US" sz="5400" dirty="0" err="1">
                    <a:solidFill>
                      <a:schemeClr val="bg1"/>
                    </a:solidFill>
                    <a:latin typeface="Bradley Hand" pitchFamily="2" charset="77"/>
                  </a:rPr>
                  <a:t>st</a:t>
                </a: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</m:oMath>
                </a14:m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 F* is the maximum distance from s to t avoiding three edges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So, |st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</m:oMath>
                </a14:m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 F*|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 |P| 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This means |st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</m:oMath>
                </a14:m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 F*|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 |P| 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Since all paths are unique, </a:t>
                </a:r>
                <a:r>
                  <a:rPr lang="en-US" sz="5400" dirty="0" err="1">
                    <a:solidFill>
                      <a:schemeClr val="bg1"/>
                    </a:solidFill>
                    <a:latin typeface="Bradley Hand" pitchFamily="2" charset="77"/>
                  </a:rPr>
                  <a:t>st</a:t>
                </a: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</m:oMath>
                </a14:m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 F*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 P </a:t>
                </a:r>
              </a:p>
            </p:txBody>
          </p:sp>
        </mc:Choice>
        <mc:Fallback xmlns="">
          <p:sp>
            <p:nvSpPr>
              <p:cNvPr id="6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973979D1-8E9C-6651-8E15-0C585CDBE9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3682" y="5540226"/>
                <a:ext cx="22275662" cy="7080270"/>
              </a:xfrm>
              <a:prstGeom prst="roundRect">
                <a:avLst>
                  <a:gd name="adj" fmla="val 5932"/>
                </a:avLst>
              </a:prstGeom>
              <a:blipFill>
                <a:blip r:embed="rId6"/>
                <a:stretch>
                  <a:fillRect/>
                </a:stretch>
              </a:blipFill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!!c4">
            <a:extLst>
              <a:ext uri="{FF2B5EF4-FFF2-40B4-BE49-F238E27FC236}">
                <a16:creationId xmlns:a16="http://schemas.microsoft.com/office/drawing/2014/main" id="{4C9A6ABE-DB5E-0DB2-FF92-D49D2380F0B5}"/>
              </a:ext>
            </a:extLst>
          </p:cNvPr>
          <p:cNvSpPr/>
          <p:nvPr/>
        </p:nvSpPr>
        <p:spPr>
          <a:xfrm>
            <a:off x="3003597" y="1696693"/>
            <a:ext cx="914400" cy="853996"/>
          </a:xfrm>
          <a:prstGeom prst="mathMultiply">
            <a:avLst/>
          </a:prstGeom>
          <a:solidFill>
            <a:schemeClr val="accent4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!!r10">
                <a:extLst>
                  <a:ext uri="{FF2B5EF4-FFF2-40B4-BE49-F238E27FC236}">
                    <a16:creationId xmlns:a16="http://schemas.microsoft.com/office/drawing/2014/main" id="{02295E68-BB1B-7163-61C4-3C47F881295E}"/>
                  </a:ext>
                </a:extLst>
              </p:cNvPr>
              <p:cNvSpPr/>
              <p:nvPr/>
            </p:nvSpPr>
            <p:spPr>
              <a:xfrm>
                <a:off x="3169271" y="2560621"/>
                <a:ext cx="583052" cy="646827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</m:t>
                      </m:r>
                      <m:sSubSup>
                        <m:sSubSup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SupPr>
                        <m:e>
                          <m:r>
                            <a:rPr lang="en-US" sz="32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𝑒</m:t>
                          </m:r>
                        </m:e>
                        <m:sub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  <m:sup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∗</m:t>
                          </m:r>
                        </m:sup>
                      </m:sSubSup>
                    </m:oMath>
                  </m:oMathPara>
                </a14:m>
                <a:endParaRPr lang="en-US" sz="3200" dirty="0">
                  <a:solidFill>
                    <a:schemeClr val="accent5">
                      <a:lumMod val="75000"/>
                    </a:scheme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9" name="!!r10">
                <a:extLst>
                  <a:ext uri="{FF2B5EF4-FFF2-40B4-BE49-F238E27FC236}">
                    <a16:creationId xmlns:a16="http://schemas.microsoft.com/office/drawing/2014/main" id="{02295E68-BB1B-7163-61C4-3C47F88129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9271" y="2560621"/>
                <a:ext cx="583052" cy="646827"/>
              </a:xfrm>
              <a:prstGeom prst="roundRect">
                <a:avLst/>
              </a:prstGeom>
              <a:blipFill>
                <a:blip r:embed="rId7"/>
                <a:stretch>
                  <a:fillRect l="-34043" b="-19231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!!c5">
            <a:extLst>
              <a:ext uri="{FF2B5EF4-FFF2-40B4-BE49-F238E27FC236}">
                <a16:creationId xmlns:a16="http://schemas.microsoft.com/office/drawing/2014/main" id="{9C0A8144-C014-AB4D-8DF6-F86A899B9962}"/>
              </a:ext>
            </a:extLst>
          </p:cNvPr>
          <p:cNvSpPr/>
          <p:nvPr/>
        </p:nvSpPr>
        <p:spPr>
          <a:xfrm>
            <a:off x="18041604" y="1095504"/>
            <a:ext cx="914400" cy="853996"/>
          </a:xfrm>
          <a:prstGeom prst="mathMultiply">
            <a:avLst/>
          </a:prstGeom>
          <a:solidFill>
            <a:schemeClr val="accent4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!!r10">
                <a:extLst>
                  <a:ext uri="{FF2B5EF4-FFF2-40B4-BE49-F238E27FC236}">
                    <a16:creationId xmlns:a16="http://schemas.microsoft.com/office/drawing/2014/main" id="{A3DCFDAF-0D95-AA44-CBCA-9BE3BB0AFA8B}"/>
                  </a:ext>
                </a:extLst>
              </p:cNvPr>
              <p:cNvSpPr/>
              <p:nvPr/>
            </p:nvSpPr>
            <p:spPr>
              <a:xfrm>
                <a:off x="18207278" y="2033107"/>
                <a:ext cx="583052" cy="646827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</m:t>
                      </m:r>
                      <m:sSubSup>
                        <m:sSubSup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SupPr>
                        <m:e>
                          <m:r>
                            <a:rPr lang="en-US" sz="32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𝑒</m:t>
                          </m:r>
                        </m:e>
                        <m:sub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  <m:sup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∗</m:t>
                          </m:r>
                        </m:sup>
                      </m:sSubSup>
                    </m:oMath>
                  </m:oMathPara>
                </a14:m>
                <a:endParaRPr lang="en-US" sz="3200" dirty="0">
                  <a:solidFill>
                    <a:schemeClr val="accent5">
                      <a:lumMod val="75000"/>
                    </a:scheme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1" name="!!r10">
                <a:extLst>
                  <a:ext uri="{FF2B5EF4-FFF2-40B4-BE49-F238E27FC236}">
                    <a16:creationId xmlns:a16="http://schemas.microsoft.com/office/drawing/2014/main" id="{A3DCFDAF-0D95-AA44-CBCA-9BE3BB0AFA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07278" y="2033107"/>
                <a:ext cx="583052" cy="646827"/>
              </a:xfrm>
              <a:prstGeom prst="roundRect">
                <a:avLst/>
              </a:prstGeom>
              <a:blipFill>
                <a:blip r:embed="rId8"/>
                <a:stretch>
                  <a:fillRect l="-34043" b="-1730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!!c6">
            <a:extLst>
              <a:ext uri="{FF2B5EF4-FFF2-40B4-BE49-F238E27FC236}">
                <a16:creationId xmlns:a16="http://schemas.microsoft.com/office/drawing/2014/main" id="{E2473A84-120B-3A92-906F-6E84F1A77C79}"/>
              </a:ext>
            </a:extLst>
          </p:cNvPr>
          <p:cNvSpPr/>
          <p:nvPr/>
        </p:nvSpPr>
        <p:spPr>
          <a:xfrm>
            <a:off x="7878007" y="2796342"/>
            <a:ext cx="914400" cy="853996"/>
          </a:xfrm>
          <a:prstGeom prst="mathMultiply">
            <a:avLst/>
          </a:prstGeom>
          <a:solidFill>
            <a:schemeClr val="accent4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!!r10">
                <a:extLst>
                  <a:ext uri="{FF2B5EF4-FFF2-40B4-BE49-F238E27FC236}">
                    <a16:creationId xmlns:a16="http://schemas.microsoft.com/office/drawing/2014/main" id="{1BABF3A1-2827-C4A8-6322-4010632FDE10}"/>
                  </a:ext>
                </a:extLst>
              </p:cNvPr>
              <p:cNvSpPr/>
              <p:nvPr/>
            </p:nvSpPr>
            <p:spPr>
              <a:xfrm>
                <a:off x="8043681" y="3717966"/>
                <a:ext cx="583052" cy="646827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</m:t>
                      </m:r>
                      <m:sSubSup>
                        <m:sSubSup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SupPr>
                        <m:e>
                          <m:r>
                            <a:rPr lang="en-US" sz="32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𝑒</m:t>
                          </m:r>
                        </m:e>
                        <m:sub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  <m:sup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∗</m:t>
                          </m:r>
                        </m:sup>
                      </m:sSubSup>
                    </m:oMath>
                  </m:oMathPara>
                </a14:m>
                <a:endParaRPr lang="en-US" sz="3200" dirty="0">
                  <a:solidFill>
                    <a:schemeClr val="accent5">
                      <a:lumMod val="75000"/>
                    </a:scheme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3" name="!!r10">
                <a:extLst>
                  <a:ext uri="{FF2B5EF4-FFF2-40B4-BE49-F238E27FC236}">
                    <a16:creationId xmlns:a16="http://schemas.microsoft.com/office/drawing/2014/main" id="{1BABF3A1-2827-C4A8-6322-4010632FDE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3681" y="3717966"/>
                <a:ext cx="583052" cy="646827"/>
              </a:xfrm>
              <a:prstGeom prst="roundRect">
                <a:avLst/>
              </a:prstGeom>
              <a:blipFill>
                <a:blip r:embed="rId9"/>
                <a:stretch>
                  <a:fillRect l="-34043" b="-19231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93083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!!star1">
            <a:extLst>
              <a:ext uri="{FF2B5EF4-FFF2-40B4-BE49-F238E27FC236}">
                <a16:creationId xmlns:a16="http://schemas.microsoft.com/office/drawing/2014/main" id="{7222B3E0-FD94-36B4-574C-44525D370426}"/>
              </a:ext>
            </a:extLst>
          </p:cNvPr>
          <p:cNvSpPr/>
          <p:nvPr/>
        </p:nvSpPr>
        <p:spPr>
          <a:xfrm>
            <a:off x="1992217" y="4268984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s</a:t>
            </a:r>
          </a:p>
        </p:txBody>
      </p:sp>
      <p:sp>
        <p:nvSpPr>
          <p:cNvPr id="21" name="!!star2">
            <a:extLst>
              <a:ext uri="{FF2B5EF4-FFF2-40B4-BE49-F238E27FC236}">
                <a16:creationId xmlns:a16="http://schemas.microsoft.com/office/drawing/2014/main" id="{FB1DD470-C42C-C11D-6D9D-83CDB79AD9C1}"/>
              </a:ext>
            </a:extLst>
          </p:cNvPr>
          <p:cNvSpPr/>
          <p:nvPr/>
        </p:nvSpPr>
        <p:spPr>
          <a:xfrm>
            <a:off x="20980747" y="4247147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t</a:t>
            </a: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FDCC13A6-CF9F-F7E3-4D29-342C5A0EFC53}"/>
              </a:ext>
            </a:extLst>
          </p:cNvPr>
          <p:cNvSpPr/>
          <p:nvPr/>
        </p:nvSpPr>
        <p:spPr>
          <a:xfrm>
            <a:off x="2449416" y="2215957"/>
            <a:ext cx="18765313" cy="1991153"/>
          </a:xfrm>
          <a:custGeom>
            <a:avLst/>
            <a:gdLst>
              <a:gd name="connsiteX0" fmla="*/ 0 w 18765313"/>
              <a:gd name="connsiteY0" fmla="*/ 1991153 h 1991153"/>
              <a:gd name="connsiteX1" fmla="*/ 158760 w 18765313"/>
              <a:gd name="connsiteY1" fmla="*/ 1887137 h 1991153"/>
              <a:gd name="connsiteX2" fmla="*/ 222262 w 18765313"/>
              <a:gd name="connsiteY2" fmla="*/ 1827699 h 1991153"/>
              <a:gd name="connsiteX3" fmla="*/ 317517 w 18765313"/>
              <a:gd name="connsiteY3" fmla="*/ 1768262 h 1991153"/>
              <a:gd name="connsiteX4" fmla="*/ 381022 w 18765313"/>
              <a:gd name="connsiteY4" fmla="*/ 1723684 h 1991153"/>
              <a:gd name="connsiteX5" fmla="*/ 476277 w 18765313"/>
              <a:gd name="connsiteY5" fmla="*/ 1649388 h 1991153"/>
              <a:gd name="connsiteX6" fmla="*/ 666787 w 18765313"/>
              <a:gd name="connsiteY6" fmla="*/ 1530513 h 1991153"/>
              <a:gd name="connsiteX7" fmla="*/ 825548 w 18765313"/>
              <a:gd name="connsiteY7" fmla="*/ 1426497 h 1991153"/>
              <a:gd name="connsiteX8" fmla="*/ 984305 w 18765313"/>
              <a:gd name="connsiteY8" fmla="*/ 1352200 h 1991153"/>
              <a:gd name="connsiteX9" fmla="*/ 1143065 w 18765313"/>
              <a:gd name="connsiteY9" fmla="*/ 1263044 h 1991153"/>
              <a:gd name="connsiteX10" fmla="*/ 1238320 w 18765313"/>
              <a:gd name="connsiteY10" fmla="*/ 1233326 h 1991153"/>
              <a:gd name="connsiteX11" fmla="*/ 1301822 w 18765313"/>
              <a:gd name="connsiteY11" fmla="*/ 1203607 h 1991153"/>
              <a:gd name="connsiteX12" fmla="*/ 1397080 w 18765313"/>
              <a:gd name="connsiteY12" fmla="*/ 1173889 h 1991153"/>
              <a:gd name="connsiteX13" fmla="*/ 1651093 w 18765313"/>
              <a:gd name="connsiteY13" fmla="*/ 1084732 h 1991153"/>
              <a:gd name="connsiteX14" fmla="*/ 1905108 w 18765313"/>
              <a:gd name="connsiteY14" fmla="*/ 995576 h 1991153"/>
              <a:gd name="connsiteX15" fmla="*/ 2000363 w 18765313"/>
              <a:gd name="connsiteY15" fmla="*/ 980716 h 1991153"/>
              <a:gd name="connsiteX16" fmla="*/ 2095618 w 18765313"/>
              <a:gd name="connsiteY16" fmla="*/ 950998 h 1991153"/>
              <a:gd name="connsiteX17" fmla="*/ 2190873 w 18765313"/>
              <a:gd name="connsiteY17" fmla="*/ 936138 h 1991153"/>
              <a:gd name="connsiteX18" fmla="*/ 2476641 w 18765313"/>
              <a:gd name="connsiteY18" fmla="*/ 861842 h 1991153"/>
              <a:gd name="connsiteX19" fmla="*/ 2635398 w 18765313"/>
              <a:gd name="connsiteY19" fmla="*/ 832123 h 1991153"/>
              <a:gd name="connsiteX20" fmla="*/ 2762406 w 18765313"/>
              <a:gd name="connsiteY20" fmla="*/ 787545 h 1991153"/>
              <a:gd name="connsiteX21" fmla="*/ 3079923 w 18765313"/>
              <a:gd name="connsiteY21" fmla="*/ 728108 h 1991153"/>
              <a:gd name="connsiteX22" fmla="*/ 3206931 w 18765313"/>
              <a:gd name="connsiteY22" fmla="*/ 698389 h 1991153"/>
              <a:gd name="connsiteX23" fmla="*/ 3365691 w 18765313"/>
              <a:gd name="connsiteY23" fmla="*/ 683530 h 1991153"/>
              <a:gd name="connsiteX24" fmla="*/ 3810216 w 18765313"/>
              <a:gd name="connsiteY24" fmla="*/ 638952 h 1991153"/>
              <a:gd name="connsiteX25" fmla="*/ 4159486 w 18765313"/>
              <a:gd name="connsiteY25" fmla="*/ 624092 h 1991153"/>
              <a:gd name="connsiteX26" fmla="*/ 4349996 w 18765313"/>
              <a:gd name="connsiteY26" fmla="*/ 579514 h 1991153"/>
              <a:gd name="connsiteX27" fmla="*/ 4604012 w 18765313"/>
              <a:gd name="connsiteY27" fmla="*/ 520077 h 1991153"/>
              <a:gd name="connsiteX28" fmla="*/ 4731019 w 18765313"/>
              <a:gd name="connsiteY28" fmla="*/ 490359 h 1991153"/>
              <a:gd name="connsiteX29" fmla="*/ 5016784 w 18765313"/>
              <a:gd name="connsiteY29" fmla="*/ 416061 h 1991153"/>
              <a:gd name="connsiteX30" fmla="*/ 5493062 w 18765313"/>
              <a:gd name="connsiteY30" fmla="*/ 356624 h 1991153"/>
              <a:gd name="connsiteX31" fmla="*/ 6382112 w 18765313"/>
              <a:gd name="connsiteY31" fmla="*/ 252608 h 1991153"/>
              <a:gd name="connsiteX32" fmla="*/ 6858387 w 18765313"/>
              <a:gd name="connsiteY32" fmla="*/ 237750 h 1991153"/>
              <a:gd name="connsiteX33" fmla="*/ 7588680 w 18765313"/>
              <a:gd name="connsiteY33" fmla="*/ 237750 h 1991153"/>
              <a:gd name="connsiteX34" fmla="*/ 7779190 w 18765313"/>
              <a:gd name="connsiteY34" fmla="*/ 208030 h 1991153"/>
              <a:gd name="connsiteX35" fmla="*/ 7937951 w 18765313"/>
              <a:gd name="connsiteY35" fmla="*/ 178312 h 1991153"/>
              <a:gd name="connsiteX36" fmla="*/ 8064958 w 18765313"/>
              <a:gd name="connsiteY36" fmla="*/ 148593 h 1991153"/>
              <a:gd name="connsiteX37" fmla="*/ 8636488 w 18765313"/>
              <a:gd name="connsiteY37" fmla="*/ 74297 h 1991153"/>
              <a:gd name="connsiteX38" fmla="*/ 9525538 w 18765313"/>
              <a:gd name="connsiteY38" fmla="*/ 0 h 1991153"/>
              <a:gd name="connsiteX39" fmla="*/ 11557654 w 18765313"/>
              <a:gd name="connsiteY39" fmla="*/ 29719 h 1991153"/>
              <a:gd name="connsiteX40" fmla="*/ 11716415 w 18765313"/>
              <a:gd name="connsiteY40" fmla="*/ 59437 h 1991153"/>
              <a:gd name="connsiteX41" fmla="*/ 12065685 w 18765313"/>
              <a:gd name="connsiteY41" fmla="*/ 104015 h 1991153"/>
              <a:gd name="connsiteX42" fmla="*/ 12319697 w 18765313"/>
              <a:gd name="connsiteY42" fmla="*/ 163453 h 1991153"/>
              <a:gd name="connsiteX43" fmla="*/ 12541960 w 18765313"/>
              <a:gd name="connsiteY43" fmla="*/ 208030 h 1991153"/>
              <a:gd name="connsiteX44" fmla="*/ 12637215 w 18765313"/>
              <a:gd name="connsiteY44" fmla="*/ 222890 h 1991153"/>
              <a:gd name="connsiteX45" fmla="*/ 12732473 w 18765313"/>
              <a:gd name="connsiteY45" fmla="*/ 252608 h 1991153"/>
              <a:gd name="connsiteX46" fmla="*/ 12827728 w 18765313"/>
              <a:gd name="connsiteY46" fmla="*/ 267468 h 1991153"/>
              <a:gd name="connsiteX47" fmla="*/ 12922983 w 18765313"/>
              <a:gd name="connsiteY47" fmla="*/ 297187 h 1991153"/>
              <a:gd name="connsiteX48" fmla="*/ 13780280 w 18765313"/>
              <a:gd name="connsiteY48" fmla="*/ 356624 h 1991153"/>
              <a:gd name="connsiteX49" fmla="*/ 14955099 w 18765313"/>
              <a:gd name="connsiteY49" fmla="*/ 520077 h 1991153"/>
              <a:gd name="connsiteX50" fmla="*/ 15748891 w 18765313"/>
              <a:gd name="connsiteY50" fmla="*/ 668670 h 1991153"/>
              <a:gd name="connsiteX51" fmla="*/ 16002906 w 18765313"/>
              <a:gd name="connsiteY51" fmla="*/ 713249 h 1991153"/>
              <a:gd name="connsiteX52" fmla="*/ 16225169 w 18765313"/>
              <a:gd name="connsiteY52" fmla="*/ 757827 h 1991153"/>
              <a:gd name="connsiteX53" fmla="*/ 16447432 w 18765313"/>
              <a:gd name="connsiteY53" fmla="*/ 817265 h 1991153"/>
              <a:gd name="connsiteX54" fmla="*/ 16669694 w 18765313"/>
              <a:gd name="connsiteY54" fmla="*/ 846983 h 1991153"/>
              <a:gd name="connsiteX55" fmla="*/ 16796702 w 18765313"/>
              <a:gd name="connsiteY55" fmla="*/ 861842 h 1991153"/>
              <a:gd name="connsiteX56" fmla="*/ 17050717 w 18765313"/>
              <a:gd name="connsiteY56" fmla="*/ 921280 h 1991153"/>
              <a:gd name="connsiteX57" fmla="*/ 17304729 w 18765313"/>
              <a:gd name="connsiteY57" fmla="*/ 1010436 h 1991153"/>
              <a:gd name="connsiteX58" fmla="*/ 17399987 w 18765313"/>
              <a:gd name="connsiteY58" fmla="*/ 1055014 h 1991153"/>
              <a:gd name="connsiteX59" fmla="*/ 17526992 w 18765313"/>
              <a:gd name="connsiteY59" fmla="*/ 1084732 h 1991153"/>
              <a:gd name="connsiteX60" fmla="*/ 17622250 w 18765313"/>
              <a:gd name="connsiteY60" fmla="*/ 1144169 h 1991153"/>
              <a:gd name="connsiteX61" fmla="*/ 17749255 w 18765313"/>
              <a:gd name="connsiteY61" fmla="*/ 1188747 h 1991153"/>
              <a:gd name="connsiteX62" fmla="*/ 17876262 w 18765313"/>
              <a:gd name="connsiteY62" fmla="*/ 1277904 h 1991153"/>
              <a:gd name="connsiteX63" fmla="*/ 17939767 w 18765313"/>
              <a:gd name="connsiteY63" fmla="*/ 1307622 h 1991153"/>
              <a:gd name="connsiteX64" fmla="*/ 18035022 w 18765313"/>
              <a:gd name="connsiteY64" fmla="*/ 1456216 h 1991153"/>
              <a:gd name="connsiteX65" fmla="*/ 18225532 w 18765313"/>
              <a:gd name="connsiteY65" fmla="*/ 1575091 h 1991153"/>
              <a:gd name="connsiteX66" fmla="*/ 18289038 w 18765313"/>
              <a:gd name="connsiteY66" fmla="*/ 1619669 h 1991153"/>
              <a:gd name="connsiteX67" fmla="*/ 18416042 w 18765313"/>
              <a:gd name="connsiteY67" fmla="*/ 1693966 h 1991153"/>
              <a:gd name="connsiteX68" fmla="*/ 18606555 w 18765313"/>
              <a:gd name="connsiteY68" fmla="*/ 1797981 h 1991153"/>
              <a:gd name="connsiteX69" fmla="*/ 18638305 w 18765313"/>
              <a:gd name="connsiteY69" fmla="*/ 1842559 h 1991153"/>
              <a:gd name="connsiteX70" fmla="*/ 18701810 w 18765313"/>
              <a:gd name="connsiteY70" fmla="*/ 1887137 h 1991153"/>
              <a:gd name="connsiteX71" fmla="*/ 18765313 w 18765313"/>
              <a:gd name="connsiteY71" fmla="*/ 1976293 h 1991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8765313" h="1991153" extrusionOk="0">
                <a:moveTo>
                  <a:pt x="0" y="1991153"/>
                </a:moveTo>
                <a:cubicBezTo>
                  <a:pt x="43366" y="1950588"/>
                  <a:pt x="101222" y="1926333"/>
                  <a:pt x="158760" y="1887137"/>
                </a:cubicBezTo>
                <a:cubicBezTo>
                  <a:pt x="186974" y="1869040"/>
                  <a:pt x="195765" y="1846529"/>
                  <a:pt x="222262" y="1827699"/>
                </a:cubicBezTo>
                <a:cubicBezTo>
                  <a:pt x="248104" y="1808853"/>
                  <a:pt x="285921" y="1793044"/>
                  <a:pt x="317517" y="1768262"/>
                </a:cubicBezTo>
                <a:cubicBezTo>
                  <a:pt x="335820" y="1751609"/>
                  <a:pt x="362580" y="1739680"/>
                  <a:pt x="381022" y="1723684"/>
                </a:cubicBezTo>
                <a:cubicBezTo>
                  <a:pt x="419025" y="1699821"/>
                  <a:pt x="443936" y="1667401"/>
                  <a:pt x="476277" y="1649388"/>
                </a:cubicBezTo>
                <a:cubicBezTo>
                  <a:pt x="524015" y="1606749"/>
                  <a:pt x="605118" y="1574511"/>
                  <a:pt x="666787" y="1530513"/>
                </a:cubicBezTo>
                <a:cubicBezTo>
                  <a:pt x="712134" y="1496913"/>
                  <a:pt x="771521" y="1456256"/>
                  <a:pt x="825548" y="1426497"/>
                </a:cubicBezTo>
                <a:cubicBezTo>
                  <a:pt x="877901" y="1401794"/>
                  <a:pt x="948133" y="1382626"/>
                  <a:pt x="984305" y="1352200"/>
                </a:cubicBezTo>
                <a:cubicBezTo>
                  <a:pt x="1044741" y="1308046"/>
                  <a:pt x="1051561" y="1298938"/>
                  <a:pt x="1143065" y="1263044"/>
                </a:cubicBezTo>
                <a:cubicBezTo>
                  <a:pt x="1174157" y="1254255"/>
                  <a:pt x="1209031" y="1249752"/>
                  <a:pt x="1238320" y="1233326"/>
                </a:cubicBezTo>
                <a:cubicBezTo>
                  <a:pt x="1262709" y="1226135"/>
                  <a:pt x="1280084" y="1214363"/>
                  <a:pt x="1301822" y="1203607"/>
                </a:cubicBezTo>
                <a:cubicBezTo>
                  <a:pt x="1334241" y="1190156"/>
                  <a:pt x="1368482" y="1185080"/>
                  <a:pt x="1397080" y="1173889"/>
                </a:cubicBezTo>
                <a:cubicBezTo>
                  <a:pt x="1616481" y="1082789"/>
                  <a:pt x="1440636" y="1096099"/>
                  <a:pt x="1651093" y="1084732"/>
                </a:cubicBezTo>
                <a:cubicBezTo>
                  <a:pt x="1722440" y="1049255"/>
                  <a:pt x="1793154" y="1003707"/>
                  <a:pt x="1905108" y="995576"/>
                </a:cubicBezTo>
                <a:cubicBezTo>
                  <a:pt x="1937234" y="985581"/>
                  <a:pt x="1968931" y="988595"/>
                  <a:pt x="2000363" y="980716"/>
                </a:cubicBezTo>
                <a:cubicBezTo>
                  <a:pt x="2032615" y="976092"/>
                  <a:pt x="2063361" y="960379"/>
                  <a:pt x="2095618" y="950998"/>
                </a:cubicBezTo>
                <a:cubicBezTo>
                  <a:pt x="2125360" y="948569"/>
                  <a:pt x="2163482" y="941635"/>
                  <a:pt x="2190873" y="936138"/>
                </a:cubicBezTo>
                <a:cubicBezTo>
                  <a:pt x="2493914" y="889059"/>
                  <a:pt x="2188147" y="919798"/>
                  <a:pt x="2476641" y="861842"/>
                </a:cubicBezTo>
                <a:cubicBezTo>
                  <a:pt x="2531310" y="856131"/>
                  <a:pt x="2576986" y="849607"/>
                  <a:pt x="2635398" y="832123"/>
                </a:cubicBezTo>
                <a:cubicBezTo>
                  <a:pt x="2682705" y="814115"/>
                  <a:pt x="2710649" y="798371"/>
                  <a:pt x="2762406" y="787545"/>
                </a:cubicBezTo>
                <a:cubicBezTo>
                  <a:pt x="2872745" y="770903"/>
                  <a:pt x="2974259" y="763155"/>
                  <a:pt x="3079923" y="728108"/>
                </a:cubicBezTo>
                <a:cubicBezTo>
                  <a:pt x="3121688" y="719346"/>
                  <a:pt x="3158628" y="700887"/>
                  <a:pt x="3206931" y="698389"/>
                </a:cubicBezTo>
                <a:cubicBezTo>
                  <a:pt x="3260833" y="691250"/>
                  <a:pt x="3312535" y="679216"/>
                  <a:pt x="3365691" y="683530"/>
                </a:cubicBezTo>
                <a:cubicBezTo>
                  <a:pt x="3528554" y="668895"/>
                  <a:pt x="3622095" y="647996"/>
                  <a:pt x="3810216" y="638952"/>
                </a:cubicBezTo>
                <a:cubicBezTo>
                  <a:pt x="3911246" y="654546"/>
                  <a:pt x="4027305" y="618645"/>
                  <a:pt x="4159486" y="624092"/>
                </a:cubicBezTo>
                <a:cubicBezTo>
                  <a:pt x="4371815" y="579559"/>
                  <a:pt x="4168789" y="607644"/>
                  <a:pt x="4349996" y="579514"/>
                </a:cubicBezTo>
                <a:cubicBezTo>
                  <a:pt x="4421118" y="553706"/>
                  <a:pt x="4526844" y="532509"/>
                  <a:pt x="4604012" y="520077"/>
                </a:cubicBezTo>
                <a:cubicBezTo>
                  <a:pt x="4643488" y="511774"/>
                  <a:pt x="4690255" y="502770"/>
                  <a:pt x="4731019" y="490359"/>
                </a:cubicBezTo>
                <a:cubicBezTo>
                  <a:pt x="4831552" y="464546"/>
                  <a:pt x="4914233" y="443790"/>
                  <a:pt x="5016784" y="416061"/>
                </a:cubicBezTo>
                <a:cubicBezTo>
                  <a:pt x="5338090" y="355382"/>
                  <a:pt x="5250738" y="382581"/>
                  <a:pt x="5493062" y="356624"/>
                </a:cubicBezTo>
                <a:cubicBezTo>
                  <a:pt x="5794490" y="320904"/>
                  <a:pt x="6096678" y="276476"/>
                  <a:pt x="6382112" y="252608"/>
                </a:cubicBezTo>
                <a:cubicBezTo>
                  <a:pt x="6455718" y="232155"/>
                  <a:pt x="6759366" y="226735"/>
                  <a:pt x="6858387" y="237750"/>
                </a:cubicBezTo>
                <a:cubicBezTo>
                  <a:pt x="7692044" y="349465"/>
                  <a:pt x="6342916" y="240899"/>
                  <a:pt x="7588680" y="237750"/>
                </a:cubicBezTo>
                <a:cubicBezTo>
                  <a:pt x="7652619" y="239236"/>
                  <a:pt x="7724419" y="221322"/>
                  <a:pt x="7779190" y="208030"/>
                </a:cubicBezTo>
                <a:cubicBezTo>
                  <a:pt x="7838355" y="191455"/>
                  <a:pt x="7885240" y="188023"/>
                  <a:pt x="7937951" y="178312"/>
                </a:cubicBezTo>
                <a:cubicBezTo>
                  <a:pt x="7976091" y="171691"/>
                  <a:pt x="8020326" y="162422"/>
                  <a:pt x="8064958" y="148593"/>
                </a:cubicBezTo>
                <a:cubicBezTo>
                  <a:pt x="8231407" y="95403"/>
                  <a:pt x="8465356" y="60760"/>
                  <a:pt x="8636488" y="74297"/>
                </a:cubicBezTo>
                <a:cubicBezTo>
                  <a:pt x="9245037" y="51770"/>
                  <a:pt x="8969392" y="65209"/>
                  <a:pt x="9525538" y="0"/>
                </a:cubicBezTo>
                <a:cubicBezTo>
                  <a:pt x="10094111" y="49713"/>
                  <a:pt x="10880396" y="-12375"/>
                  <a:pt x="11557654" y="29719"/>
                </a:cubicBezTo>
                <a:cubicBezTo>
                  <a:pt x="11615518" y="21534"/>
                  <a:pt x="11662935" y="48756"/>
                  <a:pt x="11716415" y="59437"/>
                </a:cubicBezTo>
                <a:cubicBezTo>
                  <a:pt x="11827634" y="76591"/>
                  <a:pt x="11958926" y="74410"/>
                  <a:pt x="12065685" y="104015"/>
                </a:cubicBezTo>
                <a:cubicBezTo>
                  <a:pt x="12157805" y="116741"/>
                  <a:pt x="12244242" y="143915"/>
                  <a:pt x="12319697" y="163453"/>
                </a:cubicBezTo>
                <a:cubicBezTo>
                  <a:pt x="12393089" y="178057"/>
                  <a:pt x="12467424" y="192879"/>
                  <a:pt x="12541960" y="208030"/>
                </a:cubicBezTo>
                <a:cubicBezTo>
                  <a:pt x="12572349" y="217259"/>
                  <a:pt x="12604777" y="213204"/>
                  <a:pt x="12637215" y="222890"/>
                </a:cubicBezTo>
                <a:cubicBezTo>
                  <a:pt x="12675691" y="234374"/>
                  <a:pt x="12693956" y="245847"/>
                  <a:pt x="12732473" y="252608"/>
                </a:cubicBezTo>
                <a:cubicBezTo>
                  <a:pt x="12760341" y="260339"/>
                  <a:pt x="12797746" y="258143"/>
                  <a:pt x="12827728" y="267468"/>
                </a:cubicBezTo>
                <a:cubicBezTo>
                  <a:pt x="12858336" y="276762"/>
                  <a:pt x="12885198" y="299203"/>
                  <a:pt x="12922983" y="297187"/>
                </a:cubicBezTo>
                <a:cubicBezTo>
                  <a:pt x="13176360" y="297496"/>
                  <a:pt x="13535910" y="336367"/>
                  <a:pt x="13780280" y="356624"/>
                </a:cubicBezTo>
                <a:cubicBezTo>
                  <a:pt x="14051921" y="379395"/>
                  <a:pt x="14828184" y="496685"/>
                  <a:pt x="14955099" y="520077"/>
                </a:cubicBezTo>
                <a:cubicBezTo>
                  <a:pt x="15680517" y="599976"/>
                  <a:pt x="15189419" y="465890"/>
                  <a:pt x="15748891" y="668670"/>
                </a:cubicBezTo>
                <a:cubicBezTo>
                  <a:pt x="15832864" y="684644"/>
                  <a:pt x="15920151" y="696813"/>
                  <a:pt x="16002906" y="713249"/>
                </a:cubicBezTo>
                <a:cubicBezTo>
                  <a:pt x="16258065" y="773341"/>
                  <a:pt x="15908088" y="728516"/>
                  <a:pt x="16225169" y="757827"/>
                </a:cubicBezTo>
                <a:cubicBezTo>
                  <a:pt x="16292046" y="779978"/>
                  <a:pt x="16358652" y="798039"/>
                  <a:pt x="16447432" y="817265"/>
                </a:cubicBezTo>
                <a:cubicBezTo>
                  <a:pt x="16521132" y="827124"/>
                  <a:pt x="16597710" y="835045"/>
                  <a:pt x="16669694" y="846983"/>
                </a:cubicBezTo>
                <a:cubicBezTo>
                  <a:pt x="16716121" y="849376"/>
                  <a:pt x="16758428" y="852289"/>
                  <a:pt x="16796702" y="861842"/>
                </a:cubicBezTo>
                <a:cubicBezTo>
                  <a:pt x="16886421" y="892074"/>
                  <a:pt x="16985100" y="885229"/>
                  <a:pt x="17050717" y="921280"/>
                </a:cubicBezTo>
                <a:cubicBezTo>
                  <a:pt x="17136908" y="951092"/>
                  <a:pt x="17229758" y="973790"/>
                  <a:pt x="17304729" y="1010436"/>
                </a:cubicBezTo>
                <a:cubicBezTo>
                  <a:pt x="17332349" y="1025749"/>
                  <a:pt x="17365771" y="1045630"/>
                  <a:pt x="17399987" y="1055014"/>
                </a:cubicBezTo>
                <a:cubicBezTo>
                  <a:pt x="17438180" y="1068679"/>
                  <a:pt x="17485915" y="1074384"/>
                  <a:pt x="17526992" y="1084732"/>
                </a:cubicBezTo>
                <a:cubicBezTo>
                  <a:pt x="17559118" y="1103648"/>
                  <a:pt x="17589459" y="1128700"/>
                  <a:pt x="17622250" y="1144169"/>
                </a:cubicBezTo>
                <a:cubicBezTo>
                  <a:pt x="17662722" y="1156889"/>
                  <a:pt x="17716233" y="1169525"/>
                  <a:pt x="17749255" y="1188747"/>
                </a:cubicBezTo>
                <a:cubicBezTo>
                  <a:pt x="17802553" y="1215907"/>
                  <a:pt x="17822401" y="1254035"/>
                  <a:pt x="17876262" y="1277904"/>
                </a:cubicBezTo>
                <a:cubicBezTo>
                  <a:pt x="17904451" y="1294237"/>
                  <a:pt x="17933049" y="1299267"/>
                  <a:pt x="17939767" y="1307622"/>
                </a:cubicBezTo>
                <a:cubicBezTo>
                  <a:pt x="17954087" y="1331498"/>
                  <a:pt x="18010544" y="1443211"/>
                  <a:pt x="18035022" y="1456216"/>
                </a:cubicBezTo>
                <a:cubicBezTo>
                  <a:pt x="18153864" y="1513948"/>
                  <a:pt x="18096541" y="1473957"/>
                  <a:pt x="18225532" y="1575091"/>
                </a:cubicBezTo>
                <a:cubicBezTo>
                  <a:pt x="18247972" y="1588645"/>
                  <a:pt x="18262497" y="1606004"/>
                  <a:pt x="18289038" y="1619669"/>
                </a:cubicBezTo>
                <a:cubicBezTo>
                  <a:pt x="18553106" y="1742507"/>
                  <a:pt x="18206144" y="1536339"/>
                  <a:pt x="18416042" y="1693966"/>
                </a:cubicBezTo>
                <a:cubicBezTo>
                  <a:pt x="18656397" y="1823380"/>
                  <a:pt x="18465684" y="1666355"/>
                  <a:pt x="18606555" y="1797981"/>
                </a:cubicBezTo>
                <a:cubicBezTo>
                  <a:pt x="18616779" y="1812050"/>
                  <a:pt x="18623727" y="1831488"/>
                  <a:pt x="18638305" y="1842559"/>
                </a:cubicBezTo>
                <a:cubicBezTo>
                  <a:pt x="18654569" y="1858341"/>
                  <a:pt x="18686228" y="1868583"/>
                  <a:pt x="18701810" y="1887137"/>
                </a:cubicBezTo>
                <a:cubicBezTo>
                  <a:pt x="18728998" y="1915763"/>
                  <a:pt x="18765313" y="1976293"/>
                  <a:pt x="18765313" y="1976293"/>
                </a:cubicBezTo>
              </a:path>
            </a:pathLst>
          </a:custGeom>
          <a:noFill/>
          <a:ln w="127000" cap="rnd">
            <a:solidFill>
              <a:schemeClr val="accent2">
                <a:lumMod val="40000"/>
                <a:lumOff val="60000"/>
              </a:schemeClr>
            </a:solidFill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433457"/>
                      <a:gd name="connsiteY0" fmla="*/ 1458686 h 1458686"/>
                      <a:gd name="connsiteX1" fmla="*/ 54429 w 6433457"/>
                      <a:gd name="connsiteY1" fmla="*/ 1382486 h 1458686"/>
                      <a:gd name="connsiteX2" fmla="*/ 76200 w 6433457"/>
                      <a:gd name="connsiteY2" fmla="*/ 1338943 h 1458686"/>
                      <a:gd name="connsiteX3" fmla="*/ 108857 w 6433457"/>
                      <a:gd name="connsiteY3" fmla="*/ 1295400 h 1458686"/>
                      <a:gd name="connsiteX4" fmla="*/ 130629 w 6433457"/>
                      <a:gd name="connsiteY4" fmla="*/ 1262743 h 1458686"/>
                      <a:gd name="connsiteX5" fmla="*/ 163286 w 6433457"/>
                      <a:gd name="connsiteY5" fmla="*/ 1208315 h 1458686"/>
                      <a:gd name="connsiteX6" fmla="*/ 228600 w 6433457"/>
                      <a:gd name="connsiteY6" fmla="*/ 1121229 h 1458686"/>
                      <a:gd name="connsiteX7" fmla="*/ 283029 w 6433457"/>
                      <a:gd name="connsiteY7" fmla="*/ 1045029 h 1458686"/>
                      <a:gd name="connsiteX8" fmla="*/ 337457 w 6433457"/>
                      <a:gd name="connsiteY8" fmla="*/ 990600 h 1458686"/>
                      <a:gd name="connsiteX9" fmla="*/ 391886 w 6433457"/>
                      <a:gd name="connsiteY9" fmla="*/ 925286 h 1458686"/>
                      <a:gd name="connsiteX10" fmla="*/ 424543 w 6433457"/>
                      <a:gd name="connsiteY10" fmla="*/ 903515 h 1458686"/>
                      <a:gd name="connsiteX11" fmla="*/ 446314 w 6433457"/>
                      <a:gd name="connsiteY11" fmla="*/ 881743 h 1458686"/>
                      <a:gd name="connsiteX12" fmla="*/ 478972 w 6433457"/>
                      <a:gd name="connsiteY12" fmla="*/ 859972 h 1458686"/>
                      <a:gd name="connsiteX13" fmla="*/ 566057 w 6433457"/>
                      <a:gd name="connsiteY13" fmla="*/ 794657 h 1458686"/>
                      <a:gd name="connsiteX14" fmla="*/ 653143 w 6433457"/>
                      <a:gd name="connsiteY14" fmla="*/ 729343 h 1458686"/>
                      <a:gd name="connsiteX15" fmla="*/ 685800 w 6433457"/>
                      <a:gd name="connsiteY15" fmla="*/ 718457 h 1458686"/>
                      <a:gd name="connsiteX16" fmla="*/ 718457 w 6433457"/>
                      <a:gd name="connsiteY16" fmla="*/ 696686 h 1458686"/>
                      <a:gd name="connsiteX17" fmla="*/ 751114 w 6433457"/>
                      <a:gd name="connsiteY17" fmla="*/ 685800 h 1458686"/>
                      <a:gd name="connsiteX18" fmla="*/ 849086 w 6433457"/>
                      <a:gd name="connsiteY18" fmla="*/ 631372 h 1458686"/>
                      <a:gd name="connsiteX19" fmla="*/ 903514 w 6433457"/>
                      <a:gd name="connsiteY19" fmla="*/ 609600 h 1458686"/>
                      <a:gd name="connsiteX20" fmla="*/ 947057 w 6433457"/>
                      <a:gd name="connsiteY20" fmla="*/ 576943 h 1458686"/>
                      <a:gd name="connsiteX21" fmla="*/ 1055914 w 6433457"/>
                      <a:gd name="connsiteY21" fmla="*/ 533400 h 1458686"/>
                      <a:gd name="connsiteX22" fmla="*/ 1099457 w 6433457"/>
                      <a:gd name="connsiteY22" fmla="*/ 511629 h 1458686"/>
                      <a:gd name="connsiteX23" fmla="*/ 1153886 w 6433457"/>
                      <a:gd name="connsiteY23" fmla="*/ 500743 h 1458686"/>
                      <a:gd name="connsiteX24" fmla="*/ 1306286 w 6433457"/>
                      <a:gd name="connsiteY24" fmla="*/ 468086 h 1458686"/>
                      <a:gd name="connsiteX25" fmla="*/ 1426029 w 6433457"/>
                      <a:gd name="connsiteY25" fmla="*/ 457200 h 1458686"/>
                      <a:gd name="connsiteX26" fmla="*/ 1491343 w 6433457"/>
                      <a:gd name="connsiteY26" fmla="*/ 424543 h 1458686"/>
                      <a:gd name="connsiteX27" fmla="*/ 1578429 w 6433457"/>
                      <a:gd name="connsiteY27" fmla="*/ 381000 h 1458686"/>
                      <a:gd name="connsiteX28" fmla="*/ 1621972 w 6433457"/>
                      <a:gd name="connsiteY28" fmla="*/ 359229 h 1458686"/>
                      <a:gd name="connsiteX29" fmla="*/ 1719943 w 6433457"/>
                      <a:gd name="connsiteY29" fmla="*/ 304800 h 1458686"/>
                      <a:gd name="connsiteX30" fmla="*/ 1883229 w 6433457"/>
                      <a:gd name="connsiteY30" fmla="*/ 261257 h 1458686"/>
                      <a:gd name="connsiteX31" fmla="*/ 2188029 w 6433457"/>
                      <a:gd name="connsiteY31" fmla="*/ 185057 h 1458686"/>
                      <a:gd name="connsiteX32" fmla="*/ 2351314 w 6433457"/>
                      <a:gd name="connsiteY32" fmla="*/ 174172 h 1458686"/>
                      <a:gd name="connsiteX33" fmla="*/ 2601686 w 6433457"/>
                      <a:gd name="connsiteY33" fmla="*/ 174172 h 1458686"/>
                      <a:gd name="connsiteX34" fmla="*/ 2667000 w 6433457"/>
                      <a:gd name="connsiteY34" fmla="*/ 152400 h 1458686"/>
                      <a:gd name="connsiteX35" fmla="*/ 2721429 w 6433457"/>
                      <a:gd name="connsiteY35" fmla="*/ 130629 h 1458686"/>
                      <a:gd name="connsiteX36" fmla="*/ 2764972 w 6433457"/>
                      <a:gd name="connsiteY36" fmla="*/ 108857 h 1458686"/>
                      <a:gd name="connsiteX37" fmla="*/ 2960914 w 6433457"/>
                      <a:gd name="connsiteY37" fmla="*/ 54429 h 1458686"/>
                      <a:gd name="connsiteX38" fmla="*/ 3265714 w 6433457"/>
                      <a:gd name="connsiteY38" fmla="*/ 0 h 1458686"/>
                      <a:gd name="connsiteX39" fmla="*/ 3962400 w 6433457"/>
                      <a:gd name="connsiteY39" fmla="*/ 21772 h 1458686"/>
                      <a:gd name="connsiteX40" fmla="*/ 4016829 w 6433457"/>
                      <a:gd name="connsiteY40" fmla="*/ 43543 h 1458686"/>
                      <a:gd name="connsiteX41" fmla="*/ 4136572 w 6433457"/>
                      <a:gd name="connsiteY41" fmla="*/ 76200 h 1458686"/>
                      <a:gd name="connsiteX42" fmla="*/ 4223657 w 6433457"/>
                      <a:gd name="connsiteY42" fmla="*/ 119743 h 1458686"/>
                      <a:gd name="connsiteX43" fmla="*/ 4299857 w 6433457"/>
                      <a:gd name="connsiteY43" fmla="*/ 152400 h 1458686"/>
                      <a:gd name="connsiteX44" fmla="*/ 4332514 w 6433457"/>
                      <a:gd name="connsiteY44" fmla="*/ 163286 h 1458686"/>
                      <a:gd name="connsiteX45" fmla="*/ 4365172 w 6433457"/>
                      <a:gd name="connsiteY45" fmla="*/ 185057 h 1458686"/>
                      <a:gd name="connsiteX46" fmla="*/ 4397829 w 6433457"/>
                      <a:gd name="connsiteY46" fmla="*/ 195943 h 1458686"/>
                      <a:gd name="connsiteX47" fmla="*/ 4430486 w 6433457"/>
                      <a:gd name="connsiteY47" fmla="*/ 217715 h 1458686"/>
                      <a:gd name="connsiteX48" fmla="*/ 4724400 w 6433457"/>
                      <a:gd name="connsiteY48" fmla="*/ 261257 h 1458686"/>
                      <a:gd name="connsiteX49" fmla="*/ 5127172 w 6433457"/>
                      <a:gd name="connsiteY49" fmla="*/ 381000 h 1458686"/>
                      <a:gd name="connsiteX50" fmla="*/ 5399314 w 6433457"/>
                      <a:gd name="connsiteY50" fmla="*/ 489857 h 1458686"/>
                      <a:gd name="connsiteX51" fmla="*/ 5486400 w 6433457"/>
                      <a:gd name="connsiteY51" fmla="*/ 522515 h 1458686"/>
                      <a:gd name="connsiteX52" fmla="*/ 5562600 w 6433457"/>
                      <a:gd name="connsiteY52" fmla="*/ 555172 h 1458686"/>
                      <a:gd name="connsiteX53" fmla="*/ 5638800 w 6433457"/>
                      <a:gd name="connsiteY53" fmla="*/ 598715 h 1458686"/>
                      <a:gd name="connsiteX54" fmla="*/ 5715000 w 6433457"/>
                      <a:gd name="connsiteY54" fmla="*/ 620486 h 1458686"/>
                      <a:gd name="connsiteX55" fmla="*/ 5758543 w 6433457"/>
                      <a:gd name="connsiteY55" fmla="*/ 631372 h 1458686"/>
                      <a:gd name="connsiteX56" fmla="*/ 5845629 w 6433457"/>
                      <a:gd name="connsiteY56" fmla="*/ 674915 h 1458686"/>
                      <a:gd name="connsiteX57" fmla="*/ 5932714 w 6433457"/>
                      <a:gd name="connsiteY57" fmla="*/ 740229 h 1458686"/>
                      <a:gd name="connsiteX58" fmla="*/ 5965372 w 6433457"/>
                      <a:gd name="connsiteY58" fmla="*/ 772886 h 1458686"/>
                      <a:gd name="connsiteX59" fmla="*/ 6008914 w 6433457"/>
                      <a:gd name="connsiteY59" fmla="*/ 794657 h 1458686"/>
                      <a:gd name="connsiteX60" fmla="*/ 6041572 w 6433457"/>
                      <a:gd name="connsiteY60" fmla="*/ 838200 h 1458686"/>
                      <a:gd name="connsiteX61" fmla="*/ 6085114 w 6433457"/>
                      <a:gd name="connsiteY61" fmla="*/ 870857 h 1458686"/>
                      <a:gd name="connsiteX62" fmla="*/ 6128657 w 6433457"/>
                      <a:gd name="connsiteY62" fmla="*/ 936172 h 1458686"/>
                      <a:gd name="connsiteX63" fmla="*/ 6150429 w 6433457"/>
                      <a:gd name="connsiteY63" fmla="*/ 957943 h 1458686"/>
                      <a:gd name="connsiteX64" fmla="*/ 6183086 w 6433457"/>
                      <a:gd name="connsiteY64" fmla="*/ 1066800 h 1458686"/>
                      <a:gd name="connsiteX65" fmla="*/ 6248400 w 6433457"/>
                      <a:gd name="connsiteY65" fmla="*/ 1153886 h 1458686"/>
                      <a:gd name="connsiteX66" fmla="*/ 6270172 w 6433457"/>
                      <a:gd name="connsiteY66" fmla="*/ 1186543 h 1458686"/>
                      <a:gd name="connsiteX67" fmla="*/ 6313714 w 6433457"/>
                      <a:gd name="connsiteY67" fmla="*/ 1240972 h 1458686"/>
                      <a:gd name="connsiteX68" fmla="*/ 6379029 w 6433457"/>
                      <a:gd name="connsiteY68" fmla="*/ 1317172 h 1458686"/>
                      <a:gd name="connsiteX69" fmla="*/ 6389914 w 6433457"/>
                      <a:gd name="connsiteY69" fmla="*/ 1349829 h 1458686"/>
                      <a:gd name="connsiteX70" fmla="*/ 6411686 w 6433457"/>
                      <a:gd name="connsiteY70" fmla="*/ 1382486 h 1458686"/>
                      <a:gd name="connsiteX71" fmla="*/ 6433457 w 6433457"/>
                      <a:gd name="connsiteY71" fmla="*/ 1447800 h 14586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</a:cxnLst>
                    <a:rect l="l" t="t" r="r" b="b"/>
                    <a:pathLst>
                      <a:path w="6433457" h="1458686">
                        <a:moveTo>
                          <a:pt x="0" y="1458686"/>
                        </a:moveTo>
                        <a:cubicBezTo>
                          <a:pt x="18143" y="1433286"/>
                          <a:pt x="37671" y="1408820"/>
                          <a:pt x="54429" y="1382486"/>
                        </a:cubicBezTo>
                        <a:cubicBezTo>
                          <a:pt x="63141" y="1368796"/>
                          <a:pt x="67600" y="1352704"/>
                          <a:pt x="76200" y="1338943"/>
                        </a:cubicBezTo>
                        <a:cubicBezTo>
                          <a:pt x="85816" y="1323558"/>
                          <a:pt x="98312" y="1310163"/>
                          <a:pt x="108857" y="1295400"/>
                        </a:cubicBezTo>
                        <a:cubicBezTo>
                          <a:pt x="116461" y="1284754"/>
                          <a:pt x="123695" y="1273837"/>
                          <a:pt x="130629" y="1262743"/>
                        </a:cubicBezTo>
                        <a:cubicBezTo>
                          <a:pt x="141843" y="1244801"/>
                          <a:pt x="151243" y="1225711"/>
                          <a:pt x="163286" y="1208315"/>
                        </a:cubicBezTo>
                        <a:cubicBezTo>
                          <a:pt x="183940" y="1178481"/>
                          <a:pt x="208472" y="1151420"/>
                          <a:pt x="228600" y="1121229"/>
                        </a:cubicBezTo>
                        <a:cubicBezTo>
                          <a:pt x="244206" y="1097821"/>
                          <a:pt x="265029" y="1065279"/>
                          <a:pt x="283029" y="1045029"/>
                        </a:cubicBezTo>
                        <a:cubicBezTo>
                          <a:pt x="300075" y="1025852"/>
                          <a:pt x="323224" y="1011948"/>
                          <a:pt x="337457" y="990600"/>
                        </a:cubicBezTo>
                        <a:cubicBezTo>
                          <a:pt x="358864" y="958491"/>
                          <a:pt x="360456" y="951478"/>
                          <a:pt x="391886" y="925286"/>
                        </a:cubicBezTo>
                        <a:cubicBezTo>
                          <a:pt x="401937" y="916911"/>
                          <a:pt x="414327" y="911688"/>
                          <a:pt x="424543" y="903515"/>
                        </a:cubicBezTo>
                        <a:cubicBezTo>
                          <a:pt x="432557" y="897104"/>
                          <a:pt x="438300" y="888154"/>
                          <a:pt x="446314" y="881743"/>
                        </a:cubicBezTo>
                        <a:cubicBezTo>
                          <a:pt x="456530" y="873570"/>
                          <a:pt x="469126" y="868587"/>
                          <a:pt x="478972" y="859972"/>
                        </a:cubicBezTo>
                        <a:cubicBezTo>
                          <a:pt x="555949" y="792617"/>
                          <a:pt x="502603" y="815809"/>
                          <a:pt x="566057" y="794657"/>
                        </a:cubicBezTo>
                        <a:cubicBezTo>
                          <a:pt x="591847" y="768869"/>
                          <a:pt x="616219" y="741651"/>
                          <a:pt x="653143" y="729343"/>
                        </a:cubicBezTo>
                        <a:cubicBezTo>
                          <a:pt x="664029" y="725714"/>
                          <a:pt x="675537" y="723589"/>
                          <a:pt x="685800" y="718457"/>
                        </a:cubicBezTo>
                        <a:cubicBezTo>
                          <a:pt x="697502" y="712606"/>
                          <a:pt x="706755" y="702537"/>
                          <a:pt x="718457" y="696686"/>
                        </a:cubicBezTo>
                        <a:cubicBezTo>
                          <a:pt x="728720" y="691554"/>
                          <a:pt x="740851" y="690932"/>
                          <a:pt x="751114" y="685800"/>
                        </a:cubicBezTo>
                        <a:cubicBezTo>
                          <a:pt x="861044" y="630835"/>
                          <a:pt x="754723" y="673311"/>
                          <a:pt x="849086" y="631372"/>
                        </a:cubicBezTo>
                        <a:cubicBezTo>
                          <a:pt x="866942" y="623436"/>
                          <a:pt x="886433" y="619090"/>
                          <a:pt x="903514" y="609600"/>
                        </a:cubicBezTo>
                        <a:cubicBezTo>
                          <a:pt x="919374" y="600789"/>
                          <a:pt x="930830" y="585057"/>
                          <a:pt x="947057" y="576943"/>
                        </a:cubicBezTo>
                        <a:cubicBezTo>
                          <a:pt x="982012" y="559465"/>
                          <a:pt x="1020959" y="550877"/>
                          <a:pt x="1055914" y="533400"/>
                        </a:cubicBezTo>
                        <a:cubicBezTo>
                          <a:pt x="1070428" y="526143"/>
                          <a:pt x="1084062" y="516761"/>
                          <a:pt x="1099457" y="511629"/>
                        </a:cubicBezTo>
                        <a:cubicBezTo>
                          <a:pt x="1117010" y="505778"/>
                          <a:pt x="1135824" y="504757"/>
                          <a:pt x="1153886" y="500743"/>
                        </a:cubicBezTo>
                        <a:cubicBezTo>
                          <a:pt x="1208646" y="488574"/>
                          <a:pt x="1243808" y="473766"/>
                          <a:pt x="1306286" y="468086"/>
                        </a:cubicBezTo>
                        <a:lnTo>
                          <a:pt x="1426029" y="457200"/>
                        </a:lnTo>
                        <a:cubicBezTo>
                          <a:pt x="1492249" y="435128"/>
                          <a:pt x="1425022" y="460718"/>
                          <a:pt x="1491343" y="424543"/>
                        </a:cubicBezTo>
                        <a:cubicBezTo>
                          <a:pt x="1519835" y="409002"/>
                          <a:pt x="1549400" y="395514"/>
                          <a:pt x="1578429" y="381000"/>
                        </a:cubicBezTo>
                        <a:cubicBezTo>
                          <a:pt x="1592943" y="373743"/>
                          <a:pt x="1607787" y="367110"/>
                          <a:pt x="1621972" y="359229"/>
                        </a:cubicBezTo>
                        <a:cubicBezTo>
                          <a:pt x="1654629" y="341086"/>
                          <a:pt x="1685512" y="319297"/>
                          <a:pt x="1719943" y="304800"/>
                        </a:cubicBezTo>
                        <a:cubicBezTo>
                          <a:pt x="1828233" y="259204"/>
                          <a:pt x="1800585" y="283295"/>
                          <a:pt x="1883229" y="261257"/>
                        </a:cubicBezTo>
                        <a:cubicBezTo>
                          <a:pt x="1982418" y="234807"/>
                          <a:pt x="2085365" y="191901"/>
                          <a:pt x="2188029" y="185057"/>
                        </a:cubicBezTo>
                        <a:lnTo>
                          <a:pt x="2351314" y="174172"/>
                        </a:lnTo>
                        <a:cubicBezTo>
                          <a:pt x="2582765" y="141107"/>
                          <a:pt x="2180484" y="193318"/>
                          <a:pt x="2601686" y="174172"/>
                        </a:cubicBezTo>
                        <a:cubicBezTo>
                          <a:pt x="2624611" y="173130"/>
                          <a:pt x="2645692" y="160923"/>
                          <a:pt x="2667000" y="152400"/>
                        </a:cubicBezTo>
                        <a:cubicBezTo>
                          <a:pt x="2685143" y="145143"/>
                          <a:pt x="2703573" y="138565"/>
                          <a:pt x="2721429" y="130629"/>
                        </a:cubicBezTo>
                        <a:cubicBezTo>
                          <a:pt x="2736258" y="124038"/>
                          <a:pt x="2749508" y="113777"/>
                          <a:pt x="2764972" y="108857"/>
                        </a:cubicBezTo>
                        <a:cubicBezTo>
                          <a:pt x="2829568" y="88304"/>
                          <a:pt x="2893808" y="64016"/>
                          <a:pt x="2960914" y="54429"/>
                        </a:cubicBezTo>
                        <a:cubicBezTo>
                          <a:pt x="3164745" y="25310"/>
                          <a:pt x="3063137" y="43409"/>
                          <a:pt x="3265714" y="0"/>
                        </a:cubicBezTo>
                        <a:cubicBezTo>
                          <a:pt x="3497943" y="7257"/>
                          <a:pt x="3730447" y="8325"/>
                          <a:pt x="3962400" y="21772"/>
                        </a:cubicBezTo>
                        <a:cubicBezTo>
                          <a:pt x="3981908" y="22903"/>
                          <a:pt x="3998178" y="37715"/>
                          <a:pt x="4016829" y="43543"/>
                        </a:cubicBezTo>
                        <a:cubicBezTo>
                          <a:pt x="4056318" y="55883"/>
                          <a:pt x="4097751" y="61897"/>
                          <a:pt x="4136572" y="76200"/>
                        </a:cubicBezTo>
                        <a:cubicBezTo>
                          <a:pt x="4167026" y="87420"/>
                          <a:pt x="4194247" y="106018"/>
                          <a:pt x="4223657" y="119743"/>
                        </a:cubicBezTo>
                        <a:cubicBezTo>
                          <a:pt x="4248699" y="131429"/>
                          <a:pt x="4274199" y="142137"/>
                          <a:pt x="4299857" y="152400"/>
                        </a:cubicBezTo>
                        <a:cubicBezTo>
                          <a:pt x="4310511" y="156662"/>
                          <a:pt x="4322251" y="158154"/>
                          <a:pt x="4332514" y="163286"/>
                        </a:cubicBezTo>
                        <a:cubicBezTo>
                          <a:pt x="4344216" y="169137"/>
                          <a:pt x="4353470" y="179206"/>
                          <a:pt x="4365172" y="185057"/>
                        </a:cubicBezTo>
                        <a:cubicBezTo>
                          <a:pt x="4375435" y="190189"/>
                          <a:pt x="4387566" y="190811"/>
                          <a:pt x="4397829" y="195943"/>
                        </a:cubicBezTo>
                        <a:cubicBezTo>
                          <a:pt x="4409531" y="201794"/>
                          <a:pt x="4417657" y="215149"/>
                          <a:pt x="4430486" y="217715"/>
                        </a:cubicBezTo>
                        <a:cubicBezTo>
                          <a:pt x="4527603" y="237138"/>
                          <a:pt x="4626917" y="243760"/>
                          <a:pt x="4724400" y="261257"/>
                        </a:cubicBezTo>
                        <a:cubicBezTo>
                          <a:pt x="4818895" y="278218"/>
                          <a:pt x="5085044" y="362569"/>
                          <a:pt x="5127172" y="381000"/>
                        </a:cubicBezTo>
                        <a:cubicBezTo>
                          <a:pt x="5400381" y="500529"/>
                          <a:pt x="5204557" y="421119"/>
                          <a:pt x="5399314" y="489857"/>
                        </a:cubicBezTo>
                        <a:cubicBezTo>
                          <a:pt x="5428549" y="500175"/>
                          <a:pt x="5458176" y="509686"/>
                          <a:pt x="5486400" y="522515"/>
                        </a:cubicBezTo>
                        <a:cubicBezTo>
                          <a:pt x="5578279" y="564278"/>
                          <a:pt x="5452876" y="527740"/>
                          <a:pt x="5562600" y="555172"/>
                        </a:cubicBezTo>
                        <a:cubicBezTo>
                          <a:pt x="5588714" y="572581"/>
                          <a:pt x="5608418" y="587667"/>
                          <a:pt x="5638800" y="598715"/>
                        </a:cubicBezTo>
                        <a:cubicBezTo>
                          <a:pt x="5663626" y="607743"/>
                          <a:pt x="5689514" y="613535"/>
                          <a:pt x="5715000" y="620486"/>
                        </a:cubicBezTo>
                        <a:cubicBezTo>
                          <a:pt x="5729434" y="624422"/>
                          <a:pt x="5744733" y="625618"/>
                          <a:pt x="5758543" y="631372"/>
                        </a:cubicBezTo>
                        <a:cubicBezTo>
                          <a:pt x="5788501" y="643855"/>
                          <a:pt x="5819665" y="655442"/>
                          <a:pt x="5845629" y="674915"/>
                        </a:cubicBezTo>
                        <a:cubicBezTo>
                          <a:pt x="5874657" y="696686"/>
                          <a:pt x="5907056" y="714572"/>
                          <a:pt x="5932714" y="740229"/>
                        </a:cubicBezTo>
                        <a:cubicBezTo>
                          <a:pt x="5943600" y="751115"/>
                          <a:pt x="5952845" y="763938"/>
                          <a:pt x="5965372" y="772886"/>
                        </a:cubicBezTo>
                        <a:cubicBezTo>
                          <a:pt x="5978577" y="782318"/>
                          <a:pt x="5994400" y="787400"/>
                          <a:pt x="6008914" y="794657"/>
                        </a:cubicBezTo>
                        <a:cubicBezTo>
                          <a:pt x="6019800" y="809171"/>
                          <a:pt x="6028743" y="825371"/>
                          <a:pt x="6041572" y="838200"/>
                        </a:cubicBezTo>
                        <a:cubicBezTo>
                          <a:pt x="6054401" y="851029"/>
                          <a:pt x="6073061" y="857297"/>
                          <a:pt x="6085114" y="870857"/>
                        </a:cubicBezTo>
                        <a:cubicBezTo>
                          <a:pt x="6102498" y="890414"/>
                          <a:pt x="6110154" y="917670"/>
                          <a:pt x="6128657" y="936172"/>
                        </a:cubicBezTo>
                        <a:lnTo>
                          <a:pt x="6150429" y="957943"/>
                        </a:lnTo>
                        <a:cubicBezTo>
                          <a:pt x="6155363" y="977679"/>
                          <a:pt x="6174249" y="1057963"/>
                          <a:pt x="6183086" y="1066800"/>
                        </a:cubicBezTo>
                        <a:cubicBezTo>
                          <a:pt x="6223359" y="1107075"/>
                          <a:pt x="6199163" y="1080031"/>
                          <a:pt x="6248400" y="1153886"/>
                        </a:cubicBezTo>
                        <a:cubicBezTo>
                          <a:pt x="6255657" y="1164772"/>
                          <a:pt x="6260921" y="1177292"/>
                          <a:pt x="6270172" y="1186543"/>
                        </a:cubicBezTo>
                        <a:cubicBezTo>
                          <a:pt x="6344296" y="1260671"/>
                          <a:pt x="6231306" y="1144829"/>
                          <a:pt x="6313714" y="1240972"/>
                        </a:cubicBezTo>
                        <a:cubicBezTo>
                          <a:pt x="6392910" y="1333368"/>
                          <a:pt x="6329043" y="1242195"/>
                          <a:pt x="6379029" y="1317172"/>
                        </a:cubicBezTo>
                        <a:cubicBezTo>
                          <a:pt x="6382657" y="1328058"/>
                          <a:pt x="6384782" y="1339566"/>
                          <a:pt x="6389914" y="1349829"/>
                        </a:cubicBezTo>
                        <a:cubicBezTo>
                          <a:pt x="6395765" y="1361531"/>
                          <a:pt x="6406372" y="1370531"/>
                          <a:pt x="6411686" y="1382486"/>
                        </a:cubicBezTo>
                        <a:cubicBezTo>
                          <a:pt x="6421007" y="1403457"/>
                          <a:pt x="6433457" y="1447800"/>
                          <a:pt x="6433457" y="144780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7" name="!!c4">
            <a:extLst>
              <a:ext uri="{FF2B5EF4-FFF2-40B4-BE49-F238E27FC236}">
                <a16:creationId xmlns:a16="http://schemas.microsoft.com/office/drawing/2014/main" id="{9533D69B-97AD-1946-E1BA-6B09799E006A}"/>
              </a:ext>
            </a:extLst>
          </p:cNvPr>
          <p:cNvSpPr/>
          <p:nvPr/>
        </p:nvSpPr>
        <p:spPr>
          <a:xfrm>
            <a:off x="5768685" y="3918374"/>
            <a:ext cx="914400" cy="853996"/>
          </a:xfrm>
          <a:prstGeom prst="mathMultiply">
            <a:avLst/>
          </a:prstGeom>
          <a:solidFill>
            <a:schemeClr val="accent5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8" name="!!c5">
            <a:extLst>
              <a:ext uri="{FF2B5EF4-FFF2-40B4-BE49-F238E27FC236}">
                <a16:creationId xmlns:a16="http://schemas.microsoft.com/office/drawing/2014/main" id="{401A9E4F-3639-3582-18CE-DAD48B1CF4B4}"/>
              </a:ext>
            </a:extLst>
          </p:cNvPr>
          <p:cNvSpPr/>
          <p:nvPr/>
        </p:nvSpPr>
        <p:spPr>
          <a:xfrm>
            <a:off x="10019935" y="2786118"/>
            <a:ext cx="914400" cy="853996"/>
          </a:xfrm>
          <a:prstGeom prst="mathMultiply">
            <a:avLst/>
          </a:prstGeom>
          <a:solidFill>
            <a:schemeClr val="accent5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9" name="!!c6">
            <a:extLst>
              <a:ext uri="{FF2B5EF4-FFF2-40B4-BE49-F238E27FC236}">
                <a16:creationId xmlns:a16="http://schemas.microsoft.com/office/drawing/2014/main" id="{242FF169-8139-36B1-D684-EDF4C372C696}"/>
              </a:ext>
            </a:extLst>
          </p:cNvPr>
          <p:cNvSpPr/>
          <p:nvPr/>
        </p:nvSpPr>
        <p:spPr>
          <a:xfrm>
            <a:off x="14863258" y="3353114"/>
            <a:ext cx="914400" cy="853996"/>
          </a:xfrm>
          <a:prstGeom prst="mathMultiply">
            <a:avLst/>
          </a:prstGeom>
          <a:solidFill>
            <a:schemeClr val="accent5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1" name="Candy: A problem on leetcode">
            <a:extLst>
              <a:ext uri="{FF2B5EF4-FFF2-40B4-BE49-F238E27FC236}">
                <a16:creationId xmlns:a16="http://schemas.microsoft.com/office/drawing/2014/main" id="{EC2658EA-254B-405C-6FBF-F2B2456A697F}"/>
              </a:ext>
            </a:extLst>
          </p:cNvPr>
          <p:cNvSpPr/>
          <p:nvPr/>
        </p:nvSpPr>
        <p:spPr>
          <a:xfrm>
            <a:off x="887793" y="97463"/>
            <a:ext cx="23127629" cy="2281634"/>
          </a:xfrm>
          <a:prstGeom prst="roundRect">
            <a:avLst>
              <a:gd name="adj" fmla="val 1661"/>
            </a:avLst>
          </a:prstGeom>
          <a:noFill/>
          <a:ln w="12700">
            <a:noFill/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1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5400" dirty="0">
                <a:solidFill>
                  <a:schemeClr val="accent5">
                    <a:lumMod val="60000"/>
                    <a:lumOff val="40000"/>
                  </a:schemeClr>
                </a:solidFill>
                <a:latin typeface="Bradley Hand" pitchFamily="2" charset="77"/>
              </a:rPr>
              <a:t>Can you select a </a:t>
            </a:r>
            <a:r>
              <a:rPr lang="en-US" sz="5400" dirty="0">
                <a:solidFill>
                  <a:schemeClr val="accent1">
                    <a:lumMod val="20000"/>
                    <a:lumOff val="80000"/>
                  </a:schemeClr>
                </a:solidFill>
                <a:latin typeface="Bradley Hand" pitchFamily="2" charset="77"/>
              </a:rPr>
              <a:t>small</a:t>
            </a:r>
            <a:r>
              <a:rPr lang="en-US" sz="5400" dirty="0">
                <a:solidFill>
                  <a:schemeClr val="accent5">
                    <a:lumMod val="60000"/>
                    <a:lumOff val="40000"/>
                  </a:schemeClr>
                </a:solidFill>
                <a:latin typeface="Bradley Hand" pitchFamily="2" charset="77"/>
              </a:rPr>
              <a:t> set of vertices </a:t>
            </a:r>
            <a:r>
              <a:rPr lang="en-US" sz="5400" dirty="0">
                <a:solidFill>
                  <a:schemeClr val="accent1">
                    <a:lumMod val="20000"/>
                    <a:lumOff val="80000"/>
                  </a:schemeClr>
                </a:solidFill>
                <a:latin typeface="Bradley Hand" pitchFamily="2" charset="77"/>
              </a:rPr>
              <a:t>deterministically</a:t>
            </a:r>
            <a:r>
              <a:rPr lang="en-US" sz="5400" dirty="0">
                <a:solidFill>
                  <a:schemeClr val="accent5">
                    <a:lumMod val="60000"/>
                    <a:lumOff val="40000"/>
                  </a:schemeClr>
                </a:solidFill>
                <a:latin typeface="Bradley Hand" pitchFamily="2" charset="77"/>
              </a:rPr>
              <a:t> such that one of them hit the path?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!!r10">
                <a:extLst>
                  <a:ext uri="{FF2B5EF4-FFF2-40B4-BE49-F238E27FC236}">
                    <a16:creationId xmlns:a16="http://schemas.microsoft.com/office/drawing/2014/main" id="{FD3D2EBD-7979-8521-AD64-0FCE0C8A9999}"/>
                  </a:ext>
                </a:extLst>
              </p:cNvPr>
              <p:cNvSpPr/>
              <p:nvPr/>
            </p:nvSpPr>
            <p:spPr>
              <a:xfrm>
                <a:off x="5934359" y="4776548"/>
                <a:ext cx="583052" cy="658336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2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𝑒</m:t>
                          </m:r>
                        </m:e>
                        <m:sub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chemeClr val="accent5">
                      <a:lumMod val="75000"/>
                    </a:scheme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" name="!!r10">
                <a:extLst>
                  <a:ext uri="{FF2B5EF4-FFF2-40B4-BE49-F238E27FC236}">
                    <a16:creationId xmlns:a16="http://schemas.microsoft.com/office/drawing/2014/main" id="{FD3D2EBD-7979-8521-AD64-0FCE0C8A99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4359" y="4776548"/>
                <a:ext cx="583052" cy="658336"/>
              </a:xfrm>
              <a:prstGeom prst="roundRect">
                <a:avLst/>
              </a:prstGeom>
              <a:blipFill>
                <a:blip r:embed="rId2"/>
                <a:stretch>
                  <a:fillRect l="-34043" b="-16981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r10">
                <a:extLst>
                  <a:ext uri="{FF2B5EF4-FFF2-40B4-BE49-F238E27FC236}">
                    <a16:creationId xmlns:a16="http://schemas.microsoft.com/office/drawing/2014/main" id="{A8789C5B-4BAA-5B61-355F-EA3A7C124288}"/>
                  </a:ext>
                </a:extLst>
              </p:cNvPr>
              <p:cNvSpPr/>
              <p:nvPr/>
            </p:nvSpPr>
            <p:spPr>
              <a:xfrm>
                <a:off x="10185609" y="3723721"/>
                <a:ext cx="583052" cy="646827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2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𝑒</m:t>
                          </m:r>
                        </m:e>
                        <m:sub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chemeClr val="accent5">
                      <a:lumMod val="75000"/>
                    </a:scheme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" name="!!r10">
                <a:extLst>
                  <a:ext uri="{FF2B5EF4-FFF2-40B4-BE49-F238E27FC236}">
                    <a16:creationId xmlns:a16="http://schemas.microsoft.com/office/drawing/2014/main" id="{A8789C5B-4BAA-5B61-355F-EA3A7C1242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5609" y="3723721"/>
                <a:ext cx="583052" cy="646827"/>
              </a:xfrm>
              <a:prstGeom prst="roundRect">
                <a:avLst/>
              </a:prstGeom>
              <a:blipFill>
                <a:blip r:embed="rId3"/>
                <a:stretch>
                  <a:fillRect l="-36170" b="-1730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!!r10">
                <a:extLst>
                  <a:ext uri="{FF2B5EF4-FFF2-40B4-BE49-F238E27FC236}">
                    <a16:creationId xmlns:a16="http://schemas.microsoft.com/office/drawing/2014/main" id="{15D67006-2A03-6E55-2B92-04ACB765802F}"/>
                  </a:ext>
                </a:extLst>
              </p:cNvPr>
              <p:cNvSpPr/>
              <p:nvPr/>
            </p:nvSpPr>
            <p:spPr>
              <a:xfrm>
                <a:off x="15028932" y="4268984"/>
                <a:ext cx="583052" cy="658336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2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𝑒</m:t>
                          </m:r>
                        </m:e>
                        <m:sub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chemeClr val="accent5">
                      <a:lumMod val="75000"/>
                    </a:scheme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" name="!!r10">
                <a:extLst>
                  <a:ext uri="{FF2B5EF4-FFF2-40B4-BE49-F238E27FC236}">
                    <a16:creationId xmlns:a16="http://schemas.microsoft.com/office/drawing/2014/main" id="{15D67006-2A03-6E55-2B92-04ACB76580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28932" y="4268984"/>
                <a:ext cx="583052" cy="658336"/>
              </a:xfrm>
              <a:prstGeom prst="roundRect">
                <a:avLst/>
              </a:prstGeom>
              <a:blipFill>
                <a:blip r:embed="rId4"/>
                <a:stretch>
                  <a:fillRect l="-34043" b="-19231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34B201F-4385-AC59-44CA-FE26E158F0A6}"/>
                  </a:ext>
                </a:extLst>
              </p:cNvPr>
              <p:cNvSpPr txBox="1"/>
              <p:nvPr/>
            </p:nvSpPr>
            <p:spPr>
              <a:xfrm>
                <a:off x="10934335" y="2485523"/>
                <a:ext cx="3933706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𝑃</m:t>
                      </m:r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=</m:t>
                      </m:r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𝑠𝑡</m:t>
                      </m:r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⋄{</m:t>
                      </m:r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𝑒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1</m:t>
                          </m:r>
                        </m:sub>
                      </m:sSub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,</m:t>
                      </m:r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𝑒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2</m:t>
                          </m:r>
                        </m:sub>
                      </m:sSub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,</m:t>
                      </m:r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𝑒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3</m:t>
                          </m:r>
                        </m:sub>
                      </m:sSub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}</m:t>
                      </m:r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34B201F-4385-AC59-44CA-FE26E158F0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4335" y="2485523"/>
                <a:ext cx="3933706" cy="601190"/>
              </a:xfrm>
              <a:prstGeom prst="rect">
                <a:avLst/>
              </a:prstGeom>
              <a:blipFill>
                <a:blip r:embed="rId5"/>
                <a:stretch>
                  <a:fillRect l="-645" r="-1935" b="-2708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!!box">
            <a:extLst>
              <a:ext uri="{FF2B5EF4-FFF2-40B4-BE49-F238E27FC236}">
                <a16:creationId xmlns:a16="http://schemas.microsoft.com/office/drawing/2014/main" id="{973979D1-8E9C-6651-8E15-0C585CDBE9E1}"/>
              </a:ext>
            </a:extLst>
          </p:cNvPr>
          <p:cNvSpPr/>
          <p:nvPr/>
        </p:nvSpPr>
        <p:spPr>
          <a:xfrm>
            <a:off x="1313682" y="5540226"/>
            <a:ext cx="22275662" cy="7080270"/>
          </a:xfrm>
          <a:prstGeom prst="roundRect">
            <a:avLst>
              <a:gd name="adj" fmla="val 5932"/>
            </a:avLst>
          </a:prstGeom>
          <a:noFill/>
          <a:ln w="12700">
            <a:noFill/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:ma14="http://schemas.microsoft.com/office/mac/drawingml/2011/main" xmlns:m="http://schemas.openxmlformats.org/officeDocument/2006/math" xmlns="" val="1"/>
            </a:ext>
          </a:extLst>
        </p:spPr>
        <p:txBody>
          <a:bodyPr lIns="50800" tIns="50800" rIns="50800" bIns="50800" numCol="1" anchor="ctr"/>
          <a:lstStyle/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  <a:latin typeface="Bradley Hand" pitchFamily="2" charset="77"/>
              </a:rPr>
              <a:t>If F* hits P, then we have found two vertices that hit P</a:t>
            </a:r>
          </a:p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5400" dirty="0">
              <a:solidFill>
                <a:schemeClr val="bg1"/>
              </a:solidFill>
              <a:latin typeface="Bradley Hand" pitchFamily="2" charset="77"/>
            </a:endParaRPr>
          </a:p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5400" dirty="0">
              <a:solidFill>
                <a:schemeClr val="bg1"/>
              </a:solidFill>
              <a:latin typeface="Bradley Hand" pitchFamily="2" charset="77"/>
            </a:endParaRPr>
          </a:p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5400" dirty="0">
              <a:solidFill>
                <a:schemeClr val="bg1"/>
              </a:solidFill>
              <a:latin typeface="Bradley Hand" pitchFamily="2" charset="77"/>
            </a:endParaRPr>
          </a:p>
        </p:txBody>
      </p:sp>
      <p:sp>
        <p:nvSpPr>
          <p:cNvPr id="7" name="!!c4">
            <a:extLst>
              <a:ext uri="{FF2B5EF4-FFF2-40B4-BE49-F238E27FC236}">
                <a16:creationId xmlns:a16="http://schemas.microsoft.com/office/drawing/2014/main" id="{4C9A6ABE-DB5E-0DB2-FF92-D49D2380F0B5}"/>
              </a:ext>
            </a:extLst>
          </p:cNvPr>
          <p:cNvSpPr/>
          <p:nvPr/>
        </p:nvSpPr>
        <p:spPr>
          <a:xfrm>
            <a:off x="3003597" y="1696693"/>
            <a:ext cx="914400" cy="853996"/>
          </a:xfrm>
          <a:prstGeom prst="mathMultiply">
            <a:avLst/>
          </a:prstGeom>
          <a:solidFill>
            <a:schemeClr val="accent4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!!r10">
                <a:extLst>
                  <a:ext uri="{FF2B5EF4-FFF2-40B4-BE49-F238E27FC236}">
                    <a16:creationId xmlns:a16="http://schemas.microsoft.com/office/drawing/2014/main" id="{02295E68-BB1B-7163-61C4-3C47F881295E}"/>
                  </a:ext>
                </a:extLst>
              </p:cNvPr>
              <p:cNvSpPr/>
              <p:nvPr/>
            </p:nvSpPr>
            <p:spPr>
              <a:xfrm>
                <a:off x="3169271" y="2560621"/>
                <a:ext cx="583052" cy="646827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</m:t>
                      </m:r>
                      <m:sSubSup>
                        <m:sSubSup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SupPr>
                        <m:e>
                          <m:r>
                            <a:rPr lang="en-US" sz="32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𝑒</m:t>
                          </m:r>
                        </m:e>
                        <m:sub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  <m:sup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∗</m:t>
                          </m:r>
                        </m:sup>
                      </m:sSubSup>
                    </m:oMath>
                  </m:oMathPara>
                </a14:m>
                <a:endParaRPr lang="en-US" sz="3200" dirty="0">
                  <a:solidFill>
                    <a:schemeClr val="accent5">
                      <a:lumMod val="75000"/>
                    </a:scheme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9" name="!!r10">
                <a:extLst>
                  <a:ext uri="{FF2B5EF4-FFF2-40B4-BE49-F238E27FC236}">
                    <a16:creationId xmlns:a16="http://schemas.microsoft.com/office/drawing/2014/main" id="{02295E68-BB1B-7163-61C4-3C47F88129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9271" y="2560621"/>
                <a:ext cx="583052" cy="646827"/>
              </a:xfrm>
              <a:prstGeom prst="roundRect">
                <a:avLst/>
              </a:prstGeom>
              <a:blipFill>
                <a:blip r:embed="rId6"/>
                <a:stretch>
                  <a:fillRect l="-34043" b="-19231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!!c5">
            <a:extLst>
              <a:ext uri="{FF2B5EF4-FFF2-40B4-BE49-F238E27FC236}">
                <a16:creationId xmlns:a16="http://schemas.microsoft.com/office/drawing/2014/main" id="{9C0A8144-C014-AB4D-8DF6-F86A899B9962}"/>
              </a:ext>
            </a:extLst>
          </p:cNvPr>
          <p:cNvSpPr/>
          <p:nvPr/>
        </p:nvSpPr>
        <p:spPr>
          <a:xfrm>
            <a:off x="18041604" y="1095504"/>
            <a:ext cx="914400" cy="853996"/>
          </a:xfrm>
          <a:prstGeom prst="mathMultiply">
            <a:avLst/>
          </a:prstGeom>
          <a:solidFill>
            <a:schemeClr val="accent4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!!r10">
                <a:extLst>
                  <a:ext uri="{FF2B5EF4-FFF2-40B4-BE49-F238E27FC236}">
                    <a16:creationId xmlns:a16="http://schemas.microsoft.com/office/drawing/2014/main" id="{A3DCFDAF-0D95-AA44-CBCA-9BE3BB0AFA8B}"/>
                  </a:ext>
                </a:extLst>
              </p:cNvPr>
              <p:cNvSpPr/>
              <p:nvPr/>
            </p:nvSpPr>
            <p:spPr>
              <a:xfrm>
                <a:off x="18207278" y="2033107"/>
                <a:ext cx="583052" cy="646827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</m:t>
                      </m:r>
                      <m:sSubSup>
                        <m:sSubSup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SupPr>
                        <m:e>
                          <m:r>
                            <a:rPr lang="en-US" sz="32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𝑒</m:t>
                          </m:r>
                        </m:e>
                        <m:sub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  <m:sup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∗</m:t>
                          </m:r>
                        </m:sup>
                      </m:sSubSup>
                    </m:oMath>
                  </m:oMathPara>
                </a14:m>
                <a:endParaRPr lang="en-US" sz="3200" dirty="0">
                  <a:solidFill>
                    <a:schemeClr val="accent5">
                      <a:lumMod val="75000"/>
                    </a:scheme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1" name="!!r10">
                <a:extLst>
                  <a:ext uri="{FF2B5EF4-FFF2-40B4-BE49-F238E27FC236}">
                    <a16:creationId xmlns:a16="http://schemas.microsoft.com/office/drawing/2014/main" id="{A3DCFDAF-0D95-AA44-CBCA-9BE3BB0AFA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07278" y="2033107"/>
                <a:ext cx="583052" cy="646827"/>
              </a:xfrm>
              <a:prstGeom prst="roundRect">
                <a:avLst/>
              </a:prstGeom>
              <a:blipFill>
                <a:blip r:embed="rId7"/>
                <a:stretch>
                  <a:fillRect l="-34043" b="-1730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!!c6">
            <a:extLst>
              <a:ext uri="{FF2B5EF4-FFF2-40B4-BE49-F238E27FC236}">
                <a16:creationId xmlns:a16="http://schemas.microsoft.com/office/drawing/2014/main" id="{E2473A84-120B-3A92-906F-6E84F1A77C79}"/>
              </a:ext>
            </a:extLst>
          </p:cNvPr>
          <p:cNvSpPr/>
          <p:nvPr/>
        </p:nvSpPr>
        <p:spPr>
          <a:xfrm>
            <a:off x="7867524" y="2098320"/>
            <a:ext cx="914400" cy="853996"/>
          </a:xfrm>
          <a:prstGeom prst="mathMultiply">
            <a:avLst/>
          </a:prstGeom>
          <a:solidFill>
            <a:schemeClr val="accent4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!!r10">
                <a:extLst>
                  <a:ext uri="{FF2B5EF4-FFF2-40B4-BE49-F238E27FC236}">
                    <a16:creationId xmlns:a16="http://schemas.microsoft.com/office/drawing/2014/main" id="{1BABF3A1-2827-C4A8-6322-4010632FDE10}"/>
                  </a:ext>
                </a:extLst>
              </p:cNvPr>
              <p:cNvSpPr/>
              <p:nvPr/>
            </p:nvSpPr>
            <p:spPr>
              <a:xfrm>
                <a:off x="8033198" y="3019944"/>
                <a:ext cx="583052" cy="646827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</m:t>
                      </m:r>
                      <m:sSubSup>
                        <m:sSubSup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SupPr>
                        <m:e>
                          <m:r>
                            <a:rPr lang="en-US" sz="32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𝑒</m:t>
                          </m:r>
                        </m:e>
                        <m:sub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  <m:sup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∗</m:t>
                          </m:r>
                        </m:sup>
                      </m:sSubSup>
                    </m:oMath>
                  </m:oMathPara>
                </a14:m>
                <a:endParaRPr lang="en-US" sz="3200" dirty="0">
                  <a:solidFill>
                    <a:schemeClr val="accent5">
                      <a:lumMod val="75000"/>
                    </a:scheme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3" name="!!r10">
                <a:extLst>
                  <a:ext uri="{FF2B5EF4-FFF2-40B4-BE49-F238E27FC236}">
                    <a16:creationId xmlns:a16="http://schemas.microsoft.com/office/drawing/2014/main" id="{1BABF3A1-2827-C4A8-6322-4010632FDE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3198" y="3019944"/>
                <a:ext cx="583052" cy="646827"/>
              </a:xfrm>
              <a:prstGeom prst="roundRect">
                <a:avLst/>
              </a:prstGeom>
              <a:blipFill>
                <a:blip r:embed="rId8"/>
                <a:stretch>
                  <a:fillRect l="-34043" b="-19231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16399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!!star1">
            <a:extLst>
              <a:ext uri="{FF2B5EF4-FFF2-40B4-BE49-F238E27FC236}">
                <a16:creationId xmlns:a16="http://schemas.microsoft.com/office/drawing/2014/main" id="{7222B3E0-FD94-36B4-574C-44525D370426}"/>
              </a:ext>
            </a:extLst>
          </p:cNvPr>
          <p:cNvSpPr/>
          <p:nvPr/>
        </p:nvSpPr>
        <p:spPr>
          <a:xfrm>
            <a:off x="1992217" y="4268984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s</a:t>
            </a:r>
          </a:p>
        </p:txBody>
      </p:sp>
      <p:sp>
        <p:nvSpPr>
          <p:cNvPr id="21" name="!!star2">
            <a:extLst>
              <a:ext uri="{FF2B5EF4-FFF2-40B4-BE49-F238E27FC236}">
                <a16:creationId xmlns:a16="http://schemas.microsoft.com/office/drawing/2014/main" id="{FB1DD470-C42C-C11D-6D9D-83CDB79AD9C1}"/>
              </a:ext>
            </a:extLst>
          </p:cNvPr>
          <p:cNvSpPr/>
          <p:nvPr/>
        </p:nvSpPr>
        <p:spPr>
          <a:xfrm>
            <a:off x="20980747" y="4247147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t</a:t>
            </a: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FDCC13A6-CF9F-F7E3-4D29-342C5A0EFC53}"/>
              </a:ext>
            </a:extLst>
          </p:cNvPr>
          <p:cNvSpPr/>
          <p:nvPr/>
        </p:nvSpPr>
        <p:spPr>
          <a:xfrm>
            <a:off x="2449416" y="2215957"/>
            <a:ext cx="18765313" cy="1991153"/>
          </a:xfrm>
          <a:custGeom>
            <a:avLst/>
            <a:gdLst>
              <a:gd name="connsiteX0" fmla="*/ 0 w 18765313"/>
              <a:gd name="connsiteY0" fmla="*/ 1991153 h 1991153"/>
              <a:gd name="connsiteX1" fmla="*/ 158760 w 18765313"/>
              <a:gd name="connsiteY1" fmla="*/ 1887137 h 1991153"/>
              <a:gd name="connsiteX2" fmla="*/ 222262 w 18765313"/>
              <a:gd name="connsiteY2" fmla="*/ 1827699 h 1991153"/>
              <a:gd name="connsiteX3" fmla="*/ 317517 w 18765313"/>
              <a:gd name="connsiteY3" fmla="*/ 1768262 h 1991153"/>
              <a:gd name="connsiteX4" fmla="*/ 381022 w 18765313"/>
              <a:gd name="connsiteY4" fmla="*/ 1723684 h 1991153"/>
              <a:gd name="connsiteX5" fmla="*/ 476277 w 18765313"/>
              <a:gd name="connsiteY5" fmla="*/ 1649388 h 1991153"/>
              <a:gd name="connsiteX6" fmla="*/ 666787 w 18765313"/>
              <a:gd name="connsiteY6" fmla="*/ 1530513 h 1991153"/>
              <a:gd name="connsiteX7" fmla="*/ 825548 w 18765313"/>
              <a:gd name="connsiteY7" fmla="*/ 1426497 h 1991153"/>
              <a:gd name="connsiteX8" fmla="*/ 984305 w 18765313"/>
              <a:gd name="connsiteY8" fmla="*/ 1352200 h 1991153"/>
              <a:gd name="connsiteX9" fmla="*/ 1143065 w 18765313"/>
              <a:gd name="connsiteY9" fmla="*/ 1263044 h 1991153"/>
              <a:gd name="connsiteX10" fmla="*/ 1238320 w 18765313"/>
              <a:gd name="connsiteY10" fmla="*/ 1233326 h 1991153"/>
              <a:gd name="connsiteX11" fmla="*/ 1301822 w 18765313"/>
              <a:gd name="connsiteY11" fmla="*/ 1203607 h 1991153"/>
              <a:gd name="connsiteX12" fmla="*/ 1397080 w 18765313"/>
              <a:gd name="connsiteY12" fmla="*/ 1173889 h 1991153"/>
              <a:gd name="connsiteX13" fmla="*/ 1651093 w 18765313"/>
              <a:gd name="connsiteY13" fmla="*/ 1084732 h 1991153"/>
              <a:gd name="connsiteX14" fmla="*/ 1905108 w 18765313"/>
              <a:gd name="connsiteY14" fmla="*/ 995576 h 1991153"/>
              <a:gd name="connsiteX15" fmla="*/ 2000363 w 18765313"/>
              <a:gd name="connsiteY15" fmla="*/ 980716 h 1991153"/>
              <a:gd name="connsiteX16" fmla="*/ 2095618 w 18765313"/>
              <a:gd name="connsiteY16" fmla="*/ 950998 h 1991153"/>
              <a:gd name="connsiteX17" fmla="*/ 2190873 w 18765313"/>
              <a:gd name="connsiteY17" fmla="*/ 936138 h 1991153"/>
              <a:gd name="connsiteX18" fmla="*/ 2476641 w 18765313"/>
              <a:gd name="connsiteY18" fmla="*/ 861842 h 1991153"/>
              <a:gd name="connsiteX19" fmla="*/ 2635398 w 18765313"/>
              <a:gd name="connsiteY19" fmla="*/ 832123 h 1991153"/>
              <a:gd name="connsiteX20" fmla="*/ 2762406 w 18765313"/>
              <a:gd name="connsiteY20" fmla="*/ 787545 h 1991153"/>
              <a:gd name="connsiteX21" fmla="*/ 3079923 w 18765313"/>
              <a:gd name="connsiteY21" fmla="*/ 728108 h 1991153"/>
              <a:gd name="connsiteX22" fmla="*/ 3206931 w 18765313"/>
              <a:gd name="connsiteY22" fmla="*/ 698389 h 1991153"/>
              <a:gd name="connsiteX23" fmla="*/ 3365691 w 18765313"/>
              <a:gd name="connsiteY23" fmla="*/ 683530 h 1991153"/>
              <a:gd name="connsiteX24" fmla="*/ 3810216 w 18765313"/>
              <a:gd name="connsiteY24" fmla="*/ 638952 h 1991153"/>
              <a:gd name="connsiteX25" fmla="*/ 4159486 w 18765313"/>
              <a:gd name="connsiteY25" fmla="*/ 624092 h 1991153"/>
              <a:gd name="connsiteX26" fmla="*/ 4349996 w 18765313"/>
              <a:gd name="connsiteY26" fmla="*/ 579514 h 1991153"/>
              <a:gd name="connsiteX27" fmla="*/ 4604012 w 18765313"/>
              <a:gd name="connsiteY27" fmla="*/ 520077 h 1991153"/>
              <a:gd name="connsiteX28" fmla="*/ 4731019 w 18765313"/>
              <a:gd name="connsiteY28" fmla="*/ 490359 h 1991153"/>
              <a:gd name="connsiteX29" fmla="*/ 5016784 w 18765313"/>
              <a:gd name="connsiteY29" fmla="*/ 416061 h 1991153"/>
              <a:gd name="connsiteX30" fmla="*/ 5493062 w 18765313"/>
              <a:gd name="connsiteY30" fmla="*/ 356624 h 1991153"/>
              <a:gd name="connsiteX31" fmla="*/ 6382112 w 18765313"/>
              <a:gd name="connsiteY31" fmla="*/ 252608 h 1991153"/>
              <a:gd name="connsiteX32" fmla="*/ 6858387 w 18765313"/>
              <a:gd name="connsiteY32" fmla="*/ 237750 h 1991153"/>
              <a:gd name="connsiteX33" fmla="*/ 7588680 w 18765313"/>
              <a:gd name="connsiteY33" fmla="*/ 237750 h 1991153"/>
              <a:gd name="connsiteX34" fmla="*/ 7779190 w 18765313"/>
              <a:gd name="connsiteY34" fmla="*/ 208030 h 1991153"/>
              <a:gd name="connsiteX35" fmla="*/ 7937951 w 18765313"/>
              <a:gd name="connsiteY35" fmla="*/ 178312 h 1991153"/>
              <a:gd name="connsiteX36" fmla="*/ 8064958 w 18765313"/>
              <a:gd name="connsiteY36" fmla="*/ 148593 h 1991153"/>
              <a:gd name="connsiteX37" fmla="*/ 8636488 w 18765313"/>
              <a:gd name="connsiteY37" fmla="*/ 74297 h 1991153"/>
              <a:gd name="connsiteX38" fmla="*/ 9525538 w 18765313"/>
              <a:gd name="connsiteY38" fmla="*/ 0 h 1991153"/>
              <a:gd name="connsiteX39" fmla="*/ 11557654 w 18765313"/>
              <a:gd name="connsiteY39" fmla="*/ 29719 h 1991153"/>
              <a:gd name="connsiteX40" fmla="*/ 11716415 w 18765313"/>
              <a:gd name="connsiteY40" fmla="*/ 59437 h 1991153"/>
              <a:gd name="connsiteX41" fmla="*/ 12065685 w 18765313"/>
              <a:gd name="connsiteY41" fmla="*/ 104015 h 1991153"/>
              <a:gd name="connsiteX42" fmla="*/ 12319697 w 18765313"/>
              <a:gd name="connsiteY42" fmla="*/ 163453 h 1991153"/>
              <a:gd name="connsiteX43" fmla="*/ 12541960 w 18765313"/>
              <a:gd name="connsiteY43" fmla="*/ 208030 h 1991153"/>
              <a:gd name="connsiteX44" fmla="*/ 12637215 w 18765313"/>
              <a:gd name="connsiteY44" fmla="*/ 222890 h 1991153"/>
              <a:gd name="connsiteX45" fmla="*/ 12732473 w 18765313"/>
              <a:gd name="connsiteY45" fmla="*/ 252608 h 1991153"/>
              <a:gd name="connsiteX46" fmla="*/ 12827728 w 18765313"/>
              <a:gd name="connsiteY46" fmla="*/ 267468 h 1991153"/>
              <a:gd name="connsiteX47" fmla="*/ 12922983 w 18765313"/>
              <a:gd name="connsiteY47" fmla="*/ 297187 h 1991153"/>
              <a:gd name="connsiteX48" fmla="*/ 13780280 w 18765313"/>
              <a:gd name="connsiteY48" fmla="*/ 356624 h 1991153"/>
              <a:gd name="connsiteX49" fmla="*/ 14955099 w 18765313"/>
              <a:gd name="connsiteY49" fmla="*/ 520077 h 1991153"/>
              <a:gd name="connsiteX50" fmla="*/ 15748891 w 18765313"/>
              <a:gd name="connsiteY50" fmla="*/ 668670 h 1991153"/>
              <a:gd name="connsiteX51" fmla="*/ 16002906 w 18765313"/>
              <a:gd name="connsiteY51" fmla="*/ 713249 h 1991153"/>
              <a:gd name="connsiteX52" fmla="*/ 16225169 w 18765313"/>
              <a:gd name="connsiteY52" fmla="*/ 757827 h 1991153"/>
              <a:gd name="connsiteX53" fmla="*/ 16447432 w 18765313"/>
              <a:gd name="connsiteY53" fmla="*/ 817265 h 1991153"/>
              <a:gd name="connsiteX54" fmla="*/ 16669694 w 18765313"/>
              <a:gd name="connsiteY54" fmla="*/ 846983 h 1991153"/>
              <a:gd name="connsiteX55" fmla="*/ 16796702 w 18765313"/>
              <a:gd name="connsiteY55" fmla="*/ 861842 h 1991153"/>
              <a:gd name="connsiteX56" fmla="*/ 17050717 w 18765313"/>
              <a:gd name="connsiteY56" fmla="*/ 921280 h 1991153"/>
              <a:gd name="connsiteX57" fmla="*/ 17304729 w 18765313"/>
              <a:gd name="connsiteY57" fmla="*/ 1010436 h 1991153"/>
              <a:gd name="connsiteX58" fmla="*/ 17399987 w 18765313"/>
              <a:gd name="connsiteY58" fmla="*/ 1055014 h 1991153"/>
              <a:gd name="connsiteX59" fmla="*/ 17526992 w 18765313"/>
              <a:gd name="connsiteY59" fmla="*/ 1084732 h 1991153"/>
              <a:gd name="connsiteX60" fmla="*/ 17622250 w 18765313"/>
              <a:gd name="connsiteY60" fmla="*/ 1144169 h 1991153"/>
              <a:gd name="connsiteX61" fmla="*/ 17749255 w 18765313"/>
              <a:gd name="connsiteY61" fmla="*/ 1188747 h 1991153"/>
              <a:gd name="connsiteX62" fmla="*/ 17876262 w 18765313"/>
              <a:gd name="connsiteY62" fmla="*/ 1277904 h 1991153"/>
              <a:gd name="connsiteX63" fmla="*/ 17939767 w 18765313"/>
              <a:gd name="connsiteY63" fmla="*/ 1307622 h 1991153"/>
              <a:gd name="connsiteX64" fmla="*/ 18035022 w 18765313"/>
              <a:gd name="connsiteY64" fmla="*/ 1456216 h 1991153"/>
              <a:gd name="connsiteX65" fmla="*/ 18225532 w 18765313"/>
              <a:gd name="connsiteY65" fmla="*/ 1575091 h 1991153"/>
              <a:gd name="connsiteX66" fmla="*/ 18289038 w 18765313"/>
              <a:gd name="connsiteY66" fmla="*/ 1619669 h 1991153"/>
              <a:gd name="connsiteX67" fmla="*/ 18416042 w 18765313"/>
              <a:gd name="connsiteY67" fmla="*/ 1693966 h 1991153"/>
              <a:gd name="connsiteX68" fmla="*/ 18606555 w 18765313"/>
              <a:gd name="connsiteY68" fmla="*/ 1797981 h 1991153"/>
              <a:gd name="connsiteX69" fmla="*/ 18638305 w 18765313"/>
              <a:gd name="connsiteY69" fmla="*/ 1842559 h 1991153"/>
              <a:gd name="connsiteX70" fmla="*/ 18701810 w 18765313"/>
              <a:gd name="connsiteY70" fmla="*/ 1887137 h 1991153"/>
              <a:gd name="connsiteX71" fmla="*/ 18765313 w 18765313"/>
              <a:gd name="connsiteY71" fmla="*/ 1976293 h 1991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8765313" h="1991153" extrusionOk="0">
                <a:moveTo>
                  <a:pt x="0" y="1991153"/>
                </a:moveTo>
                <a:cubicBezTo>
                  <a:pt x="43366" y="1950588"/>
                  <a:pt x="101222" y="1926333"/>
                  <a:pt x="158760" y="1887137"/>
                </a:cubicBezTo>
                <a:cubicBezTo>
                  <a:pt x="186974" y="1869040"/>
                  <a:pt x="195765" y="1846529"/>
                  <a:pt x="222262" y="1827699"/>
                </a:cubicBezTo>
                <a:cubicBezTo>
                  <a:pt x="248104" y="1808853"/>
                  <a:pt x="285921" y="1793044"/>
                  <a:pt x="317517" y="1768262"/>
                </a:cubicBezTo>
                <a:cubicBezTo>
                  <a:pt x="335820" y="1751609"/>
                  <a:pt x="362580" y="1739680"/>
                  <a:pt x="381022" y="1723684"/>
                </a:cubicBezTo>
                <a:cubicBezTo>
                  <a:pt x="419025" y="1699821"/>
                  <a:pt x="443936" y="1667401"/>
                  <a:pt x="476277" y="1649388"/>
                </a:cubicBezTo>
                <a:cubicBezTo>
                  <a:pt x="524015" y="1606749"/>
                  <a:pt x="605118" y="1574511"/>
                  <a:pt x="666787" y="1530513"/>
                </a:cubicBezTo>
                <a:cubicBezTo>
                  <a:pt x="712134" y="1496913"/>
                  <a:pt x="771521" y="1456256"/>
                  <a:pt x="825548" y="1426497"/>
                </a:cubicBezTo>
                <a:cubicBezTo>
                  <a:pt x="877901" y="1401794"/>
                  <a:pt x="948133" y="1382626"/>
                  <a:pt x="984305" y="1352200"/>
                </a:cubicBezTo>
                <a:cubicBezTo>
                  <a:pt x="1044741" y="1308046"/>
                  <a:pt x="1051561" y="1298938"/>
                  <a:pt x="1143065" y="1263044"/>
                </a:cubicBezTo>
                <a:cubicBezTo>
                  <a:pt x="1174157" y="1254255"/>
                  <a:pt x="1209031" y="1249752"/>
                  <a:pt x="1238320" y="1233326"/>
                </a:cubicBezTo>
                <a:cubicBezTo>
                  <a:pt x="1262709" y="1226135"/>
                  <a:pt x="1280084" y="1214363"/>
                  <a:pt x="1301822" y="1203607"/>
                </a:cubicBezTo>
                <a:cubicBezTo>
                  <a:pt x="1334241" y="1190156"/>
                  <a:pt x="1368482" y="1185080"/>
                  <a:pt x="1397080" y="1173889"/>
                </a:cubicBezTo>
                <a:cubicBezTo>
                  <a:pt x="1616481" y="1082789"/>
                  <a:pt x="1440636" y="1096099"/>
                  <a:pt x="1651093" y="1084732"/>
                </a:cubicBezTo>
                <a:cubicBezTo>
                  <a:pt x="1722440" y="1049255"/>
                  <a:pt x="1793154" y="1003707"/>
                  <a:pt x="1905108" y="995576"/>
                </a:cubicBezTo>
                <a:cubicBezTo>
                  <a:pt x="1937234" y="985581"/>
                  <a:pt x="1968931" y="988595"/>
                  <a:pt x="2000363" y="980716"/>
                </a:cubicBezTo>
                <a:cubicBezTo>
                  <a:pt x="2032615" y="976092"/>
                  <a:pt x="2063361" y="960379"/>
                  <a:pt x="2095618" y="950998"/>
                </a:cubicBezTo>
                <a:cubicBezTo>
                  <a:pt x="2125360" y="948569"/>
                  <a:pt x="2163482" y="941635"/>
                  <a:pt x="2190873" y="936138"/>
                </a:cubicBezTo>
                <a:cubicBezTo>
                  <a:pt x="2493914" y="889059"/>
                  <a:pt x="2188147" y="919798"/>
                  <a:pt x="2476641" y="861842"/>
                </a:cubicBezTo>
                <a:cubicBezTo>
                  <a:pt x="2531310" y="856131"/>
                  <a:pt x="2576986" y="849607"/>
                  <a:pt x="2635398" y="832123"/>
                </a:cubicBezTo>
                <a:cubicBezTo>
                  <a:pt x="2682705" y="814115"/>
                  <a:pt x="2710649" y="798371"/>
                  <a:pt x="2762406" y="787545"/>
                </a:cubicBezTo>
                <a:cubicBezTo>
                  <a:pt x="2872745" y="770903"/>
                  <a:pt x="2974259" y="763155"/>
                  <a:pt x="3079923" y="728108"/>
                </a:cubicBezTo>
                <a:cubicBezTo>
                  <a:pt x="3121688" y="719346"/>
                  <a:pt x="3158628" y="700887"/>
                  <a:pt x="3206931" y="698389"/>
                </a:cubicBezTo>
                <a:cubicBezTo>
                  <a:pt x="3260833" y="691250"/>
                  <a:pt x="3312535" y="679216"/>
                  <a:pt x="3365691" y="683530"/>
                </a:cubicBezTo>
                <a:cubicBezTo>
                  <a:pt x="3528554" y="668895"/>
                  <a:pt x="3622095" y="647996"/>
                  <a:pt x="3810216" y="638952"/>
                </a:cubicBezTo>
                <a:cubicBezTo>
                  <a:pt x="3911246" y="654546"/>
                  <a:pt x="4027305" y="618645"/>
                  <a:pt x="4159486" y="624092"/>
                </a:cubicBezTo>
                <a:cubicBezTo>
                  <a:pt x="4371815" y="579559"/>
                  <a:pt x="4168789" y="607644"/>
                  <a:pt x="4349996" y="579514"/>
                </a:cubicBezTo>
                <a:cubicBezTo>
                  <a:pt x="4421118" y="553706"/>
                  <a:pt x="4526844" y="532509"/>
                  <a:pt x="4604012" y="520077"/>
                </a:cubicBezTo>
                <a:cubicBezTo>
                  <a:pt x="4643488" y="511774"/>
                  <a:pt x="4690255" y="502770"/>
                  <a:pt x="4731019" y="490359"/>
                </a:cubicBezTo>
                <a:cubicBezTo>
                  <a:pt x="4831552" y="464546"/>
                  <a:pt x="4914233" y="443790"/>
                  <a:pt x="5016784" y="416061"/>
                </a:cubicBezTo>
                <a:cubicBezTo>
                  <a:pt x="5338090" y="355382"/>
                  <a:pt x="5250738" y="382581"/>
                  <a:pt x="5493062" y="356624"/>
                </a:cubicBezTo>
                <a:cubicBezTo>
                  <a:pt x="5794490" y="320904"/>
                  <a:pt x="6096678" y="276476"/>
                  <a:pt x="6382112" y="252608"/>
                </a:cubicBezTo>
                <a:cubicBezTo>
                  <a:pt x="6455718" y="232155"/>
                  <a:pt x="6759366" y="226735"/>
                  <a:pt x="6858387" y="237750"/>
                </a:cubicBezTo>
                <a:cubicBezTo>
                  <a:pt x="7692044" y="349465"/>
                  <a:pt x="6342916" y="240899"/>
                  <a:pt x="7588680" y="237750"/>
                </a:cubicBezTo>
                <a:cubicBezTo>
                  <a:pt x="7652619" y="239236"/>
                  <a:pt x="7724419" y="221322"/>
                  <a:pt x="7779190" y="208030"/>
                </a:cubicBezTo>
                <a:cubicBezTo>
                  <a:pt x="7838355" y="191455"/>
                  <a:pt x="7885240" y="188023"/>
                  <a:pt x="7937951" y="178312"/>
                </a:cubicBezTo>
                <a:cubicBezTo>
                  <a:pt x="7976091" y="171691"/>
                  <a:pt x="8020326" y="162422"/>
                  <a:pt x="8064958" y="148593"/>
                </a:cubicBezTo>
                <a:cubicBezTo>
                  <a:pt x="8231407" y="95403"/>
                  <a:pt x="8465356" y="60760"/>
                  <a:pt x="8636488" y="74297"/>
                </a:cubicBezTo>
                <a:cubicBezTo>
                  <a:pt x="9245037" y="51770"/>
                  <a:pt x="8969392" y="65209"/>
                  <a:pt x="9525538" y="0"/>
                </a:cubicBezTo>
                <a:cubicBezTo>
                  <a:pt x="10094111" y="49713"/>
                  <a:pt x="10880396" y="-12375"/>
                  <a:pt x="11557654" y="29719"/>
                </a:cubicBezTo>
                <a:cubicBezTo>
                  <a:pt x="11615518" y="21534"/>
                  <a:pt x="11662935" y="48756"/>
                  <a:pt x="11716415" y="59437"/>
                </a:cubicBezTo>
                <a:cubicBezTo>
                  <a:pt x="11827634" y="76591"/>
                  <a:pt x="11958926" y="74410"/>
                  <a:pt x="12065685" y="104015"/>
                </a:cubicBezTo>
                <a:cubicBezTo>
                  <a:pt x="12157805" y="116741"/>
                  <a:pt x="12244242" y="143915"/>
                  <a:pt x="12319697" y="163453"/>
                </a:cubicBezTo>
                <a:cubicBezTo>
                  <a:pt x="12393089" y="178057"/>
                  <a:pt x="12467424" y="192879"/>
                  <a:pt x="12541960" y="208030"/>
                </a:cubicBezTo>
                <a:cubicBezTo>
                  <a:pt x="12572349" y="217259"/>
                  <a:pt x="12604777" y="213204"/>
                  <a:pt x="12637215" y="222890"/>
                </a:cubicBezTo>
                <a:cubicBezTo>
                  <a:pt x="12675691" y="234374"/>
                  <a:pt x="12693956" y="245847"/>
                  <a:pt x="12732473" y="252608"/>
                </a:cubicBezTo>
                <a:cubicBezTo>
                  <a:pt x="12760341" y="260339"/>
                  <a:pt x="12797746" y="258143"/>
                  <a:pt x="12827728" y="267468"/>
                </a:cubicBezTo>
                <a:cubicBezTo>
                  <a:pt x="12858336" y="276762"/>
                  <a:pt x="12885198" y="299203"/>
                  <a:pt x="12922983" y="297187"/>
                </a:cubicBezTo>
                <a:cubicBezTo>
                  <a:pt x="13176360" y="297496"/>
                  <a:pt x="13535910" y="336367"/>
                  <a:pt x="13780280" y="356624"/>
                </a:cubicBezTo>
                <a:cubicBezTo>
                  <a:pt x="14051921" y="379395"/>
                  <a:pt x="14828184" y="496685"/>
                  <a:pt x="14955099" y="520077"/>
                </a:cubicBezTo>
                <a:cubicBezTo>
                  <a:pt x="15680517" y="599976"/>
                  <a:pt x="15189419" y="465890"/>
                  <a:pt x="15748891" y="668670"/>
                </a:cubicBezTo>
                <a:cubicBezTo>
                  <a:pt x="15832864" y="684644"/>
                  <a:pt x="15920151" y="696813"/>
                  <a:pt x="16002906" y="713249"/>
                </a:cubicBezTo>
                <a:cubicBezTo>
                  <a:pt x="16258065" y="773341"/>
                  <a:pt x="15908088" y="728516"/>
                  <a:pt x="16225169" y="757827"/>
                </a:cubicBezTo>
                <a:cubicBezTo>
                  <a:pt x="16292046" y="779978"/>
                  <a:pt x="16358652" y="798039"/>
                  <a:pt x="16447432" y="817265"/>
                </a:cubicBezTo>
                <a:cubicBezTo>
                  <a:pt x="16521132" y="827124"/>
                  <a:pt x="16597710" y="835045"/>
                  <a:pt x="16669694" y="846983"/>
                </a:cubicBezTo>
                <a:cubicBezTo>
                  <a:pt x="16716121" y="849376"/>
                  <a:pt x="16758428" y="852289"/>
                  <a:pt x="16796702" y="861842"/>
                </a:cubicBezTo>
                <a:cubicBezTo>
                  <a:pt x="16886421" y="892074"/>
                  <a:pt x="16985100" y="885229"/>
                  <a:pt x="17050717" y="921280"/>
                </a:cubicBezTo>
                <a:cubicBezTo>
                  <a:pt x="17136908" y="951092"/>
                  <a:pt x="17229758" y="973790"/>
                  <a:pt x="17304729" y="1010436"/>
                </a:cubicBezTo>
                <a:cubicBezTo>
                  <a:pt x="17332349" y="1025749"/>
                  <a:pt x="17365771" y="1045630"/>
                  <a:pt x="17399987" y="1055014"/>
                </a:cubicBezTo>
                <a:cubicBezTo>
                  <a:pt x="17438180" y="1068679"/>
                  <a:pt x="17485915" y="1074384"/>
                  <a:pt x="17526992" y="1084732"/>
                </a:cubicBezTo>
                <a:cubicBezTo>
                  <a:pt x="17559118" y="1103648"/>
                  <a:pt x="17589459" y="1128700"/>
                  <a:pt x="17622250" y="1144169"/>
                </a:cubicBezTo>
                <a:cubicBezTo>
                  <a:pt x="17662722" y="1156889"/>
                  <a:pt x="17716233" y="1169525"/>
                  <a:pt x="17749255" y="1188747"/>
                </a:cubicBezTo>
                <a:cubicBezTo>
                  <a:pt x="17802553" y="1215907"/>
                  <a:pt x="17822401" y="1254035"/>
                  <a:pt x="17876262" y="1277904"/>
                </a:cubicBezTo>
                <a:cubicBezTo>
                  <a:pt x="17904451" y="1294237"/>
                  <a:pt x="17933049" y="1299267"/>
                  <a:pt x="17939767" y="1307622"/>
                </a:cubicBezTo>
                <a:cubicBezTo>
                  <a:pt x="17954087" y="1331498"/>
                  <a:pt x="18010544" y="1443211"/>
                  <a:pt x="18035022" y="1456216"/>
                </a:cubicBezTo>
                <a:cubicBezTo>
                  <a:pt x="18153864" y="1513948"/>
                  <a:pt x="18096541" y="1473957"/>
                  <a:pt x="18225532" y="1575091"/>
                </a:cubicBezTo>
                <a:cubicBezTo>
                  <a:pt x="18247972" y="1588645"/>
                  <a:pt x="18262497" y="1606004"/>
                  <a:pt x="18289038" y="1619669"/>
                </a:cubicBezTo>
                <a:cubicBezTo>
                  <a:pt x="18553106" y="1742507"/>
                  <a:pt x="18206144" y="1536339"/>
                  <a:pt x="18416042" y="1693966"/>
                </a:cubicBezTo>
                <a:cubicBezTo>
                  <a:pt x="18656397" y="1823380"/>
                  <a:pt x="18465684" y="1666355"/>
                  <a:pt x="18606555" y="1797981"/>
                </a:cubicBezTo>
                <a:cubicBezTo>
                  <a:pt x="18616779" y="1812050"/>
                  <a:pt x="18623727" y="1831488"/>
                  <a:pt x="18638305" y="1842559"/>
                </a:cubicBezTo>
                <a:cubicBezTo>
                  <a:pt x="18654569" y="1858341"/>
                  <a:pt x="18686228" y="1868583"/>
                  <a:pt x="18701810" y="1887137"/>
                </a:cubicBezTo>
                <a:cubicBezTo>
                  <a:pt x="18728998" y="1915763"/>
                  <a:pt x="18765313" y="1976293"/>
                  <a:pt x="18765313" y="1976293"/>
                </a:cubicBezTo>
              </a:path>
            </a:pathLst>
          </a:custGeom>
          <a:noFill/>
          <a:ln w="127000" cap="rnd">
            <a:solidFill>
              <a:schemeClr val="accent2">
                <a:lumMod val="40000"/>
                <a:lumOff val="60000"/>
              </a:schemeClr>
            </a:solidFill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433457"/>
                      <a:gd name="connsiteY0" fmla="*/ 1458686 h 1458686"/>
                      <a:gd name="connsiteX1" fmla="*/ 54429 w 6433457"/>
                      <a:gd name="connsiteY1" fmla="*/ 1382486 h 1458686"/>
                      <a:gd name="connsiteX2" fmla="*/ 76200 w 6433457"/>
                      <a:gd name="connsiteY2" fmla="*/ 1338943 h 1458686"/>
                      <a:gd name="connsiteX3" fmla="*/ 108857 w 6433457"/>
                      <a:gd name="connsiteY3" fmla="*/ 1295400 h 1458686"/>
                      <a:gd name="connsiteX4" fmla="*/ 130629 w 6433457"/>
                      <a:gd name="connsiteY4" fmla="*/ 1262743 h 1458686"/>
                      <a:gd name="connsiteX5" fmla="*/ 163286 w 6433457"/>
                      <a:gd name="connsiteY5" fmla="*/ 1208315 h 1458686"/>
                      <a:gd name="connsiteX6" fmla="*/ 228600 w 6433457"/>
                      <a:gd name="connsiteY6" fmla="*/ 1121229 h 1458686"/>
                      <a:gd name="connsiteX7" fmla="*/ 283029 w 6433457"/>
                      <a:gd name="connsiteY7" fmla="*/ 1045029 h 1458686"/>
                      <a:gd name="connsiteX8" fmla="*/ 337457 w 6433457"/>
                      <a:gd name="connsiteY8" fmla="*/ 990600 h 1458686"/>
                      <a:gd name="connsiteX9" fmla="*/ 391886 w 6433457"/>
                      <a:gd name="connsiteY9" fmla="*/ 925286 h 1458686"/>
                      <a:gd name="connsiteX10" fmla="*/ 424543 w 6433457"/>
                      <a:gd name="connsiteY10" fmla="*/ 903515 h 1458686"/>
                      <a:gd name="connsiteX11" fmla="*/ 446314 w 6433457"/>
                      <a:gd name="connsiteY11" fmla="*/ 881743 h 1458686"/>
                      <a:gd name="connsiteX12" fmla="*/ 478972 w 6433457"/>
                      <a:gd name="connsiteY12" fmla="*/ 859972 h 1458686"/>
                      <a:gd name="connsiteX13" fmla="*/ 566057 w 6433457"/>
                      <a:gd name="connsiteY13" fmla="*/ 794657 h 1458686"/>
                      <a:gd name="connsiteX14" fmla="*/ 653143 w 6433457"/>
                      <a:gd name="connsiteY14" fmla="*/ 729343 h 1458686"/>
                      <a:gd name="connsiteX15" fmla="*/ 685800 w 6433457"/>
                      <a:gd name="connsiteY15" fmla="*/ 718457 h 1458686"/>
                      <a:gd name="connsiteX16" fmla="*/ 718457 w 6433457"/>
                      <a:gd name="connsiteY16" fmla="*/ 696686 h 1458686"/>
                      <a:gd name="connsiteX17" fmla="*/ 751114 w 6433457"/>
                      <a:gd name="connsiteY17" fmla="*/ 685800 h 1458686"/>
                      <a:gd name="connsiteX18" fmla="*/ 849086 w 6433457"/>
                      <a:gd name="connsiteY18" fmla="*/ 631372 h 1458686"/>
                      <a:gd name="connsiteX19" fmla="*/ 903514 w 6433457"/>
                      <a:gd name="connsiteY19" fmla="*/ 609600 h 1458686"/>
                      <a:gd name="connsiteX20" fmla="*/ 947057 w 6433457"/>
                      <a:gd name="connsiteY20" fmla="*/ 576943 h 1458686"/>
                      <a:gd name="connsiteX21" fmla="*/ 1055914 w 6433457"/>
                      <a:gd name="connsiteY21" fmla="*/ 533400 h 1458686"/>
                      <a:gd name="connsiteX22" fmla="*/ 1099457 w 6433457"/>
                      <a:gd name="connsiteY22" fmla="*/ 511629 h 1458686"/>
                      <a:gd name="connsiteX23" fmla="*/ 1153886 w 6433457"/>
                      <a:gd name="connsiteY23" fmla="*/ 500743 h 1458686"/>
                      <a:gd name="connsiteX24" fmla="*/ 1306286 w 6433457"/>
                      <a:gd name="connsiteY24" fmla="*/ 468086 h 1458686"/>
                      <a:gd name="connsiteX25" fmla="*/ 1426029 w 6433457"/>
                      <a:gd name="connsiteY25" fmla="*/ 457200 h 1458686"/>
                      <a:gd name="connsiteX26" fmla="*/ 1491343 w 6433457"/>
                      <a:gd name="connsiteY26" fmla="*/ 424543 h 1458686"/>
                      <a:gd name="connsiteX27" fmla="*/ 1578429 w 6433457"/>
                      <a:gd name="connsiteY27" fmla="*/ 381000 h 1458686"/>
                      <a:gd name="connsiteX28" fmla="*/ 1621972 w 6433457"/>
                      <a:gd name="connsiteY28" fmla="*/ 359229 h 1458686"/>
                      <a:gd name="connsiteX29" fmla="*/ 1719943 w 6433457"/>
                      <a:gd name="connsiteY29" fmla="*/ 304800 h 1458686"/>
                      <a:gd name="connsiteX30" fmla="*/ 1883229 w 6433457"/>
                      <a:gd name="connsiteY30" fmla="*/ 261257 h 1458686"/>
                      <a:gd name="connsiteX31" fmla="*/ 2188029 w 6433457"/>
                      <a:gd name="connsiteY31" fmla="*/ 185057 h 1458686"/>
                      <a:gd name="connsiteX32" fmla="*/ 2351314 w 6433457"/>
                      <a:gd name="connsiteY32" fmla="*/ 174172 h 1458686"/>
                      <a:gd name="connsiteX33" fmla="*/ 2601686 w 6433457"/>
                      <a:gd name="connsiteY33" fmla="*/ 174172 h 1458686"/>
                      <a:gd name="connsiteX34" fmla="*/ 2667000 w 6433457"/>
                      <a:gd name="connsiteY34" fmla="*/ 152400 h 1458686"/>
                      <a:gd name="connsiteX35" fmla="*/ 2721429 w 6433457"/>
                      <a:gd name="connsiteY35" fmla="*/ 130629 h 1458686"/>
                      <a:gd name="connsiteX36" fmla="*/ 2764972 w 6433457"/>
                      <a:gd name="connsiteY36" fmla="*/ 108857 h 1458686"/>
                      <a:gd name="connsiteX37" fmla="*/ 2960914 w 6433457"/>
                      <a:gd name="connsiteY37" fmla="*/ 54429 h 1458686"/>
                      <a:gd name="connsiteX38" fmla="*/ 3265714 w 6433457"/>
                      <a:gd name="connsiteY38" fmla="*/ 0 h 1458686"/>
                      <a:gd name="connsiteX39" fmla="*/ 3962400 w 6433457"/>
                      <a:gd name="connsiteY39" fmla="*/ 21772 h 1458686"/>
                      <a:gd name="connsiteX40" fmla="*/ 4016829 w 6433457"/>
                      <a:gd name="connsiteY40" fmla="*/ 43543 h 1458686"/>
                      <a:gd name="connsiteX41" fmla="*/ 4136572 w 6433457"/>
                      <a:gd name="connsiteY41" fmla="*/ 76200 h 1458686"/>
                      <a:gd name="connsiteX42" fmla="*/ 4223657 w 6433457"/>
                      <a:gd name="connsiteY42" fmla="*/ 119743 h 1458686"/>
                      <a:gd name="connsiteX43" fmla="*/ 4299857 w 6433457"/>
                      <a:gd name="connsiteY43" fmla="*/ 152400 h 1458686"/>
                      <a:gd name="connsiteX44" fmla="*/ 4332514 w 6433457"/>
                      <a:gd name="connsiteY44" fmla="*/ 163286 h 1458686"/>
                      <a:gd name="connsiteX45" fmla="*/ 4365172 w 6433457"/>
                      <a:gd name="connsiteY45" fmla="*/ 185057 h 1458686"/>
                      <a:gd name="connsiteX46" fmla="*/ 4397829 w 6433457"/>
                      <a:gd name="connsiteY46" fmla="*/ 195943 h 1458686"/>
                      <a:gd name="connsiteX47" fmla="*/ 4430486 w 6433457"/>
                      <a:gd name="connsiteY47" fmla="*/ 217715 h 1458686"/>
                      <a:gd name="connsiteX48" fmla="*/ 4724400 w 6433457"/>
                      <a:gd name="connsiteY48" fmla="*/ 261257 h 1458686"/>
                      <a:gd name="connsiteX49" fmla="*/ 5127172 w 6433457"/>
                      <a:gd name="connsiteY49" fmla="*/ 381000 h 1458686"/>
                      <a:gd name="connsiteX50" fmla="*/ 5399314 w 6433457"/>
                      <a:gd name="connsiteY50" fmla="*/ 489857 h 1458686"/>
                      <a:gd name="connsiteX51" fmla="*/ 5486400 w 6433457"/>
                      <a:gd name="connsiteY51" fmla="*/ 522515 h 1458686"/>
                      <a:gd name="connsiteX52" fmla="*/ 5562600 w 6433457"/>
                      <a:gd name="connsiteY52" fmla="*/ 555172 h 1458686"/>
                      <a:gd name="connsiteX53" fmla="*/ 5638800 w 6433457"/>
                      <a:gd name="connsiteY53" fmla="*/ 598715 h 1458686"/>
                      <a:gd name="connsiteX54" fmla="*/ 5715000 w 6433457"/>
                      <a:gd name="connsiteY54" fmla="*/ 620486 h 1458686"/>
                      <a:gd name="connsiteX55" fmla="*/ 5758543 w 6433457"/>
                      <a:gd name="connsiteY55" fmla="*/ 631372 h 1458686"/>
                      <a:gd name="connsiteX56" fmla="*/ 5845629 w 6433457"/>
                      <a:gd name="connsiteY56" fmla="*/ 674915 h 1458686"/>
                      <a:gd name="connsiteX57" fmla="*/ 5932714 w 6433457"/>
                      <a:gd name="connsiteY57" fmla="*/ 740229 h 1458686"/>
                      <a:gd name="connsiteX58" fmla="*/ 5965372 w 6433457"/>
                      <a:gd name="connsiteY58" fmla="*/ 772886 h 1458686"/>
                      <a:gd name="connsiteX59" fmla="*/ 6008914 w 6433457"/>
                      <a:gd name="connsiteY59" fmla="*/ 794657 h 1458686"/>
                      <a:gd name="connsiteX60" fmla="*/ 6041572 w 6433457"/>
                      <a:gd name="connsiteY60" fmla="*/ 838200 h 1458686"/>
                      <a:gd name="connsiteX61" fmla="*/ 6085114 w 6433457"/>
                      <a:gd name="connsiteY61" fmla="*/ 870857 h 1458686"/>
                      <a:gd name="connsiteX62" fmla="*/ 6128657 w 6433457"/>
                      <a:gd name="connsiteY62" fmla="*/ 936172 h 1458686"/>
                      <a:gd name="connsiteX63" fmla="*/ 6150429 w 6433457"/>
                      <a:gd name="connsiteY63" fmla="*/ 957943 h 1458686"/>
                      <a:gd name="connsiteX64" fmla="*/ 6183086 w 6433457"/>
                      <a:gd name="connsiteY64" fmla="*/ 1066800 h 1458686"/>
                      <a:gd name="connsiteX65" fmla="*/ 6248400 w 6433457"/>
                      <a:gd name="connsiteY65" fmla="*/ 1153886 h 1458686"/>
                      <a:gd name="connsiteX66" fmla="*/ 6270172 w 6433457"/>
                      <a:gd name="connsiteY66" fmla="*/ 1186543 h 1458686"/>
                      <a:gd name="connsiteX67" fmla="*/ 6313714 w 6433457"/>
                      <a:gd name="connsiteY67" fmla="*/ 1240972 h 1458686"/>
                      <a:gd name="connsiteX68" fmla="*/ 6379029 w 6433457"/>
                      <a:gd name="connsiteY68" fmla="*/ 1317172 h 1458686"/>
                      <a:gd name="connsiteX69" fmla="*/ 6389914 w 6433457"/>
                      <a:gd name="connsiteY69" fmla="*/ 1349829 h 1458686"/>
                      <a:gd name="connsiteX70" fmla="*/ 6411686 w 6433457"/>
                      <a:gd name="connsiteY70" fmla="*/ 1382486 h 1458686"/>
                      <a:gd name="connsiteX71" fmla="*/ 6433457 w 6433457"/>
                      <a:gd name="connsiteY71" fmla="*/ 1447800 h 14586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</a:cxnLst>
                    <a:rect l="l" t="t" r="r" b="b"/>
                    <a:pathLst>
                      <a:path w="6433457" h="1458686">
                        <a:moveTo>
                          <a:pt x="0" y="1458686"/>
                        </a:moveTo>
                        <a:cubicBezTo>
                          <a:pt x="18143" y="1433286"/>
                          <a:pt x="37671" y="1408820"/>
                          <a:pt x="54429" y="1382486"/>
                        </a:cubicBezTo>
                        <a:cubicBezTo>
                          <a:pt x="63141" y="1368796"/>
                          <a:pt x="67600" y="1352704"/>
                          <a:pt x="76200" y="1338943"/>
                        </a:cubicBezTo>
                        <a:cubicBezTo>
                          <a:pt x="85816" y="1323558"/>
                          <a:pt x="98312" y="1310163"/>
                          <a:pt x="108857" y="1295400"/>
                        </a:cubicBezTo>
                        <a:cubicBezTo>
                          <a:pt x="116461" y="1284754"/>
                          <a:pt x="123695" y="1273837"/>
                          <a:pt x="130629" y="1262743"/>
                        </a:cubicBezTo>
                        <a:cubicBezTo>
                          <a:pt x="141843" y="1244801"/>
                          <a:pt x="151243" y="1225711"/>
                          <a:pt x="163286" y="1208315"/>
                        </a:cubicBezTo>
                        <a:cubicBezTo>
                          <a:pt x="183940" y="1178481"/>
                          <a:pt x="208472" y="1151420"/>
                          <a:pt x="228600" y="1121229"/>
                        </a:cubicBezTo>
                        <a:cubicBezTo>
                          <a:pt x="244206" y="1097821"/>
                          <a:pt x="265029" y="1065279"/>
                          <a:pt x="283029" y="1045029"/>
                        </a:cubicBezTo>
                        <a:cubicBezTo>
                          <a:pt x="300075" y="1025852"/>
                          <a:pt x="323224" y="1011948"/>
                          <a:pt x="337457" y="990600"/>
                        </a:cubicBezTo>
                        <a:cubicBezTo>
                          <a:pt x="358864" y="958491"/>
                          <a:pt x="360456" y="951478"/>
                          <a:pt x="391886" y="925286"/>
                        </a:cubicBezTo>
                        <a:cubicBezTo>
                          <a:pt x="401937" y="916911"/>
                          <a:pt x="414327" y="911688"/>
                          <a:pt x="424543" y="903515"/>
                        </a:cubicBezTo>
                        <a:cubicBezTo>
                          <a:pt x="432557" y="897104"/>
                          <a:pt x="438300" y="888154"/>
                          <a:pt x="446314" y="881743"/>
                        </a:cubicBezTo>
                        <a:cubicBezTo>
                          <a:pt x="456530" y="873570"/>
                          <a:pt x="469126" y="868587"/>
                          <a:pt x="478972" y="859972"/>
                        </a:cubicBezTo>
                        <a:cubicBezTo>
                          <a:pt x="555949" y="792617"/>
                          <a:pt x="502603" y="815809"/>
                          <a:pt x="566057" y="794657"/>
                        </a:cubicBezTo>
                        <a:cubicBezTo>
                          <a:pt x="591847" y="768869"/>
                          <a:pt x="616219" y="741651"/>
                          <a:pt x="653143" y="729343"/>
                        </a:cubicBezTo>
                        <a:cubicBezTo>
                          <a:pt x="664029" y="725714"/>
                          <a:pt x="675537" y="723589"/>
                          <a:pt x="685800" y="718457"/>
                        </a:cubicBezTo>
                        <a:cubicBezTo>
                          <a:pt x="697502" y="712606"/>
                          <a:pt x="706755" y="702537"/>
                          <a:pt x="718457" y="696686"/>
                        </a:cubicBezTo>
                        <a:cubicBezTo>
                          <a:pt x="728720" y="691554"/>
                          <a:pt x="740851" y="690932"/>
                          <a:pt x="751114" y="685800"/>
                        </a:cubicBezTo>
                        <a:cubicBezTo>
                          <a:pt x="861044" y="630835"/>
                          <a:pt x="754723" y="673311"/>
                          <a:pt x="849086" y="631372"/>
                        </a:cubicBezTo>
                        <a:cubicBezTo>
                          <a:pt x="866942" y="623436"/>
                          <a:pt x="886433" y="619090"/>
                          <a:pt x="903514" y="609600"/>
                        </a:cubicBezTo>
                        <a:cubicBezTo>
                          <a:pt x="919374" y="600789"/>
                          <a:pt x="930830" y="585057"/>
                          <a:pt x="947057" y="576943"/>
                        </a:cubicBezTo>
                        <a:cubicBezTo>
                          <a:pt x="982012" y="559465"/>
                          <a:pt x="1020959" y="550877"/>
                          <a:pt x="1055914" y="533400"/>
                        </a:cubicBezTo>
                        <a:cubicBezTo>
                          <a:pt x="1070428" y="526143"/>
                          <a:pt x="1084062" y="516761"/>
                          <a:pt x="1099457" y="511629"/>
                        </a:cubicBezTo>
                        <a:cubicBezTo>
                          <a:pt x="1117010" y="505778"/>
                          <a:pt x="1135824" y="504757"/>
                          <a:pt x="1153886" y="500743"/>
                        </a:cubicBezTo>
                        <a:cubicBezTo>
                          <a:pt x="1208646" y="488574"/>
                          <a:pt x="1243808" y="473766"/>
                          <a:pt x="1306286" y="468086"/>
                        </a:cubicBezTo>
                        <a:lnTo>
                          <a:pt x="1426029" y="457200"/>
                        </a:lnTo>
                        <a:cubicBezTo>
                          <a:pt x="1492249" y="435128"/>
                          <a:pt x="1425022" y="460718"/>
                          <a:pt x="1491343" y="424543"/>
                        </a:cubicBezTo>
                        <a:cubicBezTo>
                          <a:pt x="1519835" y="409002"/>
                          <a:pt x="1549400" y="395514"/>
                          <a:pt x="1578429" y="381000"/>
                        </a:cubicBezTo>
                        <a:cubicBezTo>
                          <a:pt x="1592943" y="373743"/>
                          <a:pt x="1607787" y="367110"/>
                          <a:pt x="1621972" y="359229"/>
                        </a:cubicBezTo>
                        <a:cubicBezTo>
                          <a:pt x="1654629" y="341086"/>
                          <a:pt x="1685512" y="319297"/>
                          <a:pt x="1719943" y="304800"/>
                        </a:cubicBezTo>
                        <a:cubicBezTo>
                          <a:pt x="1828233" y="259204"/>
                          <a:pt x="1800585" y="283295"/>
                          <a:pt x="1883229" y="261257"/>
                        </a:cubicBezTo>
                        <a:cubicBezTo>
                          <a:pt x="1982418" y="234807"/>
                          <a:pt x="2085365" y="191901"/>
                          <a:pt x="2188029" y="185057"/>
                        </a:cubicBezTo>
                        <a:lnTo>
                          <a:pt x="2351314" y="174172"/>
                        </a:lnTo>
                        <a:cubicBezTo>
                          <a:pt x="2582765" y="141107"/>
                          <a:pt x="2180484" y="193318"/>
                          <a:pt x="2601686" y="174172"/>
                        </a:cubicBezTo>
                        <a:cubicBezTo>
                          <a:pt x="2624611" y="173130"/>
                          <a:pt x="2645692" y="160923"/>
                          <a:pt x="2667000" y="152400"/>
                        </a:cubicBezTo>
                        <a:cubicBezTo>
                          <a:pt x="2685143" y="145143"/>
                          <a:pt x="2703573" y="138565"/>
                          <a:pt x="2721429" y="130629"/>
                        </a:cubicBezTo>
                        <a:cubicBezTo>
                          <a:pt x="2736258" y="124038"/>
                          <a:pt x="2749508" y="113777"/>
                          <a:pt x="2764972" y="108857"/>
                        </a:cubicBezTo>
                        <a:cubicBezTo>
                          <a:pt x="2829568" y="88304"/>
                          <a:pt x="2893808" y="64016"/>
                          <a:pt x="2960914" y="54429"/>
                        </a:cubicBezTo>
                        <a:cubicBezTo>
                          <a:pt x="3164745" y="25310"/>
                          <a:pt x="3063137" y="43409"/>
                          <a:pt x="3265714" y="0"/>
                        </a:cubicBezTo>
                        <a:cubicBezTo>
                          <a:pt x="3497943" y="7257"/>
                          <a:pt x="3730447" y="8325"/>
                          <a:pt x="3962400" y="21772"/>
                        </a:cubicBezTo>
                        <a:cubicBezTo>
                          <a:pt x="3981908" y="22903"/>
                          <a:pt x="3998178" y="37715"/>
                          <a:pt x="4016829" y="43543"/>
                        </a:cubicBezTo>
                        <a:cubicBezTo>
                          <a:pt x="4056318" y="55883"/>
                          <a:pt x="4097751" y="61897"/>
                          <a:pt x="4136572" y="76200"/>
                        </a:cubicBezTo>
                        <a:cubicBezTo>
                          <a:pt x="4167026" y="87420"/>
                          <a:pt x="4194247" y="106018"/>
                          <a:pt x="4223657" y="119743"/>
                        </a:cubicBezTo>
                        <a:cubicBezTo>
                          <a:pt x="4248699" y="131429"/>
                          <a:pt x="4274199" y="142137"/>
                          <a:pt x="4299857" y="152400"/>
                        </a:cubicBezTo>
                        <a:cubicBezTo>
                          <a:pt x="4310511" y="156662"/>
                          <a:pt x="4322251" y="158154"/>
                          <a:pt x="4332514" y="163286"/>
                        </a:cubicBezTo>
                        <a:cubicBezTo>
                          <a:pt x="4344216" y="169137"/>
                          <a:pt x="4353470" y="179206"/>
                          <a:pt x="4365172" y="185057"/>
                        </a:cubicBezTo>
                        <a:cubicBezTo>
                          <a:pt x="4375435" y="190189"/>
                          <a:pt x="4387566" y="190811"/>
                          <a:pt x="4397829" y="195943"/>
                        </a:cubicBezTo>
                        <a:cubicBezTo>
                          <a:pt x="4409531" y="201794"/>
                          <a:pt x="4417657" y="215149"/>
                          <a:pt x="4430486" y="217715"/>
                        </a:cubicBezTo>
                        <a:cubicBezTo>
                          <a:pt x="4527603" y="237138"/>
                          <a:pt x="4626917" y="243760"/>
                          <a:pt x="4724400" y="261257"/>
                        </a:cubicBezTo>
                        <a:cubicBezTo>
                          <a:pt x="4818895" y="278218"/>
                          <a:pt x="5085044" y="362569"/>
                          <a:pt x="5127172" y="381000"/>
                        </a:cubicBezTo>
                        <a:cubicBezTo>
                          <a:pt x="5400381" y="500529"/>
                          <a:pt x="5204557" y="421119"/>
                          <a:pt x="5399314" y="489857"/>
                        </a:cubicBezTo>
                        <a:cubicBezTo>
                          <a:pt x="5428549" y="500175"/>
                          <a:pt x="5458176" y="509686"/>
                          <a:pt x="5486400" y="522515"/>
                        </a:cubicBezTo>
                        <a:cubicBezTo>
                          <a:pt x="5578279" y="564278"/>
                          <a:pt x="5452876" y="527740"/>
                          <a:pt x="5562600" y="555172"/>
                        </a:cubicBezTo>
                        <a:cubicBezTo>
                          <a:pt x="5588714" y="572581"/>
                          <a:pt x="5608418" y="587667"/>
                          <a:pt x="5638800" y="598715"/>
                        </a:cubicBezTo>
                        <a:cubicBezTo>
                          <a:pt x="5663626" y="607743"/>
                          <a:pt x="5689514" y="613535"/>
                          <a:pt x="5715000" y="620486"/>
                        </a:cubicBezTo>
                        <a:cubicBezTo>
                          <a:pt x="5729434" y="624422"/>
                          <a:pt x="5744733" y="625618"/>
                          <a:pt x="5758543" y="631372"/>
                        </a:cubicBezTo>
                        <a:cubicBezTo>
                          <a:pt x="5788501" y="643855"/>
                          <a:pt x="5819665" y="655442"/>
                          <a:pt x="5845629" y="674915"/>
                        </a:cubicBezTo>
                        <a:cubicBezTo>
                          <a:pt x="5874657" y="696686"/>
                          <a:pt x="5907056" y="714572"/>
                          <a:pt x="5932714" y="740229"/>
                        </a:cubicBezTo>
                        <a:cubicBezTo>
                          <a:pt x="5943600" y="751115"/>
                          <a:pt x="5952845" y="763938"/>
                          <a:pt x="5965372" y="772886"/>
                        </a:cubicBezTo>
                        <a:cubicBezTo>
                          <a:pt x="5978577" y="782318"/>
                          <a:pt x="5994400" y="787400"/>
                          <a:pt x="6008914" y="794657"/>
                        </a:cubicBezTo>
                        <a:cubicBezTo>
                          <a:pt x="6019800" y="809171"/>
                          <a:pt x="6028743" y="825371"/>
                          <a:pt x="6041572" y="838200"/>
                        </a:cubicBezTo>
                        <a:cubicBezTo>
                          <a:pt x="6054401" y="851029"/>
                          <a:pt x="6073061" y="857297"/>
                          <a:pt x="6085114" y="870857"/>
                        </a:cubicBezTo>
                        <a:cubicBezTo>
                          <a:pt x="6102498" y="890414"/>
                          <a:pt x="6110154" y="917670"/>
                          <a:pt x="6128657" y="936172"/>
                        </a:cubicBezTo>
                        <a:lnTo>
                          <a:pt x="6150429" y="957943"/>
                        </a:lnTo>
                        <a:cubicBezTo>
                          <a:pt x="6155363" y="977679"/>
                          <a:pt x="6174249" y="1057963"/>
                          <a:pt x="6183086" y="1066800"/>
                        </a:cubicBezTo>
                        <a:cubicBezTo>
                          <a:pt x="6223359" y="1107075"/>
                          <a:pt x="6199163" y="1080031"/>
                          <a:pt x="6248400" y="1153886"/>
                        </a:cubicBezTo>
                        <a:cubicBezTo>
                          <a:pt x="6255657" y="1164772"/>
                          <a:pt x="6260921" y="1177292"/>
                          <a:pt x="6270172" y="1186543"/>
                        </a:cubicBezTo>
                        <a:cubicBezTo>
                          <a:pt x="6344296" y="1260671"/>
                          <a:pt x="6231306" y="1144829"/>
                          <a:pt x="6313714" y="1240972"/>
                        </a:cubicBezTo>
                        <a:cubicBezTo>
                          <a:pt x="6392910" y="1333368"/>
                          <a:pt x="6329043" y="1242195"/>
                          <a:pt x="6379029" y="1317172"/>
                        </a:cubicBezTo>
                        <a:cubicBezTo>
                          <a:pt x="6382657" y="1328058"/>
                          <a:pt x="6384782" y="1339566"/>
                          <a:pt x="6389914" y="1349829"/>
                        </a:cubicBezTo>
                        <a:cubicBezTo>
                          <a:pt x="6395765" y="1361531"/>
                          <a:pt x="6406372" y="1370531"/>
                          <a:pt x="6411686" y="1382486"/>
                        </a:cubicBezTo>
                        <a:cubicBezTo>
                          <a:pt x="6421007" y="1403457"/>
                          <a:pt x="6433457" y="1447800"/>
                          <a:pt x="6433457" y="144780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7" name="!!c4">
            <a:extLst>
              <a:ext uri="{FF2B5EF4-FFF2-40B4-BE49-F238E27FC236}">
                <a16:creationId xmlns:a16="http://schemas.microsoft.com/office/drawing/2014/main" id="{9533D69B-97AD-1946-E1BA-6B09799E006A}"/>
              </a:ext>
            </a:extLst>
          </p:cNvPr>
          <p:cNvSpPr/>
          <p:nvPr/>
        </p:nvSpPr>
        <p:spPr>
          <a:xfrm>
            <a:off x="5768685" y="3918374"/>
            <a:ext cx="914400" cy="853996"/>
          </a:xfrm>
          <a:prstGeom prst="mathMultiply">
            <a:avLst/>
          </a:prstGeom>
          <a:solidFill>
            <a:schemeClr val="accent5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8" name="!!c5">
            <a:extLst>
              <a:ext uri="{FF2B5EF4-FFF2-40B4-BE49-F238E27FC236}">
                <a16:creationId xmlns:a16="http://schemas.microsoft.com/office/drawing/2014/main" id="{401A9E4F-3639-3582-18CE-DAD48B1CF4B4}"/>
              </a:ext>
            </a:extLst>
          </p:cNvPr>
          <p:cNvSpPr/>
          <p:nvPr/>
        </p:nvSpPr>
        <p:spPr>
          <a:xfrm>
            <a:off x="10019935" y="2786118"/>
            <a:ext cx="914400" cy="853996"/>
          </a:xfrm>
          <a:prstGeom prst="mathMultiply">
            <a:avLst/>
          </a:prstGeom>
          <a:solidFill>
            <a:schemeClr val="accent5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9" name="!!c6">
            <a:extLst>
              <a:ext uri="{FF2B5EF4-FFF2-40B4-BE49-F238E27FC236}">
                <a16:creationId xmlns:a16="http://schemas.microsoft.com/office/drawing/2014/main" id="{242FF169-8139-36B1-D684-EDF4C372C696}"/>
              </a:ext>
            </a:extLst>
          </p:cNvPr>
          <p:cNvSpPr/>
          <p:nvPr/>
        </p:nvSpPr>
        <p:spPr>
          <a:xfrm>
            <a:off x="14863258" y="3353114"/>
            <a:ext cx="914400" cy="853996"/>
          </a:xfrm>
          <a:prstGeom prst="mathMultiply">
            <a:avLst/>
          </a:prstGeom>
          <a:solidFill>
            <a:schemeClr val="accent5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1" name="Candy: A problem on leetcode">
            <a:extLst>
              <a:ext uri="{FF2B5EF4-FFF2-40B4-BE49-F238E27FC236}">
                <a16:creationId xmlns:a16="http://schemas.microsoft.com/office/drawing/2014/main" id="{EC2658EA-254B-405C-6FBF-F2B2456A697F}"/>
              </a:ext>
            </a:extLst>
          </p:cNvPr>
          <p:cNvSpPr/>
          <p:nvPr/>
        </p:nvSpPr>
        <p:spPr>
          <a:xfrm>
            <a:off x="887793" y="97463"/>
            <a:ext cx="23127629" cy="2281634"/>
          </a:xfrm>
          <a:prstGeom prst="roundRect">
            <a:avLst>
              <a:gd name="adj" fmla="val 1661"/>
            </a:avLst>
          </a:prstGeom>
          <a:noFill/>
          <a:ln w="12700">
            <a:noFill/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1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5400" dirty="0">
                <a:solidFill>
                  <a:schemeClr val="accent5">
                    <a:lumMod val="60000"/>
                    <a:lumOff val="40000"/>
                  </a:schemeClr>
                </a:solidFill>
                <a:latin typeface="Bradley Hand" pitchFamily="2" charset="77"/>
              </a:rPr>
              <a:t>Can you select a </a:t>
            </a:r>
            <a:r>
              <a:rPr lang="en-US" sz="5400" dirty="0">
                <a:solidFill>
                  <a:schemeClr val="accent1">
                    <a:lumMod val="20000"/>
                    <a:lumOff val="80000"/>
                  </a:schemeClr>
                </a:solidFill>
                <a:latin typeface="Bradley Hand" pitchFamily="2" charset="77"/>
              </a:rPr>
              <a:t>small</a:t>
            </a:r>
            <a:r>
              <a:rPr lang="en-US" sz="5400" dirty="0">
                <a:solidFill>
                  <a:schemeClr val="accent5">
                    <a:lumMod val="60000"/>
                    <a:lumOff val="40000"/>
                  </a:schemeClr>
                </a:solidFill>
                <a:latin typeface="Bradley Hand" pitchFamily="2" charset="77"/>
              </a:rPr>
              <a:t> set of vertices </a:t>
            </a:r>
            <a:r>
              <a:rPr lang="en-US" sz="5400" dirty="0">
                <a:solidFill>
                  <a:schemeClr val="accent1">
                    <a:lumMod val="20000"/>
                    <a:lumOff val="80000"/>
                  </a:schemeClr>
                </a:solidFill>
                <a:latin typeface="Bradley Hand" pitchFamily="2" charset="77"/>
              </a:rPr>
              <a:t>deterministically</a:t>
            </a:r>
            <a:r>
              <a:rPr lang="en-US" sz="5400" dirty="0">
                <a:solidFill>
                  <a:schemeClr val="accent5">
                    <a:lumMod val="60000"/>
                    <a:lumOff val="40000"/>
                  </a:schemeClr>
                </a:solidFill>
                <a:latin typeface="Bradley Hand" pitchFamily="2" charset="77"/>
              </a:rPr>
              <a:t> such that one of them hit the path?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!!r10">
                <a:extLst>
                  <a:ext uri="{FF2B5EF4-FFF2-40B4-BE49-F238E27FC236}">
                    <a16:creationId xmlns:a16="http://schemas.microsoft.com/office/drawing/2014/main" id="{FD3D2EBD-7979-8521-AD64-0FCE0C8A9999}"/>
                  </a:ext>
                </a:extLst>
              </p:cNvPr>
              <p:cNvSpPr/>
              <p:nvPr/>
            </p:nvSpPr>
            <p:spPr>
              <a:xfrm>
                <a:off x="5934359" y="4776548"/>
                <a:ext cx="583052" cy="658336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2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𝑒</m:t>
                          </m:r>
                        </m:e>
                        <m:sub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chemeClr val="accent5">
                      <a:lumMod val="75000"/>
                    </a:scheme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" name="!!r10">
                <a:extLst>
                  <a:ext uri="{FF2B5EF4-FFF2-40B4-BE49-F238E27FC236}">
                    <a16:creationId xmlns:a16="http://schemas.microsoft.com/office/drawing/2014/main" id="{FD3D2EBD-7979-8521-AD64-0FCE0C8A99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4359" y="4776548"/>
                <a:ext cx="583052" cy="658336"/>
              </a:xfrm>
              <a:prstGeom prst="roundRect">
                <a:avLst/>
              </a:prstGeom>
              <a:blipFill>
                <a:blip r:embed="rId2"/>
                <a:stretch>
                  <a:fillRect l="-34043" b="-16981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r10">
                <a:extLst>
                  <a:ext uri="{FF2B5EF4-FFF2-40B4-BE49-F238E27FC236}">
                    <a16:creationId xmlns:a16="http://schemas.microsoft.com/office/drawing/2014/main" id="{A8789C5B-4BAA-5B61-355F-EA3A7C124288}"/>
                  </a:ext>
                </a:extLst>
              </p:cNvPr>
              <p:cNvSpPr/>
              <p:nvPr/>
            </p:nvSpPr>
            <p:spPr>
              <a:xfrm>
                <a:off x="10185609" y="3723721"/>
                <a:ext cx="583052" cy="646827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2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𝑒</m:t>
                          </m:r>
                        </m:e>
                        <m:sub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chemeClr val="accent5">
                      <a:lumMod val="75000"/>
                    </a:scheme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" name="!!r10">
                <a:extLst>
                  <a:ext uri="{FF2B5EF4-FFF2-40B4-BE49-F238E27FC236}">
                    <a16:creationId xmlns:a16="http://schemas.microsoft.com/office/drawing/2014/main" id="{A8789C5B-4BAA-5B61-355F-EA3A7C1242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5609" y="3723721"/>
                <a:ext cx="583052" cy="646827"/>
              </a:xfrm>
              <a:prstGeom prst="roundRect">
                <a:avLst/>
              </a:prstGeom>
              <a:blipFill>
                <a:blip r:embed="rId3"/>
                <a:stretch>
                  <a:fillRect l="-36170" b="-1730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!!r10">
                <a:extLst>
                  <a:ext uri="{FF2B5EF4-FFF2-40B4-BE49-F238E27FC236}">
                    <a16:creationId xmlns:a16="http://schemas.microsoft.com/office/drawing/2014/main" id="{15D67006-2A03-6E55-2B92-04ACB765802F}"/>
                  </a:ext>
                </a:extLst>
              </p:cNvPr>
              <p:cNvSpPr/>
              <p:nvPr/>
            </p:nvSpPr>
            <p:spPr>
              <a:xfrm>
                <a:off x="15028932" y="4268984"/>
                <a:ext cx="583052" cy="658336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2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𝑒</m:t>
                          </m:r>
                        </m:e>
                        <m:sub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chemeClr val="accent5">
                      <a:lumMod val="75000"/>
                    </a:scheme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" name="!!r10">
                <a:extLst>
                  <a:ext uri="{FF2B5EF4-FFF2-40B4-BE49-F238E27FC236}">
                    <a16:creationId xmlns:a16="http://schemas.microsoft.com/office/drawing/2014/main" id="{15D67006-2A03-6E55-2B92-04ACB76580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28932" y="4268984"/>
                <a:ext cx="583052" cy="658336"/>
              </a:xfrm>
              <a:prstGeom prst="roundRect">
                <a:avLst/>
              </a:prstGeom>
              <a:blipFill>
                <a:blip r:embed="rId4"/>
                <a:stretch>
                  <a:fillRect l="-34043" b="-19231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34B201F-4385-AC59-44CA-FE26E158F0A6}"/>
                  </a:ext>
                </a:extLst>
              </p:cNvPr>
              <p:cNvSpPr txBox="1"/>
              <p:nvPr/>
            </p:nvSpPr>
            <p:spPr>
              <a:xfrm>
                <a:off x="10934335" y="2485523"/>
                <a:ext cx="3933706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𝑃</m:t>
                      </m:r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=</m:t>
                      </m:r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𝑠𝑡</m:t>
                      </m:r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⋄{</m:t>
                      </m:r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𝑒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1</m:t>
                          </m:r>
                        </m:sub>
                      </m:sSub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,</m:t>
                      </m:r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𝑒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2</m:t>
                          </m:r>
                        </m:sub>
                      </m:sSub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,</m:t>
                      </m:r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𝑒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3</m:t>
                          </m:r>
                        </m:sub>
                      </m:sSub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}</m:t>
                      </m:r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34B201F-4385-AC59-44CA-FE26E158F0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4335" y="2485523"/>
                <a:ext cx="3933706" cy="601190"/>
              </a:xfrm>
              <a:prstGeom prst="rect">
                <a:avLst/>
              </a:prstGeom>
              <a:blipFill>
                <a:blip r:embed="rId5"/>
                <a:stretch>
                  <a:fillRect l="-645" r="-1935" b="-2708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!!box">
                <a:extLst>
                  <a:ext uri="{FF2B5EF4-FFF2-40B4-BE49-F238E27FC236}">
                    <a16:creationId xmlns:a16="http://schemas.microsoft.com/office/drawing/2014/main" id="{973979D1-8E9C-6651-8E15-0C585CDBE9E1}"/>
                  </a:ext>
                </a:extLst>
              </p:cNvPr>
              <p:cNvSpPr/>
              <p:nvPr/>
            </p:nvSpPr>
            <p:spPr>
              <a:xfrm>
                <a:off x="1313682" y="5540226"/>
                <a:ext cx="22275662" cy="7080270"/>
              </a:xfrm>
              <a:prstGeom prst="roundRect">
                <a:avLst>
                  <a:gd name="adj" fmla="val 5932"/>
                </a:avLst>
              </a:prstGeom>
              <a:noFill/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numCol="1" anchor="ctr"/>
              <a:lstStyle/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If F* hits P, then we have found two vertices that hit P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If F* does not hit P, its even better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Then, st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</m:oMath>
                </a14:m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 F*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 P, and we can return st </a:t>
                </a:r>
                <a14:m>
                  <m:oMath xmlns:m="http://schemas.openxmlformats.org/officeDocument/2006/math">
                    <m:r>
                      <a:rPr lang="en-US" sz="5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</m:oMath>
                </a14:m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 F* as our answer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5400" dirty="0">
                  <a:solidFill>
                    <a:schemeClr val="bg1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6" name="!!box">
                <a:extLst>
                  <a:ext uri="{FF2B5EF4-FFF2-40B4-BE49-F238E27FC236}">
                    <a16:creationId xmlns:a16="http://schemas.microsoft.com/office/drawing/2014/main" id="{973979D1-8E9C-6651-8E15-0C585CDBE9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3682" y="5540226"/>
                <a:ext cx="22275662" cy="7080270"/>
              </a:xfrm>
              <a:prstGeom prst="roundRect">
                <a:avLst>
                  <a:gd name="adj" fmla="val 5932"/>
                </a:avLst>
              </a:prstGeom>
              <a:blipFill>
                <a:blip r:embed="rId6"/>
                <a:stretch>
                  <a:fillRect/>
                </a:stretch>
              </a:blipFill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!!c4">
            <a:extLst>
              <a:ext uri="{FF2B5EF4-FFF2-40B4-BE49-F238E27FC236}">
                <a16:creationId xmlns:a16="http://schemas.microsoft.com/office/drawing/2014/main" id="{4C9A6ABE-DB5E-0DB2-FF92-D49D2380F0B5}"/>
              </a:ext>
            </a:extLst>
          </p:cNvPr>
          <p:cNvSpPr/>
          <p:nvPr/>
        </p:nvSpPr>
        <p:spPr>
          <a:xfrm>
            <a:off x="3003597" y="1696693"/>
            <a:ext cx="914400" cy="853996"/>
          </a:xfrm>
          <a:prstGeom prst="mathMultiply">
            <a:avLst/>
          </a:prstGeom>
          <a:solidFill>
            <a:schemeClr val="accent4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!!r10">
                <a:extLst>
                  <a:ext uri="{FF2B5EF4-FFF2-40B4-BE49-F238E27FC236}">
                    <a16:creationId xmlns:a16="http://schemas.microsoft.com/office/drawing/2014/main" id="{02295E68-BB1B-7163-61C4-3C47F881295E}"/>
                  </a:ext>
                </a:extLst>
              </p:cNvPr>
              <p:cNvSpPr/>
              <p:nvPr/>
            </p:nvSpPr>
            <p:spPr>
              <a:xfrm>
                <a:off x="3169271" y="2560621"/>
                <a:ext cx="583052" cy="646827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</m:t>
                      </m:r>
                      <m:sSubSup>
                        <m:sSubSup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SupPr>
                        <m:e>
                          <m:r>
                            <a:rPr lang="en-US" sz="32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𝑒</m:t>
                          </m:r>
                        </m:e>
                        <m:sub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  <m:sup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∗</m:t>
                          </m:r>
                        </m:sup>
                      </m:sSubSup>
                    </m:oMath>
                  </m:oMathPara>
                </a14:m>
                <a:endParaRPr lang="en-US" sz="3200" dirty="0">
                  <a:solidFill>
                    <a:schemeClr val="accent5">
                      <a:lumMod val="75000"/>
                    </a:scheme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9" name="!!r10">
                <a:extLst>
                  <a:ext uri="{FF2B5EF4-FFF2-40B4-BE49-F238E27FC236}">
                    <a16:creationId xmlns:a16="http://schemas.microsoft.com/office/drawing/2014/main" id="{02295E68-BB1B-7163-61C4-3C47F88129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9271" y="2560621"/>
                <a:ext cx="583052" cy="646827"/>
              </a:xfrm>
              <a:prstGeom prst="roundRect">
                <a:avLst/>
              </a:prstGeom>
              <a:blipFill>
                <a:blip r:embed="rId7"/>
                <a:stretch>
                  <a:fillRect l="-34043" b="-19231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!!c5">
            <a:extLst>
              <a:ext uri="{FF2B5EF4-FFF2-40B4-BE49-F238E27FC236}">
                <a16:creationId xmlns:a16="http://schemas.microsoft.com/office/drawing/2014/main" id="{9C0A8144-C014-AB4D-8DF6-F86A899B9962}"/>
              </a:ext>
            </a:extLst>
          </p:cNvPr>
          <p:cNvSpPr/>
          <p:nvPr/>
        </p:nvSpPr>
        <p:spPr>
          <a:xfrm>
            <a:off x="18041604" y="1095504"/>
            <a:ext cx="914400" cy="853996"/>
          </a:xfrm>
          <a:prstGeom prst="mathMultiply">
            <a:avLst/>
          </a:prstGeom>
          <a:solidFill>
            <a:schemeClr val="accent4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!!r10">
                <a:extLst>
                  <a:ext uri="{FF2B5EF4-FFF2-40B4-BE49-F238E27FC236}">
                    <a16:creationId xmlns:a16="http://schemas.microsoft.com/office/drawing/2014/main" id="{A3DCFDAF-0D95-AA44-CBCA-9BE3BB0AFA8B}"/>
                  </a:ext>
                </a:extLst>
              </p:cNvPr>
              <p:cNvSpPr/>
              <p:nvPr/>
            </p:nvSpPr>
            <p:spPr>
              <a:xfrm>
                <a:off x="18207278" y="2033107"/>
                <a:ext cx="583052" cy="646827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</m:t>
                      </m:r>
                      <m:sSubSup>
                        <m:sSubSup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SupPr>
                        <m:e>
                          <m:r>
                            <a:rPr lang="en-US" sz="32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𝑒</m:t>
                          </m:r>
                        </m:e>
                        <m:sub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  <m:sup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∗</m:t>
                          </m:r>
                        </m:sup>
                      </m:sSubSup>
                    </m:oMath>
                  </m:oMathPara>
                </a14:m>
                <a:endParaRPr lang="en-US" sz="3200" dirty="0">
                  <a:solidFill>
                    <a:schemeClr val="accent5">
                      <a:lumMod val="75000"/>
                    </a:scheme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1" name="!!r10">
                <a:extLst>
                  <a:ext uri="{FF2B5EF4-FFF2-40B4-BE49-F238E27FC236}">
                    <a16:creationId xmlns:a16="http://schemas.microsoft.com/office/drawing/2014/main" id="{A3DCFDAF-0D95-AA44-CBCA-9BE3BB0AFA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07278" y="2033107"/>
                <a:ext cx="583052" cy="646827"/>
              </a:xfrm>
              <a:prstGeom prst="roundRect">
                <a:avLst/>
              </a:prstGeom>
              <a:blipFill>
                <a:blip r:embed="rId8"/>
                <a:stretch>
                  <a:fillRect l="-34043" b="-1730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!!c6">
            <a:extLst>
              <a:ext uri="{FF2B5EF4-FFF2-40B4-BE49-F238E27FC236}">
                <a16:creationId xmlns:a16="http://schemas.microsoft.com/office/drawing/2014/main" id="{E2473A84-120B-3A92-906F-6E84F1A77C79}"/>
              </a:ext>
            </a:extLst>
          </p:cNvPr>
          <p:cNvSpPr/>
          <p:nvPr/>
        </p:nvSpPr>
        <p:spPr>
          <a:xfrm>
            <a:off x="7887701" y="3002109"/>
            <a:ext cx="914400" cy="853996"/>
          </a:xfrm>
          <a:prstGeom prst="mathMultiply">
            <a:avLst/>
          </a:prstGeom>
          <a:solidFill>
            <a:schemeClr val="accent4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!!r10">
                <a:extLst>
                  <a:ext uri="{FF2B5EF4-FFF2-40B4-BE49-F238E27FC236}">
                    <a16:creationId xmlns:a16="http://schemas.microsoft.com/office/drawing/2014/main" id="{1BABF3A1-2827-C4A8-6322-4010632FDE10}"/>
                  </a:ext>
                </a:extLst>
              </p:cNvPr>
              <p:cNvSpPr/>
              <p:nvPr/>
            </p:nvSpPr>
            <p:spPr>
              <a:xfrm>
                <a:off x="8053375" y="3923733"/>
                <a:ext cx="583052" cy="646827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</m:t>
                      </m:r>
                      <m:sSubSup>
                        <m:sSubSup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SupPr>
                        <m:e>
                          <m:r>
                            <a:rPr lang="en-US" sz="32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𝑒</m:t>
                          </m:r>
                        </m:e>
                        <m:sub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  <m:sup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∗</m:t>
                          </m:r>
                        </m:sup>
                      </m:sSubSup>
                    </m:oMath>
                  </m:oMathPara>
                </a14:m>
                <a:endParaRPr lang="en-US" sz="3200" dirty="0">
                  <a:solidFill>
                    <a:schemeClr val="accent5">
                      <a:lumMod val="75000"/>
                    </a:scheme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3" name="!!r10">
                <a:extLst>
                  <a:ext uri="{FF2B5EF4-FFF2-40B4-BE49-F238E27FC236}">
                    <a16:creationId xmlns:a16="http://schemas.microsoft.com/office/drawing/2014/main" id="{1BABF3A1-2827-C4A8-6322-4010632FDE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3375" y="3923733"/>
                <a:ext cx="583052" cy="646827"/>
              </a:xfrm>
              <a:prstGeom prst="roundRect">
                <a:avLst/>
              </a:prstGeom>
              <a:blipFill>
                <a:blip r:embed="rId9"/>
                <a:stretch>
                  <a:fillRect l="-36170" b="-1960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7665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!!star1">
            <a:extLst>
              <a:ext uri="{FF2B5EF4-FFF2-40B4-BE49-F238E27FC236}">
                <a16:creationId xmlns:a16="http://schemas.microsoft.com/office/drawing/2014/main" id="{3A3BDF97-1DB3-9F56-9437-5BC72BB902F1}"/>
              </a:ext>
            </a:extLst>
          </p:cNvPr>
          <p:cNvSpPr/>
          <p:nvPr/>
        </p:nvSpPr>
        <p:spPr>
          <a:xfrm>
            <a:off x="2951844" y="1313739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a</a:t>
            </a:r>
          </a:p>
        </p:txBody>
      </p:sp>
      <p:sp>
        <p:nvSpPr>
          <p:cNvPr id="4" name="!!star1">
            <a:extLst>
              <a:ext uri="{FF2B5EF4-FFF2-40B4-BE49-F238E27FC236}">
                <a16:creationId xmlns:a16="http://schemas.microsoft.com/office/drawing/2014/main" id="{95A91714-B3B7-C728-361D-EF001E107AA1}"/>
              </a:ext>
            </a:extLst>
          </p:cNvPr>
          <p:cNvSpPr/>
          <p:nvPr/>
        </p:nvSpPr>
        <p:spPr>
          <a:xfrm>
            <a:off x="1650582" y="3834201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b</a:t>
            </a:r>
            <a:endParaRPr lang="en-US" sz="3200" dirty="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!!star1">
            <a:extLst>
              <a:ext uri="{FF2B5EF4-FFF2-40B4-BE49-F238E27FC236}">
                <a16:creationId xmlns:a16="http://schemas.microsoft.com/office/drawing/2014/main" id="{4E31E288-4C30-9BD9-A814-88FF33BD7F18}"/>
              </a:ext>
            </a:extLst>
          </p:cNvPr>
          <p:cNvSpPr/>
          <p:nvPr/>
        </p:nvSpPr>
        <p:spPr>
          <a:xfrm>
            <a:off x="6735714" y="3415835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d</a:t>
            </a:r>
            <a:endParaRPr lang="en-US" sz="3200" dirty="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!!star1">
            <a:extLst>
              <a:ext uri="{FF2B5EF4-FFF2-40B4-BE49-F238E27FC236}">
                <a16:creationId xmlns:a16="http://schemas.microsoft.com/office/drawing/2014/main" id="{1FE15D98-86AA-8FCE-9FD2-6C405709E1ED}"/>
              </a:ext>
            </a:extLst>
          </p:cNvPr>
          <p:cNvSpPr/>
          <p:nvPr/>
        </p:nvSpPr>
        <p:spPr>
          <a:xfrm>
            <a:off x="6949413" y="1313739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c</a:t>
            </a:r>
            <a:endParaRPr lang="en-US" sz="3200" dirty="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!!star1">
            <a:extLst>
              <a:ext uri="{FF2B5EF4-FFF2-40B4-BE49-F238E27FC236}">
                <a16:creationId xmlns:a16="http://schemas.microsoft.com/office/drawing/2014/main" id="{9A92C6C7-673D-7B13-0638-F6ED820288ED}"/>
              </a:ext>
            </a:extLst>
          </p:cNvPr>
          <p:cNvSpPr/>
          <p:nvPr/>
        </p:nvSpPr>
        <p:spPr>
          <a:xfrm>
            <a:off x="4499290" y="6439634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e</a:t>
            </a:r>
            <a:endParaRPr lang="en-US" sz="3200" dirty="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8F906E5-B3EB-E958-4649-44507C734719}"/>
              </a:ext>
            </a:extLst>
          </p:cNvPr>
          <p:cNvCxnSpPr>
            <a:stCxn id="3" idx="6"/>
            <a:endCxn id="6" idx="2"/>
          </p:cNvCxnSpPr>
          <p:nvPr/>
        </p:nvCxnSpPr>
        <p:spPr>
          <a:xfrm>
            <a:off x="3866244" y="1732105"/>
            <a:ext cx="3083169" cy="0"/>
          </a:xfrm>
          <a:prstGeom prst="line">
            <a:avLst/>
          </a:prstGeom>
          <a:noFill/>
          <a:ln w="635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5EBCA28-7F18-ABC7-1B69-0860D18AC9CC}"/>
              </a:ext>
            </a:extLst>
          </p:cNvPr>
          <p:cNvCxnSpPr>
            <a:cxnSpLocks/>
            <a:stCxn id="4" idx="0"/>
            <a:endCxn id="3" idx="4"/>
          </p:cNvCxnSpPr>
          <p:nvPr/>
        </p:nvCxnSpPr>
        <p:spPr>
          <a:xfrm flipV="1">
            <a:off x="2107782" y="2150471"/>
            <a:ext cx="1301262" cy="1683730"/>
          </a:xfrm>
          <a:prstGeom prst="line">
            <a:avLst/>
          </a:prstGeom>
          <a:noFill/>
          <a:ln w="635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982D68A-0DE6-B825-4CDC-5DA82639E727}"/>
              </a:ext>
            </a:extLst>
          </p:cNvPr>
          <p:cNvCxnSpPr>
            <a:cxnSpLocks/>
            <a:stCxn id="5" idx="0"/>
            <a:endCxn id="6" idx="4"/>
          </p:cNvCxnSpPr>
          <p:nvPr/>
        </p:nvCxnSpPr>
        <p:spPr>
          <a:xfrm flipV="1">
            <a:off x="7192914" y="2150471"/>
            <a:ext cx="213699" cy="1265364"/>
          </a:xfrm>
          <a:prstGeom prst="line">
            <a:avLst/>
          </a:prstGeom>
          <a:noFill/>
          <a:ln w="635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9356846-E6A8-16F2-12AC-C47EBA230933}"/>
              </a:ext>
            </a:extLst>
          </p:cNvPr>
          <p:cNvCxnSpPr>
            <a:cxnSpLocks/>
            <a:stCxn id="7" idx="0"/>
            <a:endCxn id="5" idx="4"/>
          </p:cNvCxnSpPr>
          <p:nvPr/>
        </p:nvCxnSpPr>
        <p:spPr>
          <a:xfrm flipV="1">
            <a:off x="4956490" y="4252567"/>
            <a:ext cx="2236424" cy="2187067"/>
          </a:xfrm>
          <a:prstGeom prst="line">
            <a:avLst/>
          </a:prstGeom>
          <a:noFill/>
          <a:ln w="635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39A11B2-E061-189D-D53F-D60C1A19DFC3}"/>
              </a:ext>
            </a:extLst>
          </p:cNvPr>
          <p:cNvCxnSpPr>
            <a:cxnSpLocks/>
            <a:stCxn id="7" idx="0"/>
            <a:endCxn id="4" idx="5"/>
          </p:cNvCxnSpPr>
          <p:nvPr/>
        </p:nvCxnSpPr>
        <p:spPr>
          <a:xfrm flipH="1" flipV="1">
            <a:off x="2431071" y="4548396"/>
            <a:ext cx="2525419" cy="1891238"/>
          </a:xfrm>
          <a:prstGeom prst="line">
            <a:avLst/>
          </a:prstGeom>
          <a:noFill/>
          <a:ln w="635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044D96B0-5550-AEF8-66C9-3052BD5E115C}"/>
              </a:ext>
            </a:extLst>
          </p:cNvPr>
          <p:cNvSpPr/>
          <p:nvPr/>
        </p:nvSpPr>
        <p:spPr>
          <a:xfrm>
            <a:off x="2421933" y="2656297"/>
            <a:ext cx="686704" cy="658336"/>
          </a:xfrm>
          <a:prstGeom prst="round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ECEFFA66-BBC3-E299-C4AA-539B68BC80C6}"/>
              </a:ext>
            </a:extLst>
          </p:cNvPr>
          <p:cNvSpPr/>
          <p:nvPr/>
        </p:nvSpPr>
        <p:spPr>
          <a:xfrm>
            <a:off x="3108637" y="5054222"/>
            <a:ext cx="686704" cy="658336"/>
          </a:xfrm>
          <a:prstGeom prst="round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ABC417B-B974-85EC-20D6-B1C8A3D4236C}"/>
              </a:ext>
            </a:extLst>
          </p:cNvPr>
          <p:cNvSpPr/>
          <p:nvPr/>
        </p:nvSpPr>
        <p:spPr>
          <a:xfrm>
            <a:off x="5064476" y="1381528"/>
            <a:ext cx="686704" cy="658336"/>
          </a:xfrm>
          <a:prstGeom prst="round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7FC83BD5-AC45-C376-5411-215E4140D3D0}"/>
              </a:ext>
            </a:extLst>
          </p:cNvPr>
          <p:cNvSpPr/>
          <p:nvPr/>
        </p:nvSpPr>
        <p:spPr>
          <a:xfrm>
            <a:off x="6942804" y="2453985"/>
            <a:ext cx="686704" cy="658336"/>
          </a:xfrm>
          <a:prstGeom prst="round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81949A5C-29F1-EDB0-7AE1-064503EE5E9E}"/>
              </a:ext>
            </a:extLst>
          </p:cNvPr>
          <p:cNvSpPr/>
          <p:nvPr/>
        </p:nvSpPr>
        <p:spPr>
          <a:xfrm>
            <a:off x="5774287" y="4930944"/>
            <a:ext cx="686704" cy="658336"/>
          </a:xfrm>
          <a:prstGeom prst="round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2" name="Candy: A problem on leetcode">
            <a:extLst>
              <a:ext uri="{FF2B5EF4-FFF2-40B4-BE49-F238E27FC236}">
                <a16:creationId xmlns:a16="http://schemas.microsoft.com/office/drawing/2014/main" id="{C1CB8D64-1601-A678-D4B8-0742FACDF444}"/>
              </a:ext>
            </a:extLst>
          </p:cNvPr>
          <p:cNvSpPr/>
          <p:nvPr/>
        </p:nvSpPr>
        <p:spPr>
          <a:xfrm>
            <a:off x="8681045" y="1349644"/>
            <a:ext cx="14710599" cy="764922"/>
          </a:xfrm>
          <a:prstGeom prst="roundRect">
            <a:avLst>
              <a:gd name="adj" fmla="val 1661"/>
            </a:avLst>
          </a:prstGeom>
          <a:noFill/>
          <a:ln w="12700">
            <a:noFill/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1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4000" dirty="0">
                <a:solidFill>
                  <a:schemeClr val="accent6">
                    <a:lumMod val="40000"/>
                    <a:lumOff val="60000"/>
                  </a:schemeClr>
                </a:solidFill>
                <a:latin typeface="Bradley Hand" pitchFamily="2" charset="77"/>
              </a:rPr>
              <a:t>What happens to shortest paths when some edges are deleted?</a:t>
            </a:r>
            <a:endParaRPr sz="4000" dirty="0">
              <a:solidFill>
                <a:schemeClr val="accent6">
                  <a:lumMod val="40000"/>
                  <a:lumOff val="60000"/>
                </a:schemeClr>
              </a:solidFill>
              <a:latin typeface="Bradley Han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84001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!!star1">
            <a:extLst>
              <a:ext uri="{FF2B5EF4-FFF2-40B4-BE49-F238E27FC236}">
                <a16:creationId xmlns:a16="http://schemas.microsoft.com/office/drawing/2014/main" id="{7222B3E0-FD94-36B4-574C-44525D370426}"/>
              </a:ext>
            </a:extLst>
          </p:cNvPr>
          <p:cNvSpPr/>
          <p:nvPr/>
        </p:nvSpPr>
        <p:spPr>
          <a:xfrm>
            <a:off x="1992215" y="3173480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s</a:t>
            </a:r>
          </a:p>
        </p:txBody>
      </p:sp>
      <p:sp>
        <p:nvSpPr>
          <p:cNvPr id="21" name="!!star2">
            <a:extLst>
              <a:ext uri="{FF2B5EF4-FFF2-40B4-BE49-F238E27FC236}">
                <a16:creationId xmlns:a16="http://schemas.microsoft.com/office/drawing/2014/main" id="{FB1DD470-C42C-C11D-6D9D-83CDB79AD9C1}"/>
              </a:ext>
            </a:extLst>
          </p:cNvPr>
          <p:cNvSpPr/>
          <p:nvPr/>
        </p:nvSpPr>
        <p:spPr>
          <a:xfrm>
            <a:off x="20980745" y="3151643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t</a:t>
            </a: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FDCC13A6-CF9F-F7E3-4D29-342C5A0EFC53}"/>
              </a:ext>
            </a:extLst>
          </p:cNvPr>
          <p:cNvSpPr/>
          <p:nvPr/>
        </p:nvSpPr>
        <p:spPr>
          <a:xfrm>
            <a:off x="2449414" y="1120453"/>
            <a:ext cx="18765313" cy="1991153"/>
          </a:xfrm>
          <a:custGeom>
            <a:avLst/>
            <a:gdLst>
              <a:gd name="connsiteX0" fmla="*/ 0 w 18765313"/>
              <a:gd name="connsiteY0" fmla="*/ 1991153 h 1991153"/>
              <a:gd name="connsiteX1" fmla="*/ 158760 w 18765313"/>
              <a:gd name="connsiteY1" fmla="*/ 1887137 h 1991153"/>
              <a:gd name="connsiteX2" fmla="*/ 222262 w 18765313"/>
              <a:gd name="connsiteY2" fmla="*/ 1827699 h 1991153"/>
              <a:gd name="connsiteX3" fmla="*/ 317517 w 18765313"/>
              <a:gd name="connsiteY3" fmla="*/ 1768262 h 1991153"/>
              <a:gd name="connsiteX4" fmla="*/ 381022 w 18765313"/>
              <a:gd name="connsiteY4" fmla="*/ 1723684 h 1991153"/>
              <a:gd name="connsiteX5" fmla="*/ 476277 w 18765313"/>
              <a:gd name="connsiteY5" fmla="*/ 1649388 h 1991153"/>
              <a:gd name="connsiteX6" fmla="*/ 666787 w 18765313"/>
              <a:gd name="connsiteY6" fmla="*/ 1530513 h 1991153"/>
              <a:gd name="connsiteX7" fmla="*/ 825548 w 18765313"/>
              <a:gd name="connsiteY7" fmla="*/ 1426497 h 1991153"/>
              <a:gd name="connsiteX8" fmla="*/ 984305 w 18765313"/>
              <a:gd name="connsiteY8" fmla="*/ 1352200 h 1991153"/>
              <a:gd name="connsiteX9" fmla="*/ 1143065 w 18765313"/>
              <a:gd name="connsiteY9" fmla="*/ 1263044 h 1991153"/>
              <a:gd name="connsiteX10" fmla="*/ 1238320 w 18765313"/>
              <a:gd name="connsiteY10" fmla="*/ 1233326 h 1991153"/>
              <a:gd name="connsiteX11" fmla="*/ 1301822 w 18765313"/>
              <a:gd name="connsiteY11" fmla="*/ 1203607 h 1991153"/>
              <a:gd name="connsiteX12" fmla="*/ 1397080 w 18765313"/>
              <a:gd name="connsiteY12" fmla="*/ 1173889 h 1991153"/>
              <a:gd name="connsiteX13" fmla="*/ 1651093 w 18765313"/>
              <a:gd name="connsiteY13" fmla="*/ 1084732 h 1991153"/>
              <a:gd name="connsiteX14" fmla="*/ 1905108 w 18765313"/>
              <a:gd name="connsiteY14" fmla="*/ 995576 h 1991153"/>
              <a:gd name="connsiteX15" fmla="*/ 2000363 w 18765313"/>
              <a:gd name="connsiteY15" fmla="*/ 980716 h 1991153"/>
              <a:gd name="connsiteX16" fmla="*/ 2095618 w 18765313"/>
              <a:gd name="connsiteY16" fmla="*/ 950998 h 1991153"/>
              <a:gd name="connsiteX17" fmla="*/ 2190873 w 18765313"/>
              <a:gd name="connsiteY17" fmla="*/ 936138 h 1991153"/>
              <a:gd name="connsiteX18" fmla="*/ 2476641 w 18765313"/>
              <a:gd name="connsiteY18" fmla="*/ 861842 h 1991153"/>
              <a:gd name="connsiteX19" fmla="*/ 2635398 w 18765313"/>
              <a:gd name="connsiteY19" fmla="*/ 832123 h 1991153"/>
              <a:gd name="connsiteX20" fmla="*/ 2762406 w 18765313"/>
              <a:gd name="connsiteY20" fmla="*/ 787545 h 1991153"/>
              <a:gd name="connsiteX21" fmla="*/ 3079923 w 18765313"/>
              <a:gd name="connsiteY21" fmla="*/ 728108 h 1991153"/>
              <a:gd name="connsiteX22" fmla="*/ 3206931 w 18765313"/>
              <a:gd name="connsiteY22" fmla="*/ 698389 h 1991153"/>
              <a:gd name="connsiteX23" fmla="*/ 3365691 w 18765313"/>
              <a:gd name="connsiteY23" fmla="*/ 683530 h 1991153"/>
              <a:gd name="connsiteX24" fmla="*/ 3810216 w 18765313"/>
              <a:gd name="connsiteY24" fmla="*/ 638952 h 1991153"/>
              <a:gd name="connsiteX25" fmla="*/ 4159486 w 18765313"/>
              <a:gd name="connsiteY25" fmla="*/ 624092 h 1991153"/>
              <a:gd name="connsiteX26" fmla="*/ 4349996 w 18765313"/>
              <a:gd name="connsiteY26" fmla="*/ 579514 h 1991153"/>
              <a:gd name="connsiteX27" fmla="*/ 4604012 w 18765313"/>
              <a:gd name="connsiteY27" fmla="*/ 520077 h 1991153"/>
              <a:gd name="connsiteX28" fmla="*/ 4731019 w 18765313"/>
              <a:gd name="connsiteY28" fmla="*/ 490359 h 1991153"/>
              <a:gd name="connsiteX29" fmla="*/ 5016784 w 18765313"/>
              <a:gd name="connsiteY29" fmla="*/ 416061 h 1991153"/>
              <a:gd name="connsiteX30" fmla="*/ 5493062 w 18765313"/>
              <a:gd name="connsiteY30" fmla="*/ 356624 h 1991153"/>
              <a:gd name="connsiteX31" fmla="*/ 6382112 w 18765313"/>
              <a:gd name="connsiteY31" fmla="*/ 252608 h 1991153"/>
              <a:gd name="connsiteX32" fmla="*/ 6858387 w 18765313"/>
              <a:gd name="connsiteY32" fmla="*/ 237750 h 1991153"/>
              <a:gd name="connsiteX33" fmla="*/ 7588680 w 18765313"/>
              <a:gd name="connsiteY33" fmla="*/ 237750 h 1991153"/>
              <a:gd name="connsiteX34" fmla="*/ 7779190 w 18765313"/>
              <a:gd name="connsiteY34" fmla="*/ 208030 h 1991153"/>
              <a:gd name="connsiteX35" fmla="*/ 7937951 w 18765313"/>
              <a:gd name="connsiteY35" fmla="*/ 178312 h 1991153"/>
              <a:gd name="connsiteX36" fmla="*/ 8064958 w 18765313"/>
              <a:gd name="connsiteY36" fmla="*/ 148593 h 1991153"/>
              <a:gd name="connsiteX37" fmla="*/ 8636488 w 18765313"/>
              <a:gd name="connsiteY37" fmla="*/ 74297 h 1991153"/>
              <a:gd name="connsiteX38" fmla="*/ 9525538 w 18765313"/>
              <a:gd name="connsiteY38" fmla="*/ 0 h 1991153"/>
              <a:gd name="connsiteX39" fmla="*/ 11557654 w 18765313"/>
              <a:gd name="connsiteY39" fmla="*/ 29719 h 1991153"/>
              <a:gd name="connsiteX40" fmla="*/ 11716415 w 18765313"/>
              <a:gd name="connsiteY40" fmla="*/ 59437 h 1991153"/>
              <a:gd name="connsiteX41" fmla="*/ 12065685 w 18765313"/>
              <a:gd name="connsiteY41" fmla="*/ 104015 h 1991153"/>
              <a:gd name="connsiteX42" fmla="*/ 12319697 w 18765313"/>
              <a:gd name="connsiteY42" fmla="*/ 163453 h 1991153"/>
              <a:gd name="connsiteX43" fmla="*/ 12541960 w 18765313"/>
              <a:gd name="connsiteY43" fmla="*/ 208030 h 1991153"/>
              <a:gd name="connsiteX44" fmla="*/ 12637215 w 18765313"/>
              <a:gd name="connsiteY44" fmla="*/ 222890 h 1991153"/>
              <a:gd name="connsiteX45" fmla="*/ 12732473 w 18765313"/>
              <a:gd name="connsiteY45" fmla="*/ 252608 h 1991153"/>
              <a:gd name="connsiteX46" fmla="*/ 12827728 w 18765313"/>
              <a:gd name="connsiteY46" fmla="*/ 267468 h 1991153"/>
              <a:gd name="connsiteX47" fmla="*/ 12922983 w 18765313"/>
              <a:gd name="connsiteY47" fmla="*/ 297187 h 1991153"/>
              <a:gd name="connsiteX48" fmla="*/ 13780280 w 18765313"/>
              <a:gd name="connsiteY48" fmla="*/ 356624 h 1991153"/>
              <a:gd name="connsiteX49" fmla="*/ 14955099 w 18765313"/>
              <a:gd name="connsiteY49" fmla="*/ 520077 h 1991153"/>
              <a:gd name="connsiteX50" fmla="*/ 15748891 w 18765313"/>
              <a:gd name="connsiteY50" fmla="*/ 668670 h 1991153"/>
              <a:gd name="connsiteX51" fmla="*/ 16002906 w 18765313"/>
              <a:gd name="connsiteY51" fmla="*/ 713249 h 1991153"/>
              <a:gd name="connsiteX52" fmla="*/ 16225169 w 18765313"/>
              <a:gd name="connsiteY52" fmla="*/ 757827 h 1991153"/>
              <a:gd name="connsiteX53" fmla="*/ 16447432 w 18765313"/>
              <a:gd name="connsiteY53" fmla="*/ 817265 h 1991153"/>
              <a:gd name="connsiteX54" fmla="*/ 16669694 w 18765313"/>
              <a:gd name="connsiteY54" fmla="*/ 846983 h 1991153"/>
              <a:gd name="connsiteX55" fmla="*/ 16796702 w 18765313"/>
              <a:gd name="connsiteY55" fmla="*/ 861842 h 1991153"/>
              <a:gd name="connsiteX56" fmla="*/ 17050717 w 18765313"/>
              <a:gd name="connsiteY56" fmla="*/ 921280 h 1991153"/>
              <a:gd name="connsiteX57" fmla="*/ 17304729 w 18765313"/>
              <a:gd name="connsiteY57" fmla="*/ 1010436 h 1991153"/>
              <a:gd name="connsiteX58" fmla="*/ 17399987 w 18765313"/>
              <a:gd name="connsiteY58" fmla="*/ 1055014 h 1991153"/>
              <a:gd name="connsiteX59" fmla="*/ 17526992 w 18765313"/>
              <a:gd name="connsiteY59" fmla="*/ 1084732 h 1991153"/>
              <a:gd name="connsiteX60" fmla="*/ 17622250 w 18765313"/>
              <a:gd name="connsiteY60" fmla="*/ 1144169 h 1991153"/>
              <a:gd name="connsiteX61" fmla="*/ 17749255 w 18765313"/>
              <a:gd name="connsiteY61" fmla="*/ 1188747 h 1991153"/>
              <a:gd name="connsiteX62" fmla="*/ 17876262 w 18765313"/>
              <a:gd name="connsiteY62" fmla="*/ 1277904 h 1991153"/>
              <a:gd name="connsiteX63" fmla="*/ 17939767 w 18765313"/>
              <a:gd name="connsiteY63" fmla="*/ 1307622 h 1991153"/>
              <a:gd name="connsiteX64" fmla="*/ 18035022 w 18765313"/>
              <a:gd name="connsiteY64" fmla="*/ 1456216 h 1991153"/>
              <a:gd name="connsiteX65" fmla="*/ 18225532 w 18765313"/>
              <a:gd name="connsiteY65" fmla="*/ 1575091 h 1991153"/>
              <a:gd name="connsiteX66" fmla="*/ 18289038 w 18765313"/>
              <a:gd name="connsiteY66" fmla="*/ 1619669 h 1991153"/>
              <a:gd name="connsiteX67" fmla="*/ 18416042 w 18765313"/>
              <a:gd name="connsiteY67" fmla="*/ 1693966 h 1991153"/>
              <a:gd name="connsiteX68" fmla="*/ 18606555 w 18765313"/>
              <a:gd name="connsiteY68" fmla="*/ 1797981 h 1991153"/>
              <a:gd name="connsiteX69" fmla="*/ 18638305 w 18765313"/>
              <a:gd name="connsiteY69" fmla="*/ 1842559 h 1991153"/>
              <a:gd name="connsiteX70" fmla="*/ 18701810 w 18765313"/>
              <a:gd name="connsiteY70" fmla="*/ 1887137 h 1991153"/>
              <a:gd name="connsiteX71" fmla="*/ 18765313 w 18765313"/>
              <a:gd name="connsiteY71" fmla="*/ 1976293 h 1991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8765313" h="1991153" extrusionOk="0">
                <a:moveTo>
                  <a:pt x="0" y="1991153"/>
                </a:moveTo>
                <a:cubicBezTo>
                  <a:pt x="43366" y="1950588"/>
                  <a:pt x="101222" y="1926333"/>
                  <a:pt x="158760" y="1887137"/>
                </a:cubicBezTo>
                <a:cubicBezTo>
                  <a:pt x="186974" y="1869040"/>
                  <a:pt x="195765" y="1846529"/>
                  <a:pt x="222262" y="1827699"/>
                </a:cubicBezTo>
                <a:cubicBezTo>
                  <a:pt x="248104" y="1808853"/>
                  <a:pt x="285921" y="1793044"/>
                  <a:pt x="317517" y="1768262"/>
                </a:cubicBezTo>
                <a:cubicBezTo>
                  <a:pt x="335820" y="1751609"/>
                  <a:pt x="362580" y="1739680"/>
                  <a:pt x="381022" y="1723684"/>
                </a:cubicBezTo>
                <a:cubicBezTo>
                  <a:pt x="419025" y="1699821"/>
                  <a:pt x="443936" y="1667401"/>
                  <a:pt x="476277" y="1649388"/>
                </a:cubicBezTo>
                <a:cubicBezTo>
                  <a:pt x="524015" y="1606749"/>
                  <a:pt x="605118" y="1574511"/>
                  <a:pt x="666787" y="1530513"/>
                </a:cubicBezTo>
                <a:cubicBezTo>
                  <a:pt x="712134" y="1496913"/>
                  <a:pt x="771521" y="1456256"/>
                  <a:pt x="825548" y="1426497"/>
                </a:cubicBezTo>
                <a:cubicBezTo>
                  <a:pt x="877901" y="1401794"/>
                  <a:pt x="948133" y="1382626"/>
                  <a:pt x="984305" y="1352200"/>
                </a:cubicBezTo>
                <a:cubicBezTo>
                  <a:pt x="1044741" y="1308046"/>
                  <a:pt x="1051561" y="1298938"/>
                  <a:pt x="1143065" y="1263044"/>
                </a:cubicBezTo>
                <a:cubicBezTo>
                  <a:pt x="1174157" y="1254255"/>
                  <a:pt x="1209031" y="1249752"/>
                  <a:pt x="1238320" y="1233326"/>
                </a:cubicBezTo>
                <a:cubicBezTo>
                  <a:pt x="1262709" y="1226135"/>
                  <a:pt x="1280084" y="1214363"/>
                  <a:pt x="1301822" y="1203607"/>
                </a:cubicBezTo>
                <a:cubicBezTo>
                  <a:pt x="1334241" y="1190156"/>
                  <a:pt x="1368482" y="1185080"/>
                  <a:pt x="1397080" y="1173889"/>
                </a:cubicBezTo>
                <a:cubicBezTo>
                  <a:pt x="1616481" y="1082789"/>
                  <a:pt x="1440636" y="1096099"/>
                  <a:pt x="1651093" y="1084732"/>
                </a:cubicBezTo>
                <a:cubicBezTo>
                  <a:pt x="1722440" y="1049255"/>
                  <a:pt x="1793154" y="1003707"/>
                  <a:pt x="1905108" y="995576"/>
                </a:cubicBezTo>
                <a:cubicBezTo>
                  <a:pt x="1937234" y="985581"/>
                  <a:pt x="1968931" y="988595"/>
                  <a:pt x="2000363" y="980716"/>
                </a:cubicBezTo>
                <a:cubicBezTo>
                  <a:pt x="2032615" y="976092"/>
                  <a:pt x="2063361" y="960379"/>
                  <a:pt x="2095618" y="950998"/>
                </a:cubicBezTo>
                <a:cubicBezTo>
                  <a:pt x="2125360" y="948569"/>
                  <a:pt x="2163482" y="941635"/>
                  <a:pt x="2190873" y="936138"/>
                </a:cubicBezTo>
                <a:cubicBezTo>
                  <a:pt x="2493914" y="889059"/>
                  <a:pt x="2188147" y="919798"/>
                  <a:pt x="2476641" y="861842"/>
                </a:cubicBezTo>
                <a:cubicBezTo>
                  <a:pt x="2531310" y="856131"/>
                  <a:pt x="2576986" y="849607"/>
                  <a:pt x="2635398" y="832123"/>
                </a:cubicBezTo>
                <a:cubicBezTo>
                  <a:pt x="2682705" y="814115"/>
                  <a:pt x="2710649" y="798371"/>
                  <a:pt x="2762406" y="787545"/>
                </a:cubicBezTo>
                <a:cubicBezTo>
                  <a:pt x="2872745" y="770903"/>
                  <a:pt x="2974259" y="763155"/>
                  <a:pt x="3079923" y="728108"/>
                </a:cubicBezTo>
                <a:cubicBezTo>
                  <a:pt x="3121688" y="719346"/>
                  <a:pt x="3158628" y="700887"/>
                  <a:pt x="3206931" y="698389"/>
                </a:cubicBezTo>
                <a:cubicBezTo>
                  <a:pt x="3260833" y="691250"/>
                  <a:pt x="3312535" y="679216"/>
                  <a:pt x="3365691" y="683530"/>
                </a:cubicBezTo>
                <a:cubicBezTo>
                  <a:pt x="3528554" y="668895"/>
                  <a:pt x="3622095" y="647996"/>
                  <a:pt x="3810216" y="638952"/>
                </a:cubicBezTo>
                <a:cubicBezTo>
                  <a:pt x="3911246" y="654546"/>
                  <a:pt x="4027305" y="618645"/>
                  <a:pt x="4159486" y="624092"/>
                </a:cubicBezTo>
                <a:cubicBezTo>
                  <a:pt x="4371815" y="579559"/>
                  <a:pt x="4168789" y="607644"/>
                  <a:pt x="4349996" y="579514"/>
                </a:cubicBezTo>
                <a:cubicBezTo>
                  <a:pt x="4421118" y="553706"/>
                  <a:pt x="4526844" y="532509"/>
                  <a:pt x="4604012" y="520077"/>
                </a:cubicBezTo>
                <a:cubicBezTo>
                  <a:pt x="4643488" y="511774"/>
                  <a:pt x="4690255" y="502770"/>
                  <a:pt x="4731019" y="490359"/>
                </a:cubicBezTo>
                <a:cubicBezTo>
                  <a:pt x="4831552" y="464546"/>
                  <a:pt x="4914233" y="443790"/>
                  <a:pt x="5016784" y="416061"/>
                </a:cubicBezTo>
                <a:cubicBezTo>
                  <a:pt x="5338090" y="355382"/>
                  <a:pt x="5250738" y="382581"/>
                  <a:pt x="5493062" y="356624"/>
                </a:cubicBezTo>
                <a:cubicBezTo>
                  <a:pt x="5794490" y="320904"/>
                  <a:pt x="6096678" y="276476"/>
                  <a:pt x="6382112" y="252608"/>
                </a:cubicBezTo>
                <a:cubicBezTo>
                  <a:pt x="6455718" y="232155"/>
                  <a:pt x="6759366" y="226735"/>
                  <a:pt x="6858387" y="237750"/>
                </a:cubicBezTo>
                <a:cubicBezTo>
                  <a:pt x="7692044" y="349465"/>
                  <a:pt x="6342916" y="240899"/>
                  <a:pt x="7588680" y="237750"/>
                </a:cubicBezTo>
                <a:cubicBezTo>
                  <a:pt x="7652619" y="239236"/>
                  <a:pt x="7724419" y="221322"/>
                  <a:pt x="7779190" y="208030"/>
                </a:cubicBezTo>
                <a:cubicBezTo>
                  <a:pt x="7838355" y="191455"/>
                  <a:pt x="7885240" y="188023"/>
                  <a:pt x="7937951" y="178312"/>
                </a:cubicBezTo>
                <a:cubicBezTo>
                  <a:pt x="7976091" y="171691"/>
                  <a:pt x="8020326" y="162422"/>
                  <a:pt x="8064958" y="148593"/>
                </a:cubicBezTo>
                <a:cubicBezTo>
                  <a:pt x="8231407" y="95403"/>
                  <a:pt x="8465356" y="60760"/>
                  <a:pt x="8636488" y="74297"/>
                </a:cubicBezTo>
                <a:cubicBezTo>
                  <a:pt x="9245037" y="51770"/>
                  <a:pt x="8969392" y="65209"/>
                  <a:pt x="9525538" y="0"/>
                </a:cubicBezTo>
                <a:cubicBezTo>
                  <a:pt x="10094111" y="49713"/>
                  <a:pt x="10880396" y="-12375"/>
                  <a:pt x="11557654" y="29719"/>
                </a:cubicBezTo>
                <a:cubicBezTo>
                  <a:pt x="11615518" y="21534"/>
                  <a:pt x="11662935" y="48756"/>
                  <a:pt x="11716415" y="59437"/>
                </a:cubicBezTo>
                <a:cubicBezTo>
                  <a:pt x="11827634" y="76591"/>
                  <a:pt x="11958926" y="74410"/>
                  <a:pt x="12065685" y="104015"/>
                </a:cubicBezTo>
                <a:cubicBezTo>
                  <a:pt x="12157805" y="116741"/>
                  <a:pt x="12244242" y="143915"/>
                  <a:pt x="12319697" y="163453"/>
                </a:cubicBezTo>
                <a:cubicBezTo>
                  <a:pt x="12393089" y="178057"/>
                  <a:pt x="12467424" y="192879"/>
                  <a:pt x="12541960" y="208030"/>
                </a:cubicBezTo>
                <a:cubicBezTo>
                  <a:pt x="12572349" y="217259"/>
                  <a:pt x="12604777" y="213204"/>
                  <a:pt x="12637215" y="222890"/>
                </a:cubicBezTo>
                <a:cubicBezTo>
                  <a:pt x="12675691" y="234374"/>
                  <a:pt x="12693956" y="245847"/>
                  <a:pt x="12732473" y="252608"/>
                </a:cubicBezTo>
                <a:cubicBezTo>
                  <a:pt x="12760341" y="260339"/>
                  <a:pt x="12797746" y="258143"/>
                  <a:pt x="12827728" y="267468"/>
                </a:cubicBezTo>
                <a:cubicBezTo>
                  <a:pt x="12858336" y="276762"/>
                  <a:pt x="12885198" y="299203"/>
                  <a:pt x="12922983" y="297187"/>
                </a:cubicBezTo>
                <a:cubicBezTo>
                  <a:pt x="13176360" y="297496"/>
                  <a:pt x="13535910" y="336367"/>
                  <a:pt x="13780280" y="356624"/>
                </a:cubicBezTo>
                <a:cubicBezTo>
                  <a:pt x="14051921" y="379395"/>
                  <a:pt x="14828184" y="496685"/>
                  <a:pt x="14955099" y="520077"/>
                </a:cubicBezTo>
                <a:cubicBezTo>
                  <a:pt x="15680517" y="599976"/>
                  <a:pt x="15189419" y="465890"/>
                  <a:pt x="15748891" y="668670"/>
                </a:cubicBezTo>
                <a:cubicBezTo>
                  <a:pt x="15832864" y="684644"/>
                  <a:pt x="15920151" y="696813"/>
                  <a:pt x="16002906" y="713249"/>
                </a:cubicBezTo>
                <a:cubicBezTo>
                  <a:pt x="16258065" y="773341"/>
                  <a:pt x="15908088" y="728516"/>
                  <a:pt x="16225169" y="757827"/>
                </a:cubicBezTo>
                <a:cubicBezTo>
                  <a:pt x="16292046" y="779978"/>
                  <a:pt x="16358652" y="798039"/>
                  <a:pt x="16447432" y="817265"/>
                </a:cubicBezTo>
                <a:cubicBezTo>
                  <a:pt x="16521132" y="827124"/>
                  <a:pt x="16597710" y="835045"/>
                  <a:pt x="16669694" y="846983"/>
                </a:cubicBezTo>
                <a:cubicBezTo>
                  <a:pt x="16716121" y="849376"/>
                  <a:pt x="16758428" y="852289"/>
                  <a:pt x="16796702" y="861842"/>
                </a:cubicBezTo>
                <a:cubicBezTo>
                  <a:pt x="16886421" y="892074"/>
                  <a:pt x="16985100" y="885229"/>
                  <a:pt x="17050717" y="921280"/>
                </a:cubicBezTo>
                <a:cubicBezTo>
                  <a:pt x="17136908" y="951092"/>
                  <a:pt x="17229758" y="973790"/>
                  <a:pt x="17304729" y="1010436"/>
                </a:cubicBezTo>
                <a:cubicBezTo>
                  <a:pt x="17332349" y="1025749"/>
                  <a:pt x="17365771" y="1045630"/>
                  <a:pt x="17399987" y="1055014"/>
                </a:cubicBezTo>
                <a:cubicBezTo>
                  <a:pt x="17438180" y="1068679"/>
                  <a:pt x="17485915" y="1074384"/>
                  <a:pt x="17526992" y="1084732"/>
                </a:cubicBezTo>
                <a:cubicBezTo>
                  <a:pt x="17559118" y="1103648"/>
                  <a:pt x="17589459" y="1128700"/>
                  <a:pt x="17622250" y="1144169"/>
                </a:cubicBezTo>
                <a:cubicBezTo>
                  <a:pt x="17662722" y="1156889"/>
                  <a:pt x="17716233" y="1169525"/>
                  <a:pt x="17749255" y="1188747"/>
                </a:cubicBezTo>
                <a:cubicBezTo>
                  <a:pt x="17802553" y="1215907"/>
                  <a:pt x="17822401" y="1254035"/>
                  <a:pt x="17876262" y="1277904"/>
                </a:cubicBezTo>
                <a:cubicBezTo>
                  <a:pt x="17904451" y="1294237"/>
                  <a:pt x="17933049" y="1299267"/>
                  <a:pt x="17939767" y="1307622"/>
                </a:cubicBezTo>
                <a:cubicBezTo>
                  <a:pt x="17954087" y="1331498"/>
                  <a:pt x="18010544" y="1443211"/>
                  <a:pt x="18035022" y="1456216"/>
                </a:cubicBezTo>
                <a:cubicBezTo>
                  <a:pt x="18153864" y="1513948"/>
                  <a:pt x="18096541" y="1473957"/>
                  <a:pt x="18225532" y="1575091"/>
                </a:cubicBezTo>
                <a:cubicBezTo>
                  <a:pt x="18247972" y="1588645"/>
                  <a:pt x="18262497" y="1606004"/>
                  <a:pt x="18289038" y="1619669"/>
                </a:cubicBezTo>
                <a:cubicBezTo>
                  <a:pt x="18553106" y="1742507"/>
                  <a:pt x="18206144" y="1536339"/>
                  <a:pt x="18416042" y="1693966"/>
                </a:cubicBezTo>
                <a:cubicBezTo>
                  <a:pt x="18656397" y="1823380"/>
                  <a:pt x="18465684" y="1666355"/>
                  <a:pt x="18606555" y="1797981"/>
                </a:cubicBezTo>
                <a:cubicBezTo>
                  <a:pt x="18616779" y="1812050"/>
                  <a:pt x="18623727" y="1831488"/>
                  <a:pt x="18638305" y="1842559"/>
                </a:cubicBezTo>
                <a:cubicBezTo>
                  <a:pt x="18654569" y="1858341"/>
                  <a:pt x="18686228" y="1868583"/>
                  <a:pt x="18701810" y="1887137"/>
                </a:cubicBezTo>
                <a:cubicBezTo>
                  <a:pt x="18728998" y="1915763"/>
                  <a:pt x="18765313" y="1976293"/>
                  <a:pt x="18765313" y="1976293"/>
                </a:cubicBezTo>
              </a:path>
            </a:pathLst>
          </a:custGeom>
          <a:noFill/>
          <a:ln w="127000" cap="rnd">
            <a:solidFill>
              <a:schemeClr val="accent2">
                <a:lumMod val="40000"/>
                <a:lumOff val="60000"/>
              </a:schemeClr>
            </a:solidFill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433457"/>
                      <a:gd name="connsiteY0" fmla="*/ 1458686 h 1458686"/>
                      <a:gd name="connsiteX1" fmla="*/ 54429 w 6433457"/>
                      <a:gd name="connsiteY1" fmla="*/ 1382486 h 1458686"/>
                      <a:gd name="connsiteX2" fmla="*/ 76200 w 6433457"/>
                      <a:gd name="connsiteY2" fmla="*/ 1338943 h 1458686"/>
                      <a:gd name="connsiteX3" fmla="*/ 108857 w 6433457"/>
                      <a:gd name="connsiteY3" fmla="*/ 1295400 h 1458686"/>
                      <a:gd name="connsiteX4" fmla="*/ 130629 w 6433457"/>
                      <a:gd name="connsiteY4" fmla="*/ 1262743 h 1458686"/>
                      <a:gd name="connsiteX5" fmla="*/ 163286 w 6433457"/>
                      <a:gd name="connsiteY5" fmla="*/ 1208315 h 1458686"/>
                      <a:gd name="connsiteX6" fmla="*/ 228600 w 6433457"/>
                      <a:gd name="connsiteY6" fmla="*/ 1121229 h 1458686"/>
                      <a:gd name="connsiteX7" fmla="*/ 283029 w 6433457"/>
                      <a:gd name="connsiteY7" fmla="*/ 1045029 h 1458686"/>
                      <a:gd name="connsiteX8" fmla="*/ 337457 w 6433457"/>
                      <a:gd name="connsiteY8" fmla="*/ 990600 h 1458686"/>
                      <a:gd name="connsiteX9" fmla="*/ 391886 w 6433457"/>
                      <a:gd name="connsiteY9" fmla="*/ 925286 h 1458686"/>
                      <a:gd name="connsiteX10" fmla="*/ 424543 w 6433457"/>
                      <a:gd name="connsiteY10" fmla="*/ 903515 h 1458686"/>
                      <a:gd name="connsiteX11" fmla="*/ 446314 w 6433457"/>
                      <a:gd name="connsiteY11" fmla="*/ 881743 h 1458686"/>
                      <a:gd name="connsiteX12" fmla="*/ 478972 w 6433457"/>
                      <a:gd name="connsiteY12" fmla="*/ 859972 h 1458686"/>
                      <a:gd name="connsiteX13" fmla="*/ 566057 w 6433457"/>
                      <a:gd name="connsiteY13" fmla="*/ 794657 h 1458686"/>
                      <a:gd name="connsiteX14" fmla="*/ 653143 w 6433457"/>
                      <a:gd name="connsiteY14" fmla="*/ 729343 h 1458686"/>
                      <a:gd name="connsiteX15" fmla="*/ 685800 w 6433457"/>
                      <a:gd name="connsiteY15" fmla="*/ 718457 h 1458686"/>
                      <a:gd name="connsiteX16" fmla="*/ 718457 w 6433457"/>
                      <a:gd name="connsiteY16" fmla="*/ 696686 h 1458686"/>
                      <a:gd name="connsiteX17" fmla="*/ 751114 w 6433457"/>
                      <a:gd name="connsiteY17" fmla="*/ 685800 h 1458686"/>
                      <a:gd name="connsiteX18" fmla="*/ 849086 w 6433457"/>
                      <a:gd name="connsiteY18" fmla="*/ 631372 h 1458686"/>
                      <a:gd name="connsiteX19" fmla="*/ 903514 w 6433457"/>
                      <a:gd name="connsiteY19" fmla="*/ 609600 h 1458686"/>
                      <a:gd name="connsiteX20" fmla="*/ 947057 w 6433457"/>
                      <a:gd name="connsiteY20" fmla="*/ 576943 h 1458686"/>
                      <a:gd name="connsiteX21" fmla="*/ 1055914 w 6433457"/>
                      <a:gd name="connsiteY21" fmla="*/ 533400 h 1458686"/>
                      <a:gd name="connsiteX22" fmla="*/ 1099457 w 6433457"/>
                      <a:gd name="connsiteY22" fmla="*/ 511629 h 1458686"/>
                      <a:gd name="connsiteX23" fmla="*/ 1153886 w 6433457"/>
                      <a:gd name="connsiteY23" fmla="*/ 500743 h 1458686"/>
                      <a:gd name="connsiteX24" fmla="*/ 1306286 w 6433457"/>
                      <a:gd name="connsiteY24" fmla="*/ 468086 h 1458686"/>
                      <a:gd name="connsiteX25" fmla="*/ 1426029 w 6433457"/>
                      <a:gd name="connsiteY25" fmla="*/ 457200 h 1458686"/>
                      <a:gd name="connsiteX26" fmla="*/ 1491343 w 6433457"/>
                      <a:gd name="connsiteY26" fmla="*/ 424543 h 1458686"/>
                      <a:gd name="connsiteX27" fmla="*/ 1578429 w 6433457"/>
                      <a:gd name="connsiteY27" fmla="*/ 381000 h 1458686"/>
                      <a:gd name="connsiteX28" fmla="*/ 1621972 w 6433457"/>
                      <a:gd name="connsiteY28" fmla="*/ 359229 h 1458686"/>
                      <a:gd name="connsiteX29" fmla="*/ 1719943 w 6433457"/>
                      <a:gd name="connsiteY29" fmla="*/ 304800 h 1458686"/>
                      <a:gd name="connsiteX30" fmla="*/ 1883229 w 6433457"/>
                      <a:gd name="connsiteY30" fmla="*/ 261257 h 1458686"/>
                      <a:gd name="connsiteX31" fmla="*/ 2188029 w 6433457"/>
                      <a:gd name="connsiteY31" fmla="*/ 185057 h 1458686"/>
                      <a:gd name="connsiteX32" fmla="*/ 2351314 w 6433457"/>
                      <a:gd name="connsiteY32" fmla="*/ 174172 h 1458686"/>
                      <a:gd name="connsiteX33" fmla="*/ 2601686 w 6433457"/>
                      <a:gd name="connsiteY33" fmla="*/ 174172 h 1458686"/>
                      <a:gd name="connsiteX34" fmla="*/ 2667000 w 6433457"/>
                      <a:gd name="connsiteY34" fmla="*/ 152400 h 1458686"/>
                      <a:gd name="connsiteX35" fmla="*/ 2721429 w 6433457"/>
                      <a:gd name="connsiteY35" fmla="*/ 130629 h 1458686"/>
                      <a:gd name="connsiteX36" fmla="*/ 2764972 w 6433457"/>
                      <a:gd name="connsiteY36" fmla="*/ 108857 h 1458686"/>
                      <a:gd name="connsiteX37" fmla="*/ 2960914 w 6433457"/>
                      <a:gd name="connsiteY37" fmla="*/ 54429 h 1458686"/>
                      <a:gd name="connsiteX38" fmla="*/ 3265714 w 6433457"/>
                      <a:gd name="connsiteY38" fmla="*/ 0 h 1458686"/>
                      <a:gd name="connsiteX39" fmla="*/ 3962400 w 6433457"/>
                      <a:gd name="connsiteY39" fmla="*/ 21772 h 1458686"/>
                      <a:gd name="connsiteX40" fmla="*/ 4016829 w 6433457"/>
                      <a:gd name="connsiteY40" fmla="*/ 43543 h 1458686"/>
                      <a:gd name="connsiteX41" fmla="*/ 4136572 w 6433457"/>
                      <a:gd name="connsiteY41" fmla="*/ 76200 h 1458686"/>
                      <a:gd name="connsiteX42" fmla="*/ 4223657 w 6433457"/>
                      <a:gd name="connsiteY42" fmla="*/ 119743 h 1458686"/>
                      <a:gd name="connsiteX43" fmla="*/ 4299857 w 6433457"/>
                      <a:gd name="connsiteY43" fmla="*/ 152400 h 1458686"/>
                      <a:gd name="connsiteX44" fmla="*/ 4332514 w 6433457"/>
                      <a:gd name="connsiteY44" fmla="*/ 163286 h 1458686"/>
                      <a:gd name="connsiteX45" fmla="*/ 4365172 w 6433457"/>
                      <a:gd name="connsiteY45" fmla="*/ 185057 h 1458686"/>
                      <a:gd name="connsiteX46" fmla="*/ 4397829 w 6433457"/>
                      <a:gd name="connsiteY46" fmla="*/ 195943 h 1458686"/>
                      <a:gd name="connsiteX47" fmla="*/ 4430486 w 6433457"/>
                      <a:gd name="connsiteY47" fmla="*/ 217715 h 1458686"/>
                      <a:gd name="connsiteX48" fmla="*/ 4724400 w 6433457"/>
                      <a:gd name="connsiteY48" fmla="*/ 261257 h 1458686"/>
                      <a:gd name="connsiteX49" fmla="*/ 5127172 w 6433457"/>
                      <a:gd name="connsiteY49" fmla="*/ 381000 h 1458686"/>
                      <a:gd name="connsiteX50" fmla="*/ 5399314 w 6433457"/>
                      <a:gd name="connsiteY50" fmla="*/ 489857 h 1458686"/>
                      <a:gd name="connsiteX51" fmla="*/ 5486400 w 6433457"/>
                      <a:gd name="connsiteY51" fmla="*/ 522515 h 1458686"/>
                      <a:gd name="connsiteX52" fmla="*/ 5562600 w 6433457"/>
                      <a:gd name="connsiteY52" fmla="*/ 555172 h 1458686"/>
                      <a:gd name="connsiteX53" fmla="*/ 5638800 w 6433457"/>
                      <a:gd name="connsiteY53" fmla="*/ 598715 h 1458686"/>
                      <a:gd name="connsiteX54" fmla="*/ 5715000 w 6433457"/>
                      <a:gd name="connsiteY54" fmla="*/ 620486 h 1458686"/>
                      <a:gd name="connsiteX55" fmla="*/ 5758543 w 6433457"/>
                      <a:gd name="connsiteY55" fmla="*/ 631372 h 1458686"/>
                      <a:gd name="connsiteX56" fmla="*/ 5845629 w 6433457"/>
                      <a:gd name="connsiteY56" fmla="*/ 674915 h 1458686"/>
                      <a:gd name="connsiteX57" fmla="*/ 5932714 w 6433457"/>
                      <a:gd name="connsiteY57" fmla="*/ 740229 h 1458686"/>
                      <a:gd name="connsiteX58" fmla="*/ 5965372 w 6433457"/>
                      <a:gd name="connsiteY58" fmla="*/ 772886 h 1458686"/>
                      <a:gd name="connsiteX59" fmla="*/ 6008914 w 6433457"/>
                      <a:gd name="connsiteY59" fmla="*/ 794657 h 1458686"/>
                      <a:gd name="connsiteX60" fmla="*/ 6041572 w 6433457"/>
                      <a:gd name="connsiteY60" fmla="*/ 838200 h 1458686"/>
                      <a:gd name="connsiteX61" fmla="*/ 6085114 w 6433457"/>
                      <a:gd name="connsiteY61" fmla="*/ 870857 h 1458686"/>
                      <a:gd name="connsiteX62" fmla="*/ 6128657 w 6433457"/>
                      <a:gd name="connsiteY62" fmla="*/ 936172 h 1458686"/>
                      <a:gd name="connsiteX63" fmla="*/ 6150429 w 6433457"/>
                      <a:gd name="connsiteY63" fmla="*/ 957943 h 1458686"/>
                      <a:gd name="connsiteX64" fmla="*/ 6183086 w 6433457"/>
                      <a:gd name="connsiteY64" fmla="*/ 1066800 h 1458686"/>
                      <a:gd name="connsiteX65" fmla="*/ 6248400 w 6433457"/>
                      <a:gd name="connsiteY65" fmla="*/ 1153886 h 1458686"/>
                      <a:gd name="connsiteX66" fmla="*/ 6270172 w 6433457"/>
                      <a:gd name="connsiteY66" fmla="*/ 1186543 h 1458686"/>
                      <a:gd name="connsiteX67" fmla="*/ 6313714 w 6433457"/>
                      <a:gd name="connsiteY67" fmla="*/ 1240972 h 1458686"/>
                      <a:gd name="connsiteX68" fmla="*/ 6379029 w 6433457"/>
                      <a:gd name="connsiteY68" fmla="*/ 1317172 h 1458686"/>
                      <a:gd name="connsiteX69" fmla="*/ 6389914 w 6433457"/>
                      <a:gd name="connsiteY69" fmla="*/ 1349829 h 1458686"/>
                      <a:gd name="connsiteX70" fmla="*/ 6411686 w 6433457"/>
                      <a:gd name="connsiteY70" fmla="*/ 1382486 h 1458686"/>
                      <a:gd name="connsiteX71" fmla="*/ 6433457 w 6433457"/>
                      <a:gd name="connsiteY71" fmla="*/ 1447800 h 14586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</a:cxnLst>
                    <a:rect l="l" t="t" r="r" b="b"/>
                    <a:pathLst>
                      <a:path w="6433457" h="1458686">
                        <a:moveTo>
                          <a:pt x="0" y="1458686"/>
                        </a:moveTo>
                        <a:cubicBezTo>
                          <a:pt x="18143" y="1433286"/>
                          <a:pt x="37671" y="1408820"/>
                          <a:pt x="54429" y="1382486"/>
                        </a:cubicBezTo>
                        <a:cubicBezTo>
                          <a:pt x="63141" y="1368796"/>
                          <a:pt x="67600" y="1352704"/>
                          <a:pt x="76200" y="1338943"/>
                        </a:cubicBezTo>
                        <a:cubicBezTo>
                          <a:pt x="85816" y="1323558"/>
                          <a:pt x="98312" y="1310163"/>
                          <a:pt x="108857" y="1295400"/>
                        </a:cubicBezTo>
                        <a:cubicBezTo>
                          <a:pt x="116461" y="1284754"/>
                          <a:pt x="123695" y="1273837"/>
                          <a:pt x="130629" y="1262743"/>
                        </a:cubicBezTo>
                        <a:cubicBezTo>
                          <a:pt x="141843" y="1244801"/>
                          <a:pt x="151243" y="1225711"/>
                          <a:pt x="163286" y="1208315"/>
                        </a:cubicBezTo>
                        <a:cubicBezTo>
                          <a:pt x="183940" y="1178481"/>
                          <a:pt x="208472" y="1151420"/>
                          <a:pt x="228600" y="1121229"/>
                        </a:cubicBezTo>
                        <a:cubicBezTo>
                          <a:pt x="244206" y="1097821"/>
                          <a:pt x="265029" y="1065279"/>
                          <a:pt x="283029" y="1045029"/>
                        </a:cubicBezTo>
                        <a:cubicBezTo>
                          <a:pt x="300075" y="1025852"/>
                          <a:pt x="323224" y="1011948"/>
                          <a:pt x="337457" y="990600"/>
                        </a:cubicBezTo>
                        <a:cubicBezTo>
                          <a:pt x="358864" y="958491"/>
                          <a:pt x="360456" y="951478"/>
                          <a:pt x="391886" y="925286"/>
                        </a:cubicBezTo>
                        <a:cubicBezTo>
                          <a:pt x="401937" y="916911"/>
                          <a:pt x="414327" y="911688"/>
                          <a:pt x="424543" y="903515"/>
                        </a:cubicBezTo>
                        <a:cubicBezTo>
                          <a:pt x="432557" y="897104"/>
                          <a:pt x="438300" y="888154"/>
                          <a:pt x="446314" y="881743"/>
                        </a:cubicBezTo>
                        <a:cubicBezTo>
                          <a:pt x="456530" y="873570"/>
                          <a:pt x="469126" y="868587"/>
                          <a:pt x="478972" y="859972"/>
                        </a:cubicBezTo>
                        <a:cubicBezTo>
                          <a:pt x="555949" y="792617"/>
                          <a:pt x="502603" y="815809"/>
                          <a:pt x="566057" y="794657"/>
                        </a:cubicBezTo>
                        <a:cubicBezTo>
                          <a:pt x="591847" y="768869"/>
                          <a:pt x="616219" y="741651"/>
                          <a:pt x="653143" y="729343"/>
                        </a:cubicBezTo>
                        <a:cubicBezTo>
                          <a:pt x="664029" y="725714"/>
                          <a:pt x="675537" y="723589"/>
                          <a:pt x="685800" y="718457"/>
                        </a:cubicBezTo>
                        <a:cubicBezTo>
                          <a:pt x="697502" y="712606"/>
                          <a:pt x="706755" y="702537"/>
                          <a:pt x="718457" y="696686"/>
                        </a:cubicBezTo>
                        <a:cubicBezTo>
                          <a:pt x="728720" y="691554"/>
                          <a:pt x="740851" y="690932"/>
                          <a:pt x="751114" y="685800"/>
                        </a:cubicBezTo>
                        <a:cubicBezTo>
                          <a:pt x="861044" y="630835"/>
                          <a:pt x="754723" y="673311"/>
                          <a:pt x="849086" y="631372"/>
                        </a:cubicBezTo>
                        <a:cubicBezTo>
                          <a:pt x="866942" y="623436"/>
                          <a:pt x="886433" y="619090"/>
                          <a:pt x="903514" y="609600"/>
                        </a:cubicBezTo>
                        <a:cubicBezTo>
                          <a:pt x="919374" y="600789"/>
                          <a:pt x="930830" y="585057"/>
                          <a:pt x="947057" y="576943"/>
                        </a:cubicBezTo>
                        <a:cubicBezTo>
                          <a:pt x="982012" y="559465"/>
                          <a:pt x="1020959" y="550877"/>
                          <a:pt x="1055914" y="533400"/>
                        </a:cubicBezTo>
                        <a:cubicBezTo>
                          <a:pt x="1070428" y="526143"/>
                          <a:pt x="1084062" y="516761"/>
                          <a:pt x="1099457" y="511629"/>
                        </a:cubicBezTo>
                        <a:cubicBezTo>
                          <a:pt x="1117010" y="505778"/>
                          <a:pt x="1135824" y="504757"/>
                          <a:pt x="1153886" y="500743"/>
                        </a:cubicBezTo>
                        <a:cubicBezTo>
                          <a:pt x="1208646" y="488574"/>
                          <a:pt x="1243808" y="473766"/>
                          <a:pt x="1306286" y="468086"/>
                        </a:cubicBezTo>
                        <a:lnTo>
                          <a:pt x="1426029" y="457200"/>
                        </a:lnTo>
                        <a:cubicBezTo>
                          <a:pt x="1492249" y="435128"/>
                          <a:pt x="1425022" y="460718"/>
                          <a:pt x="1491343" y="424543"/>
                        </a:cubicBezTo>
                        <a:cubicBezTo>
                          <a:pt x="1519835" y="409002"/>
                          <a:pt x="1549400" y="395514"/>
                          <a:pt x="1578429" y="381000"/>
                        </a:cubicBezTo>
                        <a:cubicBezTo>
                          <a:pt x="1592943" y="373743"/>
                          <a:pt x="1607787" y="367110"/>
                          <a:pt x="1621972" y="359229"/>
                        </a:cubicBezTo>
                        <a:cubicBezTo>
                          <a:pt x="1654629" y="341086"/>
                          <a:pt x="1685512" y="319297"/>
                          <a:pt x="1719943" y="304800"/>
                        </a:cubicBezTo>
                        <a:cubicBezTo>
                          <a:pt x="1828233" y="259204"/>
                          <a:pt x="1800585" y="283295"/>
                          <a:pt x="1883229" y="261257"/>
                        </a:cubicBezTo>
                        <a:cubicBezTo>
                          <a:pt x="1982418" y="234807"/>
                          <a:pt x="2085365" y="191901"/>
                          <a:pt x="2188029" y="185057"/>
                        </a:cubicBezTo>
                        <a:lnTo>
                          <a:pt x="2351314" y="174172"/>
                        </a:lnTo>
                        <a:cubicBezTo>
                          <a:pt x="2582765" y="141107"/>
                          <a:pt x="2180484" y="193318"/>
                          <a:pt x="2601686" y="174172"/>
                        </a:cubicBezTo>
                        <a:cubicBezTo>
                          <a:pt x="2624611" y="173130"/>
                          <a:pt x="2645692" y="160923"/>
                          <a:pt x="2667000" y="152400"/>
                        </a:cubicBezTo>
                        <a:cubicBezTo>
                          <a:pt x="2685143" y="145143"/>
                          <a:pt x="2703573" y="138565"/>
                          <a:pt x="2721429" y="130629"/>
                        </a:cubicBezTo>
                        <a:cubicBezTo>
                          <a:pt x="2736258" y="124038"/>
                          <a:pt x="2749508" y="113777"/>
                          <a:pt x="2764972" y="108857"/>
                        </a:cubicBezTo>
                        <a:cubicBezTo>
                          <a:pt x="2829568" y="88304"/>
                          <a:pt x="2893808" y="64016"/>
                          <a:pt x="2960914" y="54429"/>
                        </a:cubicBezTo>
                        <a:cubicBezTo>
                          <a:pt x="3164745" y="25310"/>
                          <a:pt x="3063137" y="43409"/>
                          <a:pt x="3265714" y="0"/>
                        </a:cubicBezTo>
                        <a:cubicBezTo>
                          <a:pt x="3497943" y="7257"/>
                          <a:pt x="3730447" y="8325"/>
                          <a:pt x="3962400" y="21772"/>
                        </a:cubicBezTo>
                        <a:cubicBezTo>
                          <a:pt x="3981908" y="22903"/>
                          <a:pt x="3998178" y="37715"/>
                          <a:pt x="4016829" y="43543"/>
                        </a:cubicBezTo>
                        <a:cubicBezTo>
                          <a:pt x="4056318" y="55883"/>
                          <a:pt x="4097751" y="61897"/>
                          <a:pt x="4136572" y="76200"/>
                        </a:cubicBezTo>
                        <a:cubicBezTo>
                          <a:pt x="4167026" y="87420"/>
                          <a:pt x="4194247" y="106018"/>
                          <a:pt x="4223657" y="119743"/>
                        </a:cubicBezTo>
                        <a:cubicBezTo>
                          <a:pt x="4248699" y="131429"/>
                          <a:pt x="4274199" y="142137"/>
                          <a:pt x="4299857" y="152400"/>
                        </a:cubicBezTo>
                        <a:cubicBezTo>
                          <a:pt x="4310511" y="156662"/>
                          <a:pt x="4322251" y="158154"/>
                          <a:pt x="4332514" y="163286"/>
                        </a:cubicBezTo>
                        <a:cubicBezTo>
                          <a:pt x="4344216" y="169137"/>
                          <a:pt x="4353470" y="179206"/>
                          <a:pt x="4365172" y="185057"/>
                        </a:cubicBezTo>
                        <a:cubicBezTo>
                          <a:pt x="4375435" y="190189"/>
                          <a:pt x="4387566" y="190811"/>
                          <a:pt x="4397829" y="195943"/>
                        </a:cubicBezTo>
                        <a:cubicBezTo>
                          <a:pt x="4409531" y="201794"/>
                          <a:pt x="4417657" y="215149"/>
                          <a:pt x="4430486" y="217715"/>
                        </a:cubicBezTo>
                        <a:cubicBezTo>
                          <a:pt x="4527603" y="237138"/>
                          <a:pt x="4626917" y="243760"/>
                          <a:pt x="4724400" y="261257"/>
                        </a:cubicBezTo>
                        <a:cubicBezTo>
                          <a:pt x="4818895" y="278218"/>
                          <a:pt x="5085044" y="362569"/>
                          <a:pt x="5127172" y="381000"/>
                        </a:cubicBezTo>
                        <a:cubicBezTo>
                          <a:pt x="5400381" y="500529"/>
                          <a:pt x="5204557" y="421119"/>
                          <a:pt x="5399314" y="489857"/>
                        </a:cubicBezTo>
                        <a:cubicBezTo>
                          <a:pt x="5428549" y="500175"/>
                          <a:pt x="5458176" y="509686"/>
                          <a:pt x="5486400" y="522515"/>
                        </a:cubicBezTo>
                        <a:cubicBezTo>
                          <a:pt x="5578279" y="564278"/>
                          <a:pt x="5452876" y="527740"/>
                          <a:pt x="5562600" y="555172"/>
                        </a:cubicBezTo>
                        <a:cubicBezTo>
                          <a:pt x="5588714" y="572581"/>
                          <a:pt x="5608418" y="587667"/>
                          <a:pt x="5638800" y="598715"/>
                        </a:cubicBezTo>
                        <a:cubicBezTo>
                          <a:pt x="5663626" y="607743"/>
                          <a:pt x="5689514" y="613535"/>
                          <a:pt x="5715000" y="620486"/>
                        </a:cubicBezTo>
                        <a:cubicBezTo>
                          <a:pt x="5729434" y="624422"/>
                          <a:pt x="5744733" y="625618"/>
                          <a:pt x="5758543" y="631372"/>
                        </a:cubicBezTo>
                        <a:cubicBezTo>
                          <a:pt x="5788501" y="643855"/>
                          <a:pt x="5819665" y="655442"/>
                          <a:pt x="5845629" y="674915"/>
                        </a:cubicBezTo>
                        <a:cubicBezTo>
                          <a:pt x="5874657" y="696686"/>
                          <a:pt x="5907056" y="714572"/>
                          <a:pt x="5932714" y="740229"/>
                        </a:cubicBezTo>
                        <a:cubicBezTo>
                          <a:pt x="5943600" y="751115"/>
                          <a:pt x="5952845" y="763938"/>
                          <a:pt x="5965372" y="772886"/>
                        </a:cubicBezTo>
                        <a:cubicBezTo>
                          <a:pt x="5978577" y="782318"/>
                          <a:pt x="5994400" y="787400"/>
                          <a:pt x="6008914" y="794657"/>
                        </a:cubicBezTo>
                        <a:cubicBezTo>
                          <a:pt x="6019800" y="809171"/>
                          <a:pt x="6028743" y="825371"/>
                          <a:pt x="6041572" y="838200"/>
                        </a:cubicBezTo>
                        <a:cubicBezTo>
                          <a:pt x="6054401" y="851029"/>
                          <a:pt x="6073061" y="857297"/>
                          <a:pt x="6085114" y="870857"/>
                        </a:cubicBezTo>
                        <a:cubicBezTo>
                          <a:pt x="6102498" y="890414"/>
                          <a:pt x="6110154" y="917670"/>
                          <a:pt x="6128657" y="936172"/>
                        </a:cubicBezTo>
                        <a:lnTo>
                          <a:pt x="6150429" y="957943"/>
                        </a:lnTo>
                        <a:cubicBezTo>
                          <a:pt x="6155363" y="977679"/>
                          <a:pt x="6174249" y="1057963"/>
                          <a:pt x="6183086" y="1066800"/>
                        </a:cubicBezTo>
                        <a:cubicBezTo>
                          <a:pt x="6223359" y="1107075"/>
                          <a:pt x="6199163" y="1080031"/>
                          <a:pt x="6248400" y="1153886"/>
                        </a:cubicBezTo>
                        <a:cubicBezTo>
                          <a:pt x="6255657" y="1164772"/>
                          <a:pt x="6260921" y="1177292"/>
                          <a:pt x="6270172" y="1186543"/>
                        </a:cubicBezTo>
                        <a:cubicBezTo>
                          <a:pt x="6344296" y="1260671"/>
                          <a:pt x="6231306" y="1144829"/>
                          <a:pt x="6313714" y="1240972"/>
                        </a:cubicBezTo>
                        <a:cubicBezTo>
                          <a:pt x="6392910" y="1333368"/>
                          <a:pt x="6329043" y="1242195"/>
                          <a:pt x="6379029" y="1317172"/>
                        </a:cubicBezTo>
                        <a:cubicBezTo>
                          <a:pt x="6382657" y="1328058"/>
                          <a:pt x="6384782" y="1339566"/>
                          <a:pt x="6389914" y="1349829"/>
                        </a:cubicBezTo>
                        <a:cubicBezTo>
                          <a:pt x="6395765" y="1361531"/>
                          <a:pt x="6406372" y="1370531"/>
                          <a:pt x="6411686" y="1382486"/>
                        </a:cubicBezTo>
                        <a:cubicBezTo>
                          <a:pt x="6421007" y="1403457"/>
                          <a:pt x="6433457" y="1447800"/>
                          <a:pt x="6433457" y="144780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7" name="!!c4">
            <a:extLst>
              <a:ext uri="{FF2B5EF4-FFF2-40B4-BE49-F238E27FC236}">
                <a16:creationId xmlns:a16="http://schemas.microsoft.com/office/drawing/2014/main" id="{9533D69B-97AD-1946-E1BA-6B09799E006A}"/>
              </a:ext>
            </a:extLst>
          </p:cNvPr>
          <p:cNvSpPr/>
          <p:nvPr/>
        </p:nvSpPr>
        <p:spPr>
          <a:xfrm>
            <a:off x="5768683" y="2822870"/>
            <a:ext cx="914400" cy="853996"/>
          </a:xfrm>
          <a:prstGeom prst="mathMultiply">
            <a:avLst/>
          </a:prstGeom>
          <a:solidFill>
            <a:schemeClr val="accent5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8" name="!!c5">
            <a:extLst>
              <a:ext uri="{FF2B5EF4-FFF2-40B4-BE49-F238E27FC236}">
                <a16:creationId xmlns:a16="http://schemas.microsoft.com/office/drawing/2014/main" id="{401A9E4F-3639-3582-18CE-DAD48B1CF4B4}"/>
              </a:ext>
            </a:extLst>
          </p:cNvPr>
          <p:cNvSpPr/>
          <p:nvPr/>
        </p:nvSpPr>
        <p:spPr>
          <a:xfrm>
            <a:off x="10019933" y="1690614"/>
            <a:ext cx="914400" cy="853996"/>
          </a:xfrm>
          <a:prstGeom prst="mathMultiply">
            <a:avLst/>
          </a:prstGeom>
          <a:solidFill>
            <a:schemeClr val="accent5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9" name="!!c6">
            <a:extLst>
              <a:ext uri="{FF2B5EF4-FFF2-40B4-BE49-F238E27FC236}">
                <a16:creationId xmlns:a16="http://schemas.microsoft.com/office/drawing/2014/main" id="{242FF169-8139-36B1-D684-EDF4C372C696}"/>
              </a:ext>
            </a:extLst>
          </p:cNvPr>
          <p:cNvSpPr/>
          <p:nvPr/>
        </p:nvSpPr>
        <p:spPr>
          <a:xfrm>
            <a:off x="14863256" y="2257610"/>
            <a:ext cx="914400" cy="853996"/>
          </a:xfrm>
          <a:prstGeom prst="mathMultiply">
            <a:avLst/>
          </a:prstGeom>
          <a:solidFill>
            <a:schemeClr val="accent5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1" name="Candy: A problem on leetcode">
            <a:extLst>
              <a:ext uri="{FF2B5EF4-FFF2-40B4-BE49-F238E27FC236}">
                <a16:creationId xmlns:a16="http://schemas.microsoft.com/office/drawing/2014/main" id="{EC2658EA-254B-405C-6FBF-F2B2456A697F}"/>
              </a:ext>
            </a:extLst>
          </p:cNvPr>
          <p:cNvSpPr/>
          <p:nvPr/>
        </p:nvSpPr>
        <p:spPr>
          <a:xfrm>
            <a:off x="268255" y="9423540"/>
            <a:ext cx="23127629" cy="2281634"/>
          </a:xfrm>
          <a:prstGeom prst="roundRect">
            <a:avLst>
              <a:gd name="adj" fmla="val 1661"/>
            </a:avLst>
          </a:prstGeom>
          <a:noFill/>
          <a:ln w="12700">
            <a:noFill/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1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5400" dirty="0">
                <a:solidFill>
                  <a:schemeClr val="accent5">
                    <a:lumMod val="60000"/>
                    <a:lumOff val="40000"/>
                  </a:schemeClr>
                </a:solidFill>
                <a:latin typeface="Bradley Hand" pitchFamily="2" charset="77"/>
              </a:rPr>
              <a:t>Can you select a </a:t>
            </a:r>
            <a:r>
              <a:rPr lang="en-US" sz="5400" dirty="0">
                <a:solidFill>
                  <a:schemeClr val="accent1">
                    <a:lumMod val="20000"/>
                    <a:lumOff val="80000"/>
                  </a:schemeClr>
                </a:solidFill>
                <a:latin typeface="Bradley Hand" pitchFamily="2" charset="77"/>
              </a:rPr>
              <a:t>small</a:t>
            </a:r>
            <a:r>
              <a:rPr lang="en-US" sz="5400" dirty="0">
                <a:solidFill>
                  <a:schemeClr val="accent5">
                    <a:lumMod val="60000"/>
                    <a:lumOff val="40000"/>
                  </a:schemeClr>
                </a:solidFill>
                <a:latin typeface="Bradley Hand" pitchFamily="2" charset="77"/>
              </a:rPr>
              <a:t> set of vertices </a:t>
            </a:r>
            <a:r>
              <a:rPr lang="en-US" sz="5400" dirty="0">
                <a:solidFill>
                  <a:schemeClr val="accent1">
                    <a:lumMod val="20000"/>
                    <a:lumOff val="80000"/>
                  </a:schemeClr>
                </a:solidFill>
                <a:latin typeface="Bradley Hand" pitchFamily="2" charset="77"/>
              </a:rPr>
              <a:t>deterministically</a:t>
            </a:r>
            <a:r>
              <a:rPr lang="en-US" sz="5400" dirty="0">
                <a:solidFill>
                  <a:schemeClr val="accent5">
                    <a:lumMod val="60000"/>
                    <a:lumOff val="40000"/>
                  </a:schemeClr>
                </a:solidFill>
                <a:latin typeface="Bradley Hand" pitchFamily="2" charset="77"/>
              </a:rPr>
              <a:t> such that one of them hit the path?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!!r10">
                <a:extLst>
                  <a:ext uri="{FF2B5EF4-FFF2-40B4-BE49-F238E27FC236}">
                    <a16:creationId xmlns:a16="http://schemas.microsoft.com/office/drawing/2014/main" id="{FD3D2EBD-7979-8521-AD64-0FCE0C8A9999}"/>
                  </a:ext>
                </a:extLst>
              </p:cNvPr>
              <p:cNvSpPr/>
              <p:nvPr/>
            </p:nvSpPr>
            <p:spPr>
              <a:xfrm>
                <a:off x="5934357" y="3681044"/>
                <a:ext cx="583052" cy="658336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2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𝑒</m:t>
                          </m:r>
                        </m:e>
                        <m:sub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chemeClr val="accent5">
                      <a:lumMod val="75000"/>
                    </a:scheme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" name="!!r10">
                <a:extLst>
                  <a:ext uri="{FF2B5EF4-FFF2-40B4-BE49-F238E27FC236}">
                    <a16:creationId xmlns:a16="http://schemas.microsoft.com/office/drawing/2014/main" id="{FD3D2EBD-7979-8521-AD64-0FCE0C8A99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4357" y="3681044"/>
                <a:ext cx="583052" cy="658336"/>
              </a:xfrm>
              <a:prstGeom prst="roundRect">
                <a:avLst/>
              </a:prstGeom>
              <a:blipFill>
                <a:blip r:embed="rId2"/>
                <a:stretch>
                  <a:fillRect l="-34043" b="-16981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r10">
                <a:extLst>
                  <a:ext uri="{FF2B5EF4-FFF2-40B4-BE49-F238E27FC236}">
                    <a16:creationId xmlns:a16="http://schemas.microsoft.com/office/drawing/2014/main" id="{A8789C5B-4BAA-5B61-355F-EA3A7C124288}"/>
                  </a:ext>
                </a:extLst>
              </p:cNvPr>
              <p:cNvSpPr/>
              <p:nvPr/>
            </p:nvSpPr>
            <p:spPr>
              <a:xfrm>
                <a:off x="10185607" y="2628217"/>
                <a:ext cx="583052" cy="646827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2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𝑒</m:t>
                          </m:r>
                        </m:e>
                        <m:sub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chemeClr val="accent5">
                      <a:lumMod val="75000"/>
                    </a:scheme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" name="!!r10">
                <a:extLst>
                  <a:ext uri="{FF2B5EF4-FFF2-40B4-BE49-F238E27FC236}">
                    <a16:creationId xmlns:a16="http://schemas.microsoft.com/office/drawing/2014/main" id="{A8789C5B-4BAA-5B61-355F-EA3A7C1242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5607" y="2628217"/>
                <a:ext cx="583052" cy="646827"/>
              </a:xfrm>
              <a:prstGeom prst="roundRect">
                <a:avLst/>
              </a:prstGeom>
              <a:blipFill>
                <a:blip r:embed="rId3"/>
                <a:stretch>
                  <a:fillRect l="-36170" b="-19231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!!r10">
                <a:extLst>
                  <a:ext uri="{FF2B5EF4-FFF2-40B4-BE49-F238E27FC236}">
                    <a16:creationId xmlns:a16="http://schemas.microsoft.com/office/drawing/2014/main" id="{15D67006-2A03-6E55-2B92-04ACB765802F}"/>
                  </a:ext>
                </a:extLst>
              </p:cNvPr>
              <p:cNvSpPr/>
              <p:nvPr/>
            </p:nvSpPr>
            <p:spPr>
              <a:xfrm>
                <a:off x="15028930" y="3173480"/>
                <a:ext cx="583052" cy="658336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2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𝑒</m:t>
                          </m:r>
                        </m:e>
                        <m:sub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chemeClr val="accent5">
                      <a:lumMod val="75000"/>
                    </a:scheme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" name="!!r10">
                <a:extLst>
                  <a:ext uri="{FF2B5EF4-FFF2-40B4-BE49-F238E27FC236}">
                    <a16:creationId xmlns:a16="http://schemas.microsoft.com/office/drawing/2014/main" id="{15D67006-2A03-6E55-2B92-04ACB76580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28930" y="3173480"/>
                <a:ext cx="583052" cy="658336"/>
              </a:xfrm>
              <a:prstGeom prst="roundRect">
                <a:avLst/>
              </a:prstGeom>
              <a:blipFill>
                <a:blip r:embed="rId4"/>
                <a:stretch>
                  <a:fillRect l="-34043" b="-19231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34B201F-4385-AC59-44CA-FE26E158F0A6}"/>
                  </a:ext>
                </a:extLst>
              </p:cNvPr>
              <p:cNvSpPr txBox="1"/>
              <p:nvPr/>
            </p:nvSpPr>
            <p:spPr>
              <a:xfrm>
                <a:off x="10934333" y="1390019"/>
                <a:ext cx="3933706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𝑃</m:t>
                      </m:r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=</m:t>
                      </m:r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𝑠𝑡</m:t>
                      </m:r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⋄{</m:t>
                      </m:r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𝑒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1</m:t>
                          </m:r>
                        </m:sub>
                      </m:sSub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,</m:t>
                      </m:r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𝑒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2</m:t>
                          </m:r>
                        </m:sub>
                      </m:sSub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,</m:t>
                      </m:r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𝑒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3</m:t>
                          </m:r>
                        </m:sub>
                      </m:sSub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}</m:t>
                      </m:r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34B201F-4385-AC59-44CA-FE26E158F0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4333" y="1390019"/>
                <a:ext cx="3933706" cy="601190"/>
              </a:xfrm>
              <a:prstGeom prst="rect">
                <a:avLst/>
              </a:prstGeom>
              <a:blipFill>
                <a:blip r:embed="rId5"/>
                <a:stretch>
                  <a:fillRect l="-645" r="-1935" b="-2708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!!box">
                <a:extLst>
                  <a:ext uri="{FF2B5EF4-FFF2-40B4-BE49-F238E27FC236}">
                    <a16:creationId xmlns:a16="http://schemas.microsoft.com/office/drawing/2014/main" id="{973979D1-8E9C-6651-8E15-0C585CDBE9E1}"/>
                  </a:ext>
                </a:extLst>
              </p:cNvPr>
              <p:cNvSpPr/>
              <p:nvPr/>
            </p:nvSpPr>
            <p:spPr>
              <a:xfrm>
                <a:off x="1313680" y="4444722"/>
                <a:ext cx="22275662" cy="7080270"/>
              </a:xfrm>
              <a:prstGeom prst="roundRect">
                <a:avLst>
                  <a:gd name="adj" fmla="val 5932"/>
                </a:avLst>
              </a:prstGeom>
              <a:noFill/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numCol="1" anchor="ctr"/>
              <a:lstStyle/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If F* hits P, then we have found two vertices that hit P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If F* does not hit P, its even better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Then, st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</m:oMath>
                </a14:m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 F*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 P, and we can return st </a:t>
                </a:r>
                <a14:m>
                  <m:oMath xmlns:m="http://schemas.openxmlformats.org/officeDocument/2006/math">
                    <m:r>
                      <a:rPr lang="en-US" sz="5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</m:oMath>
                </a14:m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 F* as our answer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5400" dirty="0">
                  <a:solidFill>
                    <a:schemeClr val="bg1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6" name="!!box">
                <a:extLst>
                  <a:ext uri="{FF2B5EF4-FFF2-40B4-BE49-F238E27FC236}">
                    <a16:creationId xmlns:a16="http://schemas.microsoft.com/office/drawing/2014/main" id="{973979D1-8E9C-6651-8E15-0C585CDBE9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3680" y="4444722"/>
                <a:ext cx="22275662" cy="7080270"/>
              </a:xfrm>
              <a:prstGeom prst="roundRect">
                <a:avLst>
                  <a:gd name="adj" fmla="val 5932"/>
                </a:avLst>
              </a:prstGeom>
              <a:blipFill>
                <a:blip r:embed="rId6"/>
                <a:stretch>
                  <a:fillRect/>
                </a:stretch>
              </a:blipFill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!!c4">
            <a:extLst>
              <a:ext uri="{FF2B5EF4-FFF2-40B4-BE49-F238E27FC236}">
                <a16:creationId xmlns:a16="http://schemas.microsoft.com/office/drawing/2014/main" id="{4C9A6ABE-DB5E-0DB2-FF92-D49D2380F0B5}"/>
              </a:ext>
            </a:extLst>
          </p:cNvPr>
          <p:cNvSpPr/>
          <p:nvPr/>
        </p:nvSpPr>
        <p:spPr>
          <a:xfrm>
            <a:off x="3003595" y="601189"/>
            <a:ext cx="914400" cy="853996"/>
          </a:xfrm>
          <a:prstGeom prst="mathMultiply">
            <a:avLst/>
          </a:prstGeom>
          <a:solidFill>
            <a:schemeClr val="accent4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!!r10">
                <a:extLst>
                  <a:ext uri="{FF2B5EF4-FFF2-40B4-BE49-F238E27FC236}">
                    <a16:creationId xmlns:a16="http://schemas.microsoft.com/office/drawing/2014/main" id="{02295E68-BB1B-7163-61C4-3C47F881295E}"/>
                  </a:ext>
                </a:extLst>
              </p:cNvPr>
              <p:cNvSpPr/>
              <p:nvPr/>
            </p:nvSpPr>
            <p:spPr>
              <a:xfrm>
                <a:off x="3169269" y="1465117"/>
                <a:ext cx="583052" cy="646827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</m:t>
                      </m:r>
                      <m:sSubSup>
                        <m:sSubSup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SupPr>
                        <m:e>
                          <m:r>
                            <a:rPr lang="en-US" sz="32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𝑒</m:t>
                          </m:r>
                        </m:e>
                        <m:sub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  <m:sup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∗</m:t>
                          </m:r>
                        </m:sup>
                      </m:sSubSup>
                    </m:oMath>
                  </m:oMathPara>
                </a14:m>
                <a:endParaRPr lang="en-US" sz="3200" dirty="0">
                  <a:solidFill>
                    <a:schemeClr val="accent5">
                      <a:lumMod val="75000"/>
                    </a:scheme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9" name="!!r10">
                <a:extLst>
                  <a:ext uri="{FF2B5EF4-FFF2-40B4-BE49-F238E27FC236}">
                    <a16:creationId xmlns:a16="http://schemas.microsoft.com/office/drawing/2014/main" id="{02295E68-BB1B-7163-61C4-3C47F88129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9269" y="1465117"/>
                <a:ext cx="583052" cy="646827"/>
              </a:xfrm>
              <a:prstGeom prst="roundRect">
                <a:avLst/>
              </a:prstGeom>
              <a:blipFill>
                <a:blip r:embed="rId7"/>
                <a:stretch>
                  <a:fillRect l="-34043" b="-19231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!!c5">
            <a:extLst>
              <a:ext uri="{FF2B5EF4-FFF2-40B4-BE49-F238E27FC236}">
                <a16:creationId xmlns:a16="http://schemas.microsoft.com/office/drawing/2014/main" id="{9C0A8144-C014-AB4D-8DF6-F86A899B9962}"/>
              </a:ext>
            </a:extLst>
          </p:cNvPr>
          <p:cNvSpPr/>
          <p:nvPr/>
        </p:nvSpPr>
        <p:spPr>
          <a:xfrm>
            <a:off x="18041602" y="0"/>
            <a:ext cx="914400" cy="853996"/>
          </a:xfrm>
          <a:prstGeom prst="mathMultiply">
            <a:avLst/>
          </a:prstGeom>
          <a:solidFill>
            <a:schemeClr val="accent4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!!r10">
                <a:extLst>
                  <a:ext uri="{FF2B5EF4-FFF2-40B4-BE49-F238E27FC236}">
                    <a16:creationId xmlns:a16="http://schemas.microsoft.com/office/drawing/2014/main" id="{A3DCFDAF-0D95-AA44-CBCA-9BE3BB0AFA8B}"/>
                  </a:ext>
                </a:extLst>
              </p:cNvPr>
              <p:cNvSpPr/>
              <p:nvPr/>
            </p:nvSpPr>
            <p:spPr>
              <a:xfrm>
                <a:off x="18207276" y="937603"/>
                <a:ext cx="583052" cy="646827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</m:t>
                      </m:r>
                      <m:sSubSup>
                        <m:sSubSup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SupPr>
                        <m:e>
                          <m:r>
                            <a:rPr lang="en-US" sz="32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𝑒</m:t>
                          </m:r>
                        </m:e>
                        <m:sub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  <m:sup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∗</m:t>
                          </m:r>
                        </m:sup>
                      </m:sSubSup>
                    </m:oMath>
                  </m:oMathPara>
                </a14:m>
                <a:endParaRPr lang="en-US" sz="3200" dirty="0">
                  <a:solidFill>
                    <a:schemeClr val="accent5">
                      <a:lumMod val="75000"/>
                    </a:scheme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1" name="!!r10">
                <a:extLst>
                  <a:ext uri="{FF2B5EF4-FFF2-40B4-BE49-F238E27FC236}">
                    <a16:creationId xmlns:a16="http://schemas.microsoft.com/office/drawing/2014/main" id="{A3DCFDAF-0D95-AA44-CBCA-9BE3BB0AFA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07276" y="937603"/>
                <a:ext cx="583052" cy="646827"/>
              </a:xfrm>
              <a:prstGeom prst="roundRect">
                <a:avLst/>
              </a:prstGeom>
              <a:blipFill>
                <a:blip r:embed="rId8"/>
                <a:stretch>
                  <a:fillRect l="-34043" b="-19231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!!c6">
            <a:extLst>
              <a:ext uri="{FF2B5EF4-FFF2-40B4-BE49-F238E27FC236}">
                <a16:creationId xmlns:a16="http://schemas.microsoft.com/office/drawing/2014/main" id="{E2473A84-120B-3A92-906F-6E84F1A77C79}"/>
              </a:ext>
            </a:extLst>
          </p:cNvPr>
          <p:cNvSpPr/>
          <p:nvPr/>
        </p:nvSpPr>
        <p:spPr>
          <a:xfrm>
            <a:off x="7887699" y="1906605"/>
            <a:ext cx="914400" cy="853996"/>
          </a:xfrm>
          <a:prstGeom prst="mathMultiply">
            <a:avLst/>
          </a:prstGeom>
          <a:solidFill>
            <a:schemeClr val="accent4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!!r10">
                <a:extLst>
                  <a:ext uri="{FF2B5EF4-FFF2-40B4-BE49-F238E27FC236}">
                    <a16:creationId xmlns:a16="http://schemas.microsoft.com/office/drawing/2014/main" id="{1BABF3A1-2827-C4A8-6322-4010632FDE10}"/>
                  </a:ext>
                </a:extLst>
              </p:cNvPr>
              <p:cNvSpPr/>
              <p:nvPr/>
            </p:nvSpPr>
            <p:spPr>
              <a:xfrm>
                <a:off x="8053373" y="2828229"/>
                <a:ext cx="583052" cy="646827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</m:t>
                      </m:r>
                      <m:sSubSup>
                        <m:sSubSup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SupPr>
                        <m:e>
                          <m:r>
                            <a:rPr lang="en-US" sz="32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𝑒</m:t>
                          </m:r>
                        </m:e>
                        <m:sub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  <m:sup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∗</m:t>
                          </m:r>
                        </m:sup>
                      </m:sSubSup>
                    </m:oMath>
                  </m:oMathPara>
                </a14:m>
                <a:endParaRPr lang="en-US" sz="3200" dirty="0">
                  <a:solidFill>
                    <a:schemeClr val="accent5">
                      <a:lumMod val="75000"/>
                    </a:scheme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3" name="!!r10">
                <a:extLst>
                  <a:ext uri="{FF2B5EF4-FFF2-40B4-BE49-F238E27FC236}">
                    <a16:creationId xmlns:a16="http://schemas.microsoft.com/office/drawing/2014/main" id="{1BABF3A1-2827-C4A8-6322-4010632FDE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3373" y="2828229"/>
                <a:ext cx="583052" cy="646827"/>
              </a:xfrm>
              <a:prstGeom prst="roundRect">
                <a:avLst/>
              </a:prstGeom>
              <a:blipFill>
                <a:blip r:embed="rId9"/>
                <a:stretch>
                  <a:fillRect l="-36170" b="-19231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!!box">
            <a:extLst>
              <a:ext uri="{FF2B5EF4-FFF2-40B4-BE49-F238E27FC236}">
                <a16:creationId xmlns:a16="http://schemas.microsoft.com/office/drawing/2014/main" id="{2590707F-39E8-C2E3-CDC7-8357C38D9432}"/>
              </a:ext>
            </a:extLst>
          </p:cNvPr>
          <p:cNvSpPr/>
          <p:nvPr/>
        </p:nvSpPr>
        <p:spPr>
          <a:xfrm>
            <a:off x="9167151" y="11470722"/>
            <a:ext cx="4717406" cy="1606887"/>
          </a:xfrm>
          <a:prstGeom prst="roundRect">
            <a:avLst>
              <a:gd name="adj" fmla="val 5932"/>
            </a:avLst>
          </a:prstGeom>
          <a:noFill/>
          <a:ln w="12700">
            <a:noFill/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m="http://schemas.openxmlformats.org/officeDocument/2006/math" xmlns="" xmlns:a14="http://schemas.microsoft.com/office/drawing/2010/main" xmlns:mc="http://schemas.openxmlformats.org/markup-compatibility/2006" val="1"/>
            </a:ext>
          </a:extLst>
        </p:spPr>
        <p:txBody>
          <a:bodyPr lIns="50800" tIns="50800" rIns="50800" bIns="50800" numCol="1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5400" dirty="0">
                <a:solidFill>
                  <a:schemeClr val="accent3">
                    <a:lumMod val="40000"/>
                    <a:lumOff val="60000"/>
                  </a:schemeClr>
                </a:solidFill>
                <a:latin typeface="Bradley Hand" pitchFamily="2" charset="77"/>
              </a:rPr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37706577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12163CB3-FE8E-48E1-402D-CA7493D3DFCB}"/>
                  </a:ext>
                </a:extLst>
              </p:cNvPr>
              <p:cNvSpPr/>
              <p:nvPr/>
            </p:nvSpPr>
            <p:spPr>
              <a:xfrm>
                <a:off x="825569" y="397908"/>
                <a:ext cx="22275662" cy="5162014"/>
              </a:xfrm>
              <a:prstGeom prst="roundRect">
                <a:avLst>
                  <a:gd name="adj" fmla="val 5932"/>
                </a:avLst>
              </a:prstGeom>
              <a:noFill/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numCol="1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8000" dirty="0">
                    <a:solidFill>
                      <a:schemeClr val="bg1"/>
                    </a:solidFill>
                    <a:latin typeface="Bradley Hand" pitchFamily="2" charset="77"/>
                  </a:rPr>
                  <a:t>Our grand plan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Divide and Conquer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Find a vertex, say u, on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𝑠𝑡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IN" sz="5400" dirty="0">
                    <a:solidFill>
                      <a:schemeClr val="bg1"/>
                    </a:solidFill>
                    <a:latin typeface="Bradley Hand" pitchFamily="2" charset="77"/>
                  </a:rPr>
                  <a:t> (using a maximiser)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IN" sz="5400" dirty="0">
                    <a:solidFill>
                      <a:schemeClr val="bg1"/>
                    </a:solidFill>
                    <a:latin typeface="Bradley Hand" pitchFamily="2" charset="77"/>
                  </a:rPr>
                  <a:t>Recursively, find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𝑠𝑢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IN" sz="5400" dirty="0">
                    <a:solidFill>
                      <a:schemeClr val="bg1"/>
                    </a:solidFill>
                    <a:latin typeface="Bradley Hand" pitchFamily="2" charset="77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𝑢𝑡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endParaRPr lang="en-IN" sz="5400" dirty="0">
                  <a:solidFill>
                    <a:schemeClr val="bg1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2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12163CB3-FE8E-48E1-402D-CA7493D3DF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569" y="397908"/>
                <a:ext cx="22275662" cy="5162014"/>
              </a:xfrm>
              <a:prstGeom prst="roundRect">
                <a:avLst>
                  <a:gd name="adj" fmla="val 5932"/>
                </a:avLst>
              </a:prstGeom>
              <a:blipFill>
                <a:blip r:embed="rId2"/>
                <a:stretch>
                  <a:fillRect/>
                </a:stretch>
              </a:blipFill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ED8B58BF-6DCC-3942-A736-0F69D039890D}"/>
                  </a:ext>
                </a:extLst>
              </p:cNvPr>
              <p:cNvSpPr/>
              <p:nvPr/>
            </p:nvSpPr>
            <p:spPr>
              <a:xfrm>
                <a:off x="825569" y="6290708"/>
                <a:ext cx="22275662" cy="5162014"/>
              </a:xfrm>
              <a:prstGeom prst="roundRect">
                <a:avLst>
                  <a:gd name="adj" fmla="val 5932"/>
                </a:avLst>
              </a:prstGeom>
              <a:noFill/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numCol="1" anchor="ctr"/>
              <a:lstStyle/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IN" sz="5400" dirty="0">
                    <a:solidFill>
                      <a:schemeClr val="bg1"/>
                    </a:solidFill>
                    <a:latin typeface="Bradley Hand" pitchFamily="2" charset="77"/>
                  </a:rPr>
                  <a:t>Unfortunately, running time of this strategy is high even if u is near middle of the path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𝑠𝑡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IN" sz="5400" dirty="0">
                    <a:solidFill>
                      <a:schemeClr val="bg1"/>
                    </a:solidFill>
                    <a:latin typeface="Bradley Hand" pitchFamily="2" charset="77"/>
                  </a:rPr>
                  <a:t> 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IN" sz="5400" dirty="0">
                    <a:solidFill>
                      <a:schemeClr val="bg1"/>
                    </a:solidFill>
                    <a:latin typeface="Bradley Hand" pitchFamily="2" charset="77"/>
                  </a:rPr>
                  <a:t>T(</a:t>
                </a:r>
                <a:r>
                  <a:rPr lang="en-IN" sz="5400" dirty="0" err="1">
                    <a:solidFill>
                      <a:schemeClr val="bg1"/>
                    </a:solidFill>
                    <a:latin typeface="Bradley Hand" pitchFamily="2" charset="77"/>
                  </a:rPr>
                  <a:t>st</a:t>
                </a:r>
                <a:r>
                  <a:rPr lang="en-IN" sz="5400" dirty="0">
                    <a:solidFill>
                      <a:schemeClr val="bg1"/>
                    </a:solidFill>
                    <a:latin typeface="Bradley Hand" pitchFamily="2" charset="77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</m:oMath>
                </a14:m>
                <a:r>
                  <a:rPr lang="en-IN" sz="5400" dirty="0">
                    <a:solidFill>
                      <a:schemeClr val="bg1"/>
                    </a:solidFill>
                    <a:latin typeface="Bradley Hand" pitchFamily="2" charset="77"/>
                  </a:rPr>
                  <a:t> F) = T(</a:t>
                </a:r>
                <a:r>
                  <a:rPr lang="en-IN" sz="5400" dirty="0" err="1">
                    <a:solidFill>
                      <a:schemeClr val="bg1"/>
                    </a:solidFill>
                    <a:latin typeface="Bradley Hand" pitchFamily="2" charset="77"/>
                  </a:rPr>
                  <a:t>su</a:t>
                </a:r>
                <a:r>
                  <a:rPr lang="en-IN" sz="5400" dirty="0">
                    <a:solidFill>
                      <a:schemeClr val="bg1"/>
                    </a:solidFill>
                    <a:latin typeface="Bradley Hand" pitchFamily="2" charset="77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</m:oMath>
                </a14:m>
                <a:r>
                  <a:rPr lang="en-IN" sz="5400" dirty="0">
                    <a:solidFill>
                      <a:schemeClr val="bg1"/>
                    </a:solidFill>
                    <a:latin typeface="Bradley Hand" pitchFamily="2" charset="77"/>
                  </a:rPr>
                  <a:t> F) + T(</a:t>
                </a:r>
                <a:r>
                  <a:rPr lang="en-IN" sz="5400" dirty="0" err="1">
                    <a:solidFill>
                      <a:schemeClr val="bg1"/>
                    </a:solidFill>
                    <a:latin typeface="Bradley Hand" pitchFamily="2" charset="77"/>
                  </a:rPr>
                  <a:t>ut</a:t>
                </a:r>
                <a:r>
                  <a:rPr lang="en-IN" sz="5400" dirty="0">
                    <a:solidFill>
                      <a:schemeClr val="bg1"/>
                    </a:solidFill>
                    <a:latin typeface="Bradley Hand" pitchFamily="2" charset="77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</m:oMath>
                </a14:m>
                <a:r>
                  <a:rPr lang="en-IN" sz="5400" dirty="0">
                    <a:solidFill>
                      <a:schemeClr val="bg1"/>
                    </a:solidFill>
                    <a:latin typeface="Bradley Hand" pitchFamily="2" charset="77"/>
                  </a:rPr>
                  <a:t> F) + time taken to find a hitting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IN" sz="5400" dirty="0">
                    <a:solidFill>
                      <a:schemeClr val="bg1"/>
                    </a:solidFill>
                    <a:latin typeface="Bradley Hand" pitchFamily="2" charset="77"/>
                  </a:rPr>
                  <a:t>															vertex using the maximiser</a:t>
                </a:r>
              </a:p>
            </p:txBody>
          </p:sp>
        </mc:Choice>
        <mc:Fallback xmlns="">
          <p:sp>
            <p:nvSpPr>
              <p:cNvPr id="3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ED8B58BF-6DCC-3942-A736-0F69D03989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569" y="6290708"/>
                <a:ext cx="22275662" cy="5162014"/>
              </a:xfrm>
              <a:prstGeom prst="roundRect">
                <a:avLst>
                  <a:gd name="adj" fmla="val 5932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24155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12163CB3-FE8E-48E1-402D-CA7493D3DFCB}"/>
                  </a:ext>
                </a:extLst>
              </p:cNvPr>
              <p:cNvSpPr/>
              <p:nvPr/>
            </p:nvSpPr>
            <p:spPr>
              <a:xfrm>
                <a:off x="825569" y="397908"/>
                <a:ext cx="22275662" cy="5162014"/>
              </a:xfrm>
              <a:prstGeom prst="roundRect">
                <a:avLst>
                  <a:gd name="adj" fmla="val 5932"/>
                </a:avLst>
              </a:prstGeom>
              <a:noFill/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numCol="1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8000" dirty="0">
                    <a:solidFill>
                      <a:schemeClr val="bg1"/>
                    </a:solidFill>
                    <a:latin typeface="Bradley Hand" pitchFamily="2" charset="77"/>
                  </a:rPr>
                  <a:t>Our grand plan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Divide and Conquer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Find a vertex, say u, on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𝑠𝑡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IN" sz="5400" dirty="0">
                    <a:solidFill>
                      <a:schemeClr val="bg1"/>
                    </a:solidFill>
                    <a:latin typeface="Bradley Hand" pitchFamily="2" charset="77"/>
                  </a:rPr>
                  <a:t> (using a maximiser)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IN" sz="5400" dirty="0">
                    <a:solidFill>
                      <a:schemeClr val="bg1"/>
                    </a:solidFill>
                    <a:latin typeface="Bradley Hand" pitchFamily="2" charset="77"/>
                  </a:rPr>
                  <a:t>Recursively, find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𝑠𝑢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IN" sz="5400" dirty="0">
                    <a:solidFill>
                      <a:schemeClr val="bg1"/>
                    </a:solidFill>
                    <a:latin typeface="Bradley Hand" pitchFamily="2" charset="77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𝑢𝑡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endParaRPr lang="en-IN" sz="5400" dirty="0">
                  <a:solidFill>
                    <a:schemeClr val="bg1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2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12163CB3-FE8E-48E1-402D-CA7493D3DF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569" y="397908"/>
                <a:ext cx="22275662" cy="5162014"/>
              </a:xfrm>
              <a:prstGeom prst="roundRect">
                <a:avLst>
                  <a:gd name="adj" fmla="val 5932"/>
                </a:avLst>
              </a:prstGeom>
              <a:blipFill>
                <a:blip r:embed="rId2"/>
                <a:stretch>
                  <a:fillRect/>
                </a:stretch>
              </a:blipFill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ED8B58BF-6DCC-3942-A736-0F69D039890D}"/>
                  </a:ext>
                </a:extLst>
              </p:cNvPr>
              <p:cNvSpPr/>
              <p:nvPr/>
            </p:nvSpPr>
            <p:spPr>
              <a:xfrm>
                <a:off x="825569" y="6290708"/>
                <a:ext cx="22275662" cy="5162014"/>
              </a:xfrm>
              <a:prstGeom prst="roundRect">
                <a:avLst>
                  <a:gd name="adj" fmla="val 5932"/>
                </a:avLst>
              </a:prstGeom>
              <a:noFill/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numCol="1" anchor="ctr"/>
              <a:lstStyle/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IN" sz="5400" dirty="0">
                    <a:solidFill>
                      <a:schemeClr val="bg1"/>
                    </a:solidFill>
                    <a:latin typeface="Bradley Hand" pitchFamily="2" charset="77"/>
                  </a:rPr>
                  <a:t>Unfortunately, running time of this strategy is high even if u is near middle of the path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𝑠𝑡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IN" sz="5400" dirty="0">
                    <a:solidFill>
                      <a:schemeClr val="bg1"/>
                    </a:solidFill>
                    <a:latin typeface="Bradley Hand" pitchFamily="2" charset="77"/>
                  </a:rPr>
                  <a:t> 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IN" sz="5400" dirty="0">
                    <a:solidFill>
                      <a:schemeClr val="bg1"/>
                    </a:solidFill>
                    <a:latin typeface="Bradley Hand" pitchFamily="2" charset="77"/>
                  </a:rPr>
                  <a:t>T(</a:t>
                </a:r>
                <a:r>
                  <a:rPr lang="en-IN" sz="5400" dirty="0" err="1">
                    <a:solidFill>
                      <a:schemeClr val="bg1"/>
                    </a:solidFill>
                    <a:latin typeface="Bradley Hand" pitchFamily="2" charset="77"/>
                  </a:rPr>
                  <a:t>st</a:t>
                </a:r>
                <a:r>
                  <a:rPr lang="en-IN" sz="5400" dirty="0">
                    <a:solidFill>
                      <a:schemeClr val="bg1"/>
                    </a:solidFill>
                    <a:latin typeface="Bradley Hand" pitchFamily="2" charset="77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</m:oMath>
                </a14:m>
                <a:r>
                  <a:rPr lang="en-IN" sz="5400" dirty="0">
                    <a:solidFill>
                      <a:schemeClr val="bg1"/>
                    </a:solidFill>
                    <a:latin typeface="Bradley Hand" pitchFamily="2" charset="77"/>
                  </a:rPr>
                  <a:t> F) = T(</a:t>
                </a:r>
                <a:r>
                  <a:rPr lang="en-IN" sz="5400" dirty="0" err="1">
                    <a:solidFill>
                      <a:schemeClr val="bg1"/>
                    </a:solidFill>
                    <a:latin typeface="Bradley Hand" pitchFamily="2" charset="77"/>
                  </a:rPr>
                  <a:t>su</a:t>
                </a:r>
                <a:r>
                  <a:rPr lang="en-IN" sz="5400" dirty="0">
                    <a:solidFill>
                      <a:schemeClr val="bg1"/>
                    </a:solidFill>
                    <a:latin typeface="Bradley Hand" pitchFamily="2" charset="77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</m:oMath>
                </a14:m>
                <a:r>
                  <a:rPr lang="en-IN" sz="5400" dirty="0">
                    <a:solidFill>
                      <a:schemeClr val="bg1"/>
                    </a:solidFill>
                    <a:latin typeface="Bradley Hand" pitchFamily="2" charset="77"/>
                  </a:rPr>
                  <a:t> F) + T(</a:t>
                </a:r>
                <a:r>
                  <a:rPr lang="en-IN" sz="5400" dirty="0" err="1">
                    <a:solidFill>
                      <a:schemeClr val="bg1"/>
                    </a:solidFill>
                    <a:latin typeface="Bradley Hand" pitchFamily="2" charset="77"/>
                  </a:rPr>
                  <a:t>ut</a:t>
                </a:r>
                <a:r>
                  <a:rPr lang="en-IN" sz="5400" dirty="0">
                    <a:solidFill>
                      <a:schemeClr val="bg1"/>
                    </a:solidFill>
                    <a:latin typeface="Bradley Hand" pitchFamily="2" charset="77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</m:oMath>
                </a14:m>
                <a:r>
                  <a:rPr lang="en-IN" sz="5400" dirty="0">
                    <a:solidFill>
                      <a:schemeClr val="bg1"/>
                    </a:solidFill>
                    <a:latin typeface="Bradley Hand" pitchFamily="2" charset="77"/>
                  </a:rPr>
                  <a:t> F) + O(1)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IN" sz="5400" dirty="0">
                  <a:solidFill>
                    <a:schemeClr val="bg1"/>
                  </a:solidFill>
                  <a:latin typeface="Bradley Hand" pitchFamily="2" charset="77"/>
                </a:endParaRP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IN" sz="5400" dirty="0">
                  <a:solidFill>
                    <a:schemeClr val="bg1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3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ED8B58BF-6DCC-3942-A736-0F69D03989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569" y="6290708"/>
                <a:ext cx="22275662" cy="5162014"/>
              </a:xfrm>
              <a:prstGeom prst="roundRect">
                <a:avLst>
                  <a:gd name="adj" fmla="val 5932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039719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12163CB3-FE8E-48E1-402D-CA7493D3DFCB}"/>
                  </a:ext>
                </a:extLst>
              </p:cNvPr>
              <p:cNvSpPr/>
              <p:nvPr/>
            </p:nvSpPr>
            <p:spPr>
              <a:xfrm>
                <a:off x="825569" y="397908"/>
                <a:ext cx="22275662" cy="5162014"/>
              </a:xfrm>
              <a:prstGeom prst="roundRect">
                <a:avLst>
                  <a:gd name="adj" fmla="val 5932"/>
                </a:avLst>
              </a:prstGeom>
              <a:noFill/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numCol="1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8000" dirty="0">
                    <a:solidFill>
                      <a:schemeClr val="bg1"/>
                    </a:solidFill>
                    <a:latin typeface="Bradley Hand" pitchFamily="2" charset="77"/>
                  </a:rPr>
                  <a:t>Our grand plan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Divide and Conquer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Find a vertex, say u, on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𝑠𝑡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IN" sz="5400" dirty="0">
                    <a:solidFill>
                      <a:schemeClr val="bg1"/>
                    </a:solidFill>
                    <a:latin typeface="Bradley Hand" pitchFamily="2" charset="77"/>
                  </a:rPr>
                  <a:t> (using a maximiser)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IN" sz="5400" dirty="0">
                    <a:solidFill>
                      <a:schemeClr val="bg1"/>
                    </a:solidFill>
                    <a:latin typeface="Bradley Hand" pitchFamily="2" charset="77"/>
                  </a:rPr>
                  <a:t>Recursively, find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𝑠𝑢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IN" sz="5400" dirty="0">
                    <a:solidFill>
                      <a:schemeClr val="bg1"/>
                    </a:solidFill>
                    <a:latin typeface="Bradley Hand" pitchFamily="2" charset="77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𝑢𝑡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endParaRPr lang="en-IN" sz="5400" dirty="0">
                  <a:solidFill>
                    <a:schemeClr val="bg1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2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12163CB3-FE8E-48E1-402D-CA7493D3DF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569" y="397908"/>
                <a:ext cx="22275662" cy="5162014"/>
              </a:xfrm>
              <a:prstGeom prst="roundRect">
                <a:avLst>
                  <a:gd name="adj" fmla="val 5932"/>
                </a:avLst>
              </a:prstGeom>
              <a:blipFill>
                <a:blip r:embed="rId2"/>
                <a:stretch>
                  <a:fillRect/>
                </a:stretch>
              </a:blipFill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ED8B58BF-6DCC-3942-A736-0F69D039890D}"/>
                  </a:ext>
                </a:extLst>
              </p:cNvPr>
              <p:cNvSpPr/>
              <p:nvPr/>
            </p:nvSpPr>
            <p:spPr>
              <a:xfrm>
                <a:off x="825569" y="6290708"/>
                <a:ext cx="22275662" cy="5162014"/>
              </a:xfrm>
              <a:prstGeom prst="roundRect">
                <a:avLst>
                  <a:gd name="adj" fmla="val 5932"/>
                </a:avLst>
              </a:prstGeom>
              <a:noFill/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numCol="1" anchor="ctr"/>
              <a:lstStyle/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IN" sz="5400" dirty="0">
                    <a:solidFill>
                      <a:schemeClr val="bg1"/>
                    </a:solidFill>
                    <a:latin typeface="Bradley Hand" pitchFamily="2" charset="77"/>
                  </a:rPr>
                  <a:t>Unfortunately, running time of this strategy is high even if u is near middle of the path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𝑠𝑡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IN" sz="5400" dirty="0">
                    <a:solidFill>
                      <a:schemeClr val="bg1"/>
                    </a:solidFill>
                    <a:latin typeface="Bradley Hand" pitchFamily="2" charset="77"/>
                  </a:rPr>
                  <a:t> 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IN" sz="5400" dirty="0">
                    <a:solidFill>
                      <a:schemeClr val="bg1"/>
                    </a:solidFill>
                    <a:latin typeface="Bradley Hand" pitchFamily="2" charset="77"/>
                  </a:rPr>
                  <a:t>T(n) = T(n/2) + T(n/2) + O(1)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IN" sz="5400" dirty="0">
                  <a:solidFill>
                    <a:schemeClr val="bg1"/>
                  </a:solidFill>
                  <a:latin typeface="Bradley Hand" pitchFamily="2" charset="77"/>
                </a:endParaRP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IN" sz="5400" dirty="0">
                  <a:solidFill>
                    <a:schemeClr val="bg1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3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ED8B58BF-6DCC-3942-A736-0F69D03989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569" y="6290708"/>
                <a:ext cx="22275662" cy="5162014"/>
              </a:xfrm>
              <a:prstGeom prst="roundRect">
                <a:avLst>
                  <a:gd name="adj" fmla="val 5932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926494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12163CB3-FE8E-48E1-402D-CA7493D3DFCB}"/>
                  </a:ext>
                </a:extLst>
              </p:cNvPr>
              <p:cNvSpPr/>
              <p:nvPr/>
            </p:nvSpPr>
            <p:spPr>
              <a:xfrm>
                <a:off x="825569" y="397908"/>
                <a:ext cx="22275662" cy="5162014"/>
              </a:xfrm>
              <a:prstGeom prst="roundRect">
                <a:avLst>
                  <a:gd name="adj" fmla="val 5932"/>
                </a:avLst>
              </a:prstGeom>
              <a:noFill/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numCol="1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8000" dirty="0">
                    <a:solidFill>
                      <a:schemeClr val="bg1"/>
                    </a:solidFill>
                    <a:latin typeface="Bradley Hand" pitchFamily="2" charset="77"/>
                  </a:rPr>
                  <a:t>Our grand plan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Divide and Conquer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Find a vertex, say u, on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𝑠𝑡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IN" sz="5400" dirty="0">
                    <a:solidFill>
                      <a:schemeClr val="bg1"/>
                    </a:solidFill>
                    <a:latin typeface="Bradley Hand" pitchFamily="2" charset="77"/>
                  </a:rPr>
                  <a:t> (using a maximiser)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IN" sz="5400" dirty="0">
                    <a:solidFill>
                      <a:schemeClr val="bg1"/>
                    </a:solidFill>
                    <a:latin typeface="Bradley Hand" pitchFamily="2" charset="77"/>
                  </a:rPr>
                  <a:t>Recursively, find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𝑠𝑢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IN" sz="5400" dirty="0">
                    <a:solidFill>
                      <a:schemeClr val="bg1"/>
                    </a:solidFill>
                    <a:latin typeface="Bradley Hand" pitchFamily="2" charset="77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𝑢𝑡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endParaRPr lang="en-IN" sz="5400" dirty="0">
                  <a:solidFill>
                    <a:schemeClr val="bg1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2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12163CB3-FE8E-48E1-402D-CA7493D3DF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569" y="397908"/>
                <a:ext cx="22275662" cy="5162014"/>
              </a:xfrm>
              <a:prstGeom prst="roundRect">
                <a:avLst>
                  <a:gd name="adj" fmla="val 5932"/>
                </a:avLst>
              </a:prstGeom>
              <a:blipFill>
                <a:blip r:embed="rId2"/>
                <a:stretch>
                  <a:fillRect/>
                </a:stretch>
              </a:blipFill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ED8B58BF-6DCC-3942-A736-0F69D039890D}"/>
                  </a:ext>
                </a:extLst>
              </p:cNvPr>
              <p:cNvSpPr/>
              <p:nvPr/>
            </p:nvSpPr>
            <p:spPr>
              <a:xfrm>
                <a:off x="825569" y="6290708"/>
                <a:ext cx="22275662" cy="5162014"/>
              </a:xfrm>
              <a:prstGeom prst="roundRect">
                <a:avLst>
                  <a:gd name="adj" fmla="val 5932"/>
                </a:avLst>
              </a:prstGeom>
              <a:noFill/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numCol="1" anchor="ctr"/>
              <a:lstStyle/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IN" sz="5400" dirty="0">
                    <a:solidFill>
                      <a:schemeClr val="bg1"/>
                    </a:solidFill>
                    <a:latin typeface="Bradley Hand" pitchFamily="2" charset="77"/>
                  </a:rPr>
                  <a:t>Unfortunately, running time of this strategy is high even if u is near middle of the path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𝑠𝑡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IN" sz="5400" dirty="0">
                    <a:solidFill>
                      <a:schemeClr val="bg1"/>
                    </a:solidFill>
                    <a:latin typeface="Bradley Hand" pitchFamily="2" charset="77"/>
                  </a:rPr>
                  <a:t> 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IN" sz="5400" dirty="0">
                    <a:solidFill>
                      <a:schemeClr val="bg1"/>
                    </a:solidFill>
                    <a:latin typeface="Bradley Hand" pitchFamily="2" charset="77"/>
                  </a:rPr>
                  <a:t>T(n) = O(n)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IN" sz="54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Bradley Hand" pitchFamily="2" charset="77"/>
                  </a:rPr>
                  <a:t>Not Good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IN" sz="5400" dirty="0">
                    <a:solidFill>
                      <a:schemeClr val="bg1"/>
                    </a:solidFill>
                    <a:latin typeface="Bradley Hand" pitchFamily="2" charset="77"/>
                  </a:rPr>
                  <a:t>But we have one more tool in our armour</a:t>
                </a:r>
              </a:p>
            </p:txBody>
          </p:sp>
        </mc:Choice>
        <mc:Fallback xmlns="">
          <p:sp>
            <p:nvSpPr>
              <p:cNvPr id="3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ED8B58BF-6DCC-3942-A736-0F69D03989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569" y="6290708"/>
                <a:ext cx="22275662" cy="5162014"/>
              </a:xfrm>
              <a:prstGeom prst="roundRect">
                <a:avLst>
                  <a:gd name="adj" fmla="val 5932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230018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ndy: A problem on leetcode">
            <a:extLst>
              <a:ext uri="{FF2B5EF4-FFF2-40B4-BE49-F238E27FC236}">
                <a16:creationId xmlns:a16="http://schemas.microsoft.com/office/drawing/2014/main" id="{57D3E8B6-E79F-3ED8-A1AA-7CAA6A995053}"/>
              </a:ext>
            </a:extLst>
          </p:cNvPr>
          <p:cNvSpPr/>
          <p:nvPr/>
        </p:nvSpPr>
        <p:spPr>
          <a:xfrm>
            <a:off x="826220" y="2660904"/>
            <a:ext cx="22731560" cy="7662945"/>
          </a:xfrm>
          <a:prstGeom prst="roundRect">
            <a:avLst>
              <a:gd name="adj" fmla="val 1661"/>
            </a:avLst>
          </a:prstGeom>
          <a:noFill/>
          <a:ln w="12700">
            <a:noFill/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15000" dirty="0">
                <a:latin typeface="Chalkduster" panose="03050602040202020205" pitchFamily="66" charset="77"/>
                <a:cs typeface="Fave Script Bold Pro" panose="020F0502020204030204" pitchFamily="34" charset="0"/>
              </a:rPr>
              <a:t>Tool 2 : Decomposable Paths</a:t>
            </a:r>
            <a:endParaRPr sz="15000" dirty="0">
              <a:latin typeface="Chalkduster" panose="03050602040202020205" pitchFamily="66" charset="77"/>
              <a:cs typeface="Fave Script Bold Pro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0597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39DDF40F-5DBA-9720-0493-09DF6A5B4587}"/>
              </a:ext>
            </a:extLst>
          </p:cNvPr>
          <p:cNvSpPr/>
          <p:nvPr/>
        </p:nvSpPr>
        <p:spPr>
          <a:xfrm>
            <a:off x="825569" y="397908"/>
            <a:ext cx="22275662" cy="4478892"/>
          </a:xfrm>
          <a:prstGeom prst="roundRect">
            <a:avLst>
              <a:gd name="adj" fmla="val 5932"/>
            </a:avLst>
          </a:prstGeom>
          <a:noFill/>
          <a:ln w="12700">
            <a:noFill/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:ma14="http://schemas.microsoft.com/office/mac/drawingml/2011/main" xmlns:m="http://schemas.openxmlformats.org/officeDocument/2006/math" xmlns="" val="1"/>
            </a:ext>
          </a:extLst>
        </p:spPr>
        <p:txBody>
          <a:bodyPr lIns="50800" tIns="50800" rIns="50800" bIns="50800" numCol="1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8000" dirty="0">
                <a:solidFill>
                  <a:schemeClr val="bg1"/>
                </a:solidFill>
                <a:latin typeface="Bradley Hand" pitchFamily="2" charset="77"/>
              </a:rPr>
              <a:t>Decomposable paths: A path P is f-decomposable if it is a concatenation of at most f shortest path interleaved with at most f-1 edges.</a:t>
            </a:r>
          </a:p>
        </p:txBody>
      </p:sp>
      <p:sp>
        <p:nvSpPr>
          <p:cNvPr id="3" name="!!star1">
            <a:extLst>
              <a:ext uri="{FF2B5EF4-FFF2-40B4-BE49-F238E27FC236}">
                <a16:creationId xmlns:a16="http://schemas.microsoft.com/office/drawing/2014/main" id="{E6C82C1D-30FC-F0A7-600A-9A6D7978E2F8}"/>
              </a:ext>
            </a:extLst>
          </p:cNvPr>
          <p:cNvSpPr/>
          <p:nvPr/>
        </p:nvSpPr>
        <p:spPr>
          <a:xfrm>
            <a:off x="1966817" y="7494784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s</a:t>
            </a:r>
          </a:p>
        </p:txBody>
      </p:sp>
      <p:sp>
        <p:nvSpPr>
          <p:cNvPr id="4" name="!!star2">
            <a:extLst>
              <a:ext uri="{FF2B5EF4-FFF2-40B4-BE49-F238E27FC236}">
                <a16:creationId xmlns:a16="http://schemas.microsoft.com/office/drawing/2014/main" id="{2E8448C5-1DC4-3EE9-BEA0-9CFEAFDF2F56}"/>
              </a:ext>
            </a:extLst>
          </p:cNvPr>
          <p:cNvSpPr/>
          <p:nvPr/>
        </p:nvSpPr>
        <p:spPr>
          <a:xfrm>
            <a:off x="20955347" y="7472947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t</a:t>
            </a:r>
          </a:p>
        </p:txBody>
      </p:sp>
      <p:sp>
        <p:nvSpPr>
          <p:cNvPr id="5" name="!!star1">
            <a:extLst>
              <a:ext uri="{FF2B5EF4-FFF2-40B4-BE49-F238E27FC236}">
                <a16:creationId xmlns:a16="http://schemas.microsoft.com/office/drawing/2014/main" id="{6DC609F3-8CBE-9D8B-B919-5D1A886A1FA6}"/>
              </a:ext>
            </a:extLst>
          </p:cNvPr>
          <p:cNvSpPr/>
          <p:nvPr/>
        </p:nvSpPr>
        <p:spPr>
          <a:xfrm>
            <a:off x="6945217" y="5720925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a</a:t>
            </a:r>
          </a:p>
        </p:txBody>
      </p:sp>
      <p:sp>
        <p:nvSpPr>
          <p:cNvPr id="6" name="!!star1">
            <a:extLst>
              <a:ext uri="{FF2B5EF4-FFF2-40B4-BE49-F238E27FC236}">
                <a16:creationId xmlns:a16="http://schemas.microsoft.com/office/drawing/2014/main" id="{9BFBE752-2361-3A4E-99A0-39E1352A2E3A}"/>
              </a:ext>
            </a:extLst>
          </p:cNvPr>
          <p:cNvSpPr/>
          <p:nvPr/>
        </p:nvSpPr>
        <p:spPr>
          <a:xfrm>
            <a:off x="8799417" y="5720925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b</a:t>
            </a:r>
          </a:p>
        </p:txBody>
      </p:sp>
      <p:sp>
        <p:nvSpPr>
          <p:cNvPr id="7" name="!!star1">
            <a:extLst>
              <a:ext uri="{FF2B5EF4-FFF2-40B4-BE49-F238E27FC236}">
                <a16:creationId xmlns:a16="http://schemas.microsoft.com/office/drawing/2014/main" id="{8B576888-64AC-FF07-E53E-1645E090333D}"/>
              </a:ext>
            </a:extLst>
          </p:cNvPr>
          <p:cNvSpPr/>
          <p:nvPr/>
        </p:nvSpPr>
        <p:spPr>
          <a:xfrm>
            <a:off x="15584585" y="5720925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c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BD477E7-515C-36D2-A304-EFF814CDBBB0}"/>
              </a:ext>
            </a:extLst>
          </p:cNvPr>
          <p:cNvCxnSpPr>
            <a:cxnSpLocks/>
            <a:endCxn id="5" idx="2"/>
          </p:cNvCxnSpPr>
          <p:nvPr/>
        </p:nvCxnSpPr>
        <p:spPr>
          <a:xfrm flipV="1">
            <a:off x="2696051" y="6139291"/>
            <a:ext cx="4249166" cy="1456193"/>
          </a:xfrm>
          <a:prstGeom prst="line">
            <a:avLst/>
          </a:prstGeom>
          <a:ln w="1270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C4B3E41-4570-0D7E-D5FD-08C31B3D1765}"/>
              </a:ext>
            </a:extLst>
          </p:cNvPr>
          <p:cNvCxnSpPr>
            <a:cxnSpLocks/>
            <a:endCxn id="7" idx="2"/>
          </p:cNvCxnSpPr>
          <p:nvPr/>
        </p:nvCxnSpPr>
        <p:spPr>
          <a:xfrm>
            <a:off x="9677400" y="6100299"/>
            <a:ext cx="5907185" cy="38992"/>
          </a:xfrm>
          <a:prstGeom prst="line">
            <a:avLst/>
          </a:prstGeom>
          <a:ln w="1270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DBC7E3B-F81D-8E25-EB5D-3595840C33B2}"/>
              </a:ext>
            </a:extLst>
          </p:cNvPr>
          <p:cNvCxnSpPr>
            <a:cxnSpLocks/>
            <a:endCxn id="4" idx="1"/>
          </p:cNvCxnSpPr>
          <p:nvPr/>
        </p:nvCxnSpPr>
        <p:spPr>
          <a:xfrm>
            <a:off x="18556385" y="6139291"/>
            <a:ext cx="2532873" cy="1456193"/>
          </a:xfrm>
          <a:prstGeom prst="line">
            <a:avLst/>
          </a:prstGeom>
          <a:ln w="1270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98457EA-EAAA-D11A-DE16-0B75760D5F84}"/>
              </a:ext>
            </a:extLst>
          </p:cNvPr>
          <p:cNvCxnSpPr>
            <a:cxnSpLocks/>
            <a:stCxn id="5" idx="6"/>
            <a:endCxn id="6" idx="2"/>
          </p:cNvCxnSpPr>
          <p:nvPr/>
        </p:nvCxnSpPr>
        <p:spPr>
          <a:xfrm>
            <a:off x="7859617" y="6139291"/>
            <a:ext cx="939800" cy="0"/>
          </a:xfrm>
          <a:prstGeom prst="line">
            <a:avLst/>
          </a:prstGeom>
          <a:ln w="1270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1" name="!!star1">
            <a:extLst>
              <a:ext uri="{FF2B5EF4-FFF2-40B4-BE49-F238E27FC236}">
                <a16:creationId xmlns:a16="http://schemas.microsoft.com/office/drawing/2014/main" id="{A37E70D3-B7C1-551E-530A-3C88E4E457F6}"/>
              </a:ext>
            </a:extLst>
          </p:cNvPr>
          <p:cNvSpPr/>
          <p:nvPr/>
        </p:nvSpPr>
        <p:spPr>
          <a:xfrm>
            <a:off x="17641985" y="5720925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d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9DF5A29-2E42-1176-4C87-BEE1144786F6}"/>
              </a:ext>
            </a:extLst>
          </p:cNvPr>
          <p:cNvCxnSpPr>
            <a:cxnSpLocks/>
            <a:stCxn id="7" idx="6"/>
            <a:endCxn id="21" idx="2"/>
          </p:cNvCxnSpPr>
          <p:nvPr/>
        </p:nvCxnSpPr>
        <p:spPr>
          <a:xfrm>
            <a:off x="16498985" y="6139291"/>
            <a:ext cx="1143000" cy="0"/>
          </a:xfrm>
          <a:prstGeom prst="line">
            <a:avLst/>
          </a:prstGeom>
          <a:ln w="1270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BE44EF0-3D2B-D839-2193-0448D75ACD0D}"/>
              </a:ext>
            </a:extLst>
          </p:cNvPr>
          <p:cNvCxnSpPr>
            <a:cxnSpLocks/>
          </p:cNvCxnSpPr>
          <p:nvPr/>
        </p:nvCxnSpPr>
        <p:spPr>
          <a:xfrm>
            <a:off x="6596951" y="10488732"/>
            <a:ext cx="3893249" cy="0"/>
          </a:xfrm>
          <a:prstGeom prst="line">
            <a:avLst/>
          </a:prstGeom>
          <a:ln w="1270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2" name="!!box">
            <a:extLst>
              <a:ext uri="{FF2B5EF4-FFF2-40B4-BE49-F238E27FC236}">
                <a16:creationId xmlns:a16="http://schemas.microsoft.com/office/drawing/2014/main" id="{7F44DD9A-82F6-2166-E076-1201A7553DAA}"/>
              </a:ext>
            </a:extLst>
          </p:cNvPr>
          <p:cNvSpPr/>
          <p:nvPr/>
        </p:nvSpPr>
        <p:spPr>
          <a:xfrm>
            <a:off x="11484561" y="9697464"/>
            <a:ext cx="6368135" cy="1582536"/>
          </a:xfrm>
          <a:prstGeom prst="roundRect">
            <a:avLst>
              <a:gd name="adj" fmla="val 5932"/>
            </a:avLst>
          </a:prstGeom>
          <a:noFill/>
          <a:ln w="12700">
            <a:noFill/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:ma14="http://schemas.microsoft.com/office/mac/drawingml/2011/main" xmlns:m="http://schemas.openxmlformats.org/officeDocument/2006/math" xmlns="" val="1"/>
            </a:ext>
          </a:extLst>
        </p:spPr>
        <p:txBody>
          <a:bodyPr lIns="50800" tIns="50800" rIns="50800" bIns="50800" numCol="1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5400" dirty="0">
                <a:solidFill>
                  <a:schemeClr val="bg1"/>
                </a:solidFill>
                <a:latin typeface="Bradley Hand" pitchFamily="2" charset="77"/>
              </a:rPr>
              <a:t>Shortest path in G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8C25A0A-13A5-C5FC-B97D-82E753B68D69}"/>
              </a:ext>
            </a:extLst>
          </p:cNvPr>
          <p:cNvCxnSpPr>
            <a:cxnSpLocks/>
          </p:cNvCxnSpPr>
          <p:nvPr/>
        </p:nvCxnSpPr>
        <p:spPr>
          <a:xfrm>
            <a:off x="7970234" y="11635873"/>
            <a:ext cx="939800" cy="0"/>
          </a:xfrm>
          <a:prstGeom prst="line">
            <a:avLst/>
          </a:prstGeom>
          <a:ln w="1270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4" name="!!box">
            <a:extLst>
              <a:ext uri="{FF2B5EF4-FFF2-40B4-BE49-F238E27FC236}">
                <a16:creationId xmlns:a16="http://schemas.microsoft.com/office/drawing/2014/main" id="{8D8AAC2C-584F-185D-D51F-2C48320DE165}"/>
              </a:ext>
            </a:extLst>
          </p:cNvPr>
          <p:cNvSpPr/>
          <p:nvPr/>
        </p:nvSpPr>
        <p:spPr>
          <a:xfrm>
            <a:off x="11491817" y="10844605"/>
            <a:ext cx="6368135" cy="1582536"/>
          </a:xfrm>
          <a:prstGeom prst="roundRect">
            <a:avLst>
              <a:gd name="adj" fmla="val 5932"/>
            </a:avLst>
          </a:prstGeom>
          <a:noFill/>
          <a:ln w="12700">
            <a:noFill/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:ma14="http://schemas.microsoft.com/office/mac/drawingml/2011/main" xmlns:m="http://schemas.openxmlformats.org/officeDocument/2006/math" xmlns="" val="1"/>
            </a:ext>
          </a:extLst>
        </p:spPr>
        <p:txBody>
          <a:bodyPr lIns="50800" tIns="50800" rIns="50800" bIns="50800" numCol="1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5400" dirty="0">
                <a:solidFill>
                  <a:schemeClr val="bg1"/>
                </a:solidFill>
                <a:latin typeface="Bradley Hand" pitchFamily="2" charset="77"/>
              </a:rPr>
              <a:t>An edge in G</a:t>
            </a:r>
          </a:p>
        </p:txBody>
      </p:sp>
    </p:spTree>
    <p:extLst>
      <p:ext uri="{BB962C8B-B14F-4D97-AF65-F5344CB8AC3E}">
        <p14:creationId xmlns:p14="http://schemas.microsoft.com/office/powerpoint/2010/main" val="23006609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!!star1">
            <a:extLst>
              <a:ext uri="{FF2B5EF4-FFF2-40B4-BE49-F238E27FC236}">
                <a16:creationId xmlns:a16="http://schemas.microsoft.com/office/drawing/2014/main" id="{E6C82C1D-30FC-F0A7-600A-9A6D7978E2F8}"/>
              </a:ext>
            </a:extLst>
          </p:cNvPr>
          <p:cNvSpPr/>
          <p:nvPr/>
        </p:nvSpPr>
        <p:spPr>
          <a:xfrm>
            <a:off x="1966817" y="7494784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s</a:t>
            </a:r>
          </a:p>
        </p:txBody>
      </p:sp>
      <p:sp>
        <p:nvSpPr>
          <p:cNvPr id="4" name="!!star2">
            <a:extLst>
              <a:ext uri="{FF2B5EF4-FFF2-40B4-BE49-F238E27FC236}">
                <a16:creationId xmlns:a16="http://schemas.microsoft.com/office/drawing/2014/main" id="{2E8448C5-1DC4-3EE9-BEA0-9CFEAFDF2F56}"/>
              </a:ext>
            </a:extLst>
          </p:cNvPr>
          <p:cNvSpPr/>
          <p:nvPr/>
        </p:nvSpPr>
        <p:spPr>
          <a:xfrm>
            <a:off x="20955347" y="7472947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t</a:t>
            </a:r>
          </a:p>
        </p:txBody>
      </p:sp>
      <p:sp>
        <p:nvSpPr>
          <p:cNvPr id="5" name="!!star1">
            <a:extLst>
              <a:ext uri="{FF2B5EF4-FFF2-40B4-BE49-F238E27FC236}">
                <a16:creationId xmlns:a16="http://schemas.microsoft.com/office/drawing/2014/main" id="{6DC609F3-8CBE-9D8B-B919-5D1A886A1FA6}"/>
              </a:ext>
            </a:extLst>
          </p:cNvPr>
          <p:cNvSpPr/>
          <p:nvPr/>
        </p:nvSpPr>
        <p:spPr>
          <a:xfrm>
            <a:off x="6945217" y="5720925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a</a:t>
            </a:r>
          </a:p>
        </p:txBody>
      </p:sp>
      <p:sp>
        <p:nvSpPr>
          <p:cNvPr id="6" name="!!star1">
            <a:extLst>
              <a:ext uri="{FF2B5EF4-FFF2-40B4-BE49-F238E27FC236}">
                <a16:creationId xmlns:a16="http://schemas.microsoft.com/office/drawing/2014/main" id="{9BFBE752-2361-3A4E-99A0-39E1352A2E3A}"/>
              </a:ext>
            </a:extLst>
          </p:cNvPr>
          <p:cNvSpPr/>
          <p:nvPr/>
        </p:nvSpPr>
        <p:spPr>
          <a:xfrm>
            <a:off x="8799417" y="5720925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b</a:t>
            </a:r>
          </a:p>
        </p:txBody>
      </p:sp>
      <p:sp>
        <p:nvSpPr>
          <p:cNvPr id="7" name="!!star1">
            <a:extLst>
              <a:ext uri="{FF2B5EF4-FFF2-40B4-BE49-F238E27FC236}">
                <a16:creationId xmlns:a16="http://schemas.microsoft.com/office/drawing/2014/main" id="{8B576888-64AC-FF07-E53E-1645E090333D}"/>
              </a:ext>
            </a:extLst>
          </p:cNvPr>
          <p:cNvSpPr/>
          <p:nvPr/>
        </p:nvSpPr>
        <p:spPr>
          <a:xfrm>
            <a:off x="15584585" y="5720925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c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BD477E7-515C-36D2-A304-EFF814CDBBB0}"/>
              </a:ext>
            </a:extLst>
          </p:cNvPr>
          <p:cNvCxnSpPr>
            <a:cxnSpLocks/>
            <a:endCxn id="5" idx="2"/>
          </p:cNvCxnSpPr>
          <p:nvPr/>
        </p:nvCxnSpPr>
        <p:spPr>
          <a:xfrm flipV="1">
            <a:off x="2696051" y="6139291"/>
            <a:ext cx="4249166" cy="1456193"/>
          </a:xfrm>
          <a:prstGeom prst="line">
            <a:avLst/>
          </a:prstGeom>
          <a:ln w="1270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C4B3E41-4570-0D7E-D5FD-08C31B3D1765}"/>
              </a:ext>
            </a:extLst>
          </p:cNvPr>
          <p:cNvCxnSpPr>
            <a:cxnSpLocks/>
            <a:endCxn id="7" idx="2"/>
          </p:cNvCxnSpPr>
          <p:nvPr/>
        </p:nvCxnSpPr>
        <p:spPr>
          <a:xfrm>
            <a:off x="9677400" y="6100299"/>
            <a:ext cx="5907185" cy="38992"/>
          </a:xfrm>
          <a:prstGeom prst="line">
            <a:avLst/>
          </a:prstGeom>
          <a:ln w="1270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DBC7E3B-F81D-8E25-EB5D-3595840C33B2}"/>
              </a:ext>
            </a:extLst>
          </p:cNvPr>
          <p:cNvCxnSpPr>
            <a:cxnSpLocks/>
            <a:endCxn id="4" idx="1"/>
          </p:cNvCxnSpPr>
          <p:nvPr/>
        </p:nvCxnSpPr>
        <p:spPr>
          <a:xfrm>
            <a:off x="18556385" y="6139291"/>
            <a:ext cx="2532873" cy="1456193"/>
          </a:xfrm>
          <a:prstGeom prst="line">
            <a:avLst/>
          </a:prstGeom>
          <a:ln w="1270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98457EA-EAAA-D11A-DE16-0B75760D5F84}"/>
              </a:ext>
            </a:extLst>
          </p:cNvPr>
          <p:cNvCxnSpPr>
            <a:cxnSpLocks/>
            <a:stCxn id="5" idx="6"/>
            <a:endCxn id="6" idx="2"/>
          </p:cNvCxnSpPr>
          <p:nvPr/>
        </p:nvCxnSpPr>
        <p:spPr>
          <a:xfrm>
            <a:off x="7859617" y="6139291"/>
            <a:ext cx="939800" cy="0"/>
          </a:xfrm>
          <a:prstGeom prst="line">
            <a:avLst/>
          </a:prstGeom>
          <a:ln w="1270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1" name="!!star1">
            <a:extLst>
              <a:ext uri="{FF2B5EF4-FFF2-40B4-BE49-F238E27FC236}">
                <a16:creationId xmlns:a16="http://schemas.microsoft.com/office/drawing/2014/main" id="{A37E70D3-B7C1-551E-530A-3C88E4E457F6}"/>
              </a:ext>
            </a:extLst>
          </p:cNvPr>
          <p:cNvSpPr/>
          <p:nvPr/>
        </p:nvSpPr>
        <p:spPr>
          <a:xfrm>
            <a:off x="17641985" y="5720925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d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9DF5A29-2E42-1176-4C87-BEE1144786F6}"/>
              </a:ext>
            </a:extLst>
          </p:cNvPr>
          <p:cNvCxnSpPr>
            <a:cxnSpLocks/>
            <a:stCxn id="7" idx="6"/>
            <a:endCxn id="21" idx="2"/>
          </p:cNvCxnSpPr>
          <p:nvPr/>
        </p:nvCxnSpPr>
        <p:spPr>
          <a:xfrm>
            <a:off x="16498985" y="6139291"/>
            <a:ext cx="1143000" cy="0"/>
          </a:xfrm>
          <a:prstGeom prst="line">
            <a:avLst/>
          </a:prstGeom>
          <a:ln w="1270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BB8C510F-81C2-1835-56D1-7ECFE35027B1}"/>
                  </a:ext>
                </a:extLst>
              </p:cNvPr>
              <p:cNvSpPr/>
              <p:nvPr/>
            </p:nvSpPr>
            <p:spPr>
              <a:xfrm>
                <a:off x="825569" y="8688217"/>
                <a:ext cx="22275662" cy="4478892"/>
              </a:xfrm>
              <a:prstGeom prst="roundRect">
                <a:avLst>
                  <a:gd name="adj" fmla="val 5932"/>
                </a:avLst>
              </a:prstGeom>
              <a:noFill/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numCol="1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8000" dirty="0">
                    <a:solidFill>
                      <a:schemeClr val="bg1"/>
                    </a:solidFill>
                    <a:latin typeface="Bradley Hand" pitchFamily="2" charset="77"/>
                  </a:rPr>
                  <a:t>(Afek, Barr, Kaplan, Cohen and </a:t>
                </a:r>
                <a:r>
                  <a:rPr lang="en-US" sz="8000" dirty="0" err="1">
                    <a:solidFill>
                      <a:schemeClr val="bg1"/>
                    </a:solidFill>
                    <a:latin typeface="Bradley Hand" pitchFamily="2" charset="77"/>
                  </a:rPr>
                  <a:t>Merrit</a:t>
                </a:r>
                <a:r>
                  <a:rPr lang="en-US" sz="8000" dirty="0">
                    <a:solidFill>
                      <a:schemeClr val="bg1"/>
                    </a:solidFill>
                    <a:latin typeface="Bradley Hand" pitchFamily="2" charset="77"/>
                  </a:rPr>
                  <a:t>, 2002)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8000" dirty="0">
                    <a:solidFill>
                      <a:schemeClr val="accent3">
                        <a:lumMod val="40000"/>
                        <a:lumOff val="60000"/>
                      </a:schemeClr>
                    </a:solidFill>
                    <a:latin typeface="Bradley Hand" pitchFamily="2" charset="77"/>
                  </a:rPr>
                  <a:t>Lemma</a:t>
                </a:r>
                <a:r>
                  <a:rPr lang="en-US" sz="8000" dirty="0">
                    <a:solidFill>
                      <a:schemeClr val="bg1"/>
                    </a:solidFill>
                    <a:latin typeface="Bradley Hand" pitchFamily="2" charset="77"/>
                  </a:rPr>
                  <a:t>: If </a:t>
                </a:r>
                <a:r>
                  <a:rPr lang="en-US" sz="8000" dirty="0" err="1">
                    <a:solidFill>
                      <a:schemeClr val="bg1"/>
                    </a:solidFill>
                    <a:latin typeface="Bradley Hand" pitchFamily="2" charset="77"/>
                  </a:rPr>
                  <a:t>st</a:t>
                </a:r>
                <a:r>
                  <a:rPr lang="en-US" sz="8000" dirty="0">
                    <a:solidFill>
                      <a:schemeClr val="bg1"/>
                    </a:solidFill>
                    <a:latin typeface="Bradley Hand" pitchFamily="2" charset="77"/>
                  </a:rPr>
                  <a:t> </a:t>
                </a:r>
                <a14:m>
                  <m:oMath xmlns:m="http://schemas.openxmlformats.org/officeDocument/2006/math">
                    <m:r>
                      <a:rPr lang="en-US" sz="8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</m:oMath>
                </a14:m>
                <a:r>
                  <a:rPr lang="en-US" sz="8000" dirty="0">
                    <a:solidFill>
                      <a:schemeClr val="bg1"/>
                    </a:solidFill>
                    <a:latin typeface="Bradley Hand" pitchFamily="2" charset="77"/>
                  </a:rPr>
                  <a:t> F avoids f edges, then it is f+1- decomposable</a:t>
                </a:r>
              </a:p>
            </p:txBody>
          </p:sp>
        </mc:Choice>
        <mc:Fallback xmlns="">
          <p:sp>
            <p:nvSpPr>
              <p:cNvPr id="8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BB8C510F-81C2-1835-56D1-7ECFE35027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569" y="8688217"/>
                <a:ext cx="22275662" cy="4478892"/>
              </a:xfrm>
              <a:prstGeom prst="roundRect">
                <a:avLst>
                  <a:gd name="adj" fmla="val 5932"/>
                </a:avLst>
              </a:prstGeom>
              <a:blipFill>
                <a:blip r:embed="rId2"/>
                <a:stretch>
                  <a:fillRect/>
                </a:stretch>
              </a:blipFill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!!c4">
            <a:extLst>
              <a:ext uri="{FF2B5EF4-FFF2-40B4-BE49-F238E27FC236}">
                <a16:creationId xmlns:a16="http://schemas.microsoft.com/office/drawing/2014/main" id="{AF1AF235-C605-2D4F-2A2B-93ACFABBA28C}"/>
              </a:ext>
            </a:extLst>
          </p:cNvPr>
          <p:cNvSpPr/>
          <p:nvPr/>
        </p:nvSpPr>
        <p:spPr>
          <a:xfrm>
            <a:off x="5745527" y="6737310"/>
            <a:ext cx="914400" cy="853996"/>
          </a:xfrm>
          <a:prstGeom prst="mathMultiply">
            <a:avLst/>
          </a:prstGeom>
          <a:solidFill>
            <a:schemeClr val="accent5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!!c5">
            <a:extLst>
              <a:ext uri="{FF2B5EF4-FFF2-40B4-BE49-F238E27FC236}">
                <a16:creationId xmlns:a16="http://schemas.microsoft.com/office/drawing/2014/main" id="{9295951C-9406-4BF4-DA8C-DF7B9B61C371}"/>
              </a:ext>
            </a:extLst>
          </p:cNvPr>
          <p:cNvSpPr/>
          <p:nvPr/>
        </p:nvSpPr>
        <p:spPr>
          <a:xfrm>
            <a:off x="11734800" y="6557657"/>
            <a:ext cx="914400" cy="853996"/>
          </a:xfrm>
          <a:prstGeom prst="mathMultiply">
            <a:avLst/>
          </a:prstGeom>
          <a:solidFill>
            <a:schemeClr val="accent5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!!r10">
                <a:extLst>
                  <a:ext uri="{FF2B5EF4-FFF2-40B4-BE49-F238E27FC236}">
                    <a16:creationId xmlns:a16="http://schemas.microsoft.com/office/drawing/2014/main" id="{2D4C7B20-79CA-10BB-AC29-12148E1E7873}"/>
                  </a:ext>
                </a:extLst>
              </p:cNvPr>
              <p:cNvSpPr/>
              <p:nvPr/>
            </p:nvSpPr>
            <p:spPr>
              <a:xfrm>
                <a:off x="5911201" y="7595484"/>
                <a:ext cx="583052" cy="658336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2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𝑒</m:t>
                          </m:r>
                        </m:e>
                        <m:sub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chemeClr val="accent5">
                      <a:lumMod val="75000"/>
                    </a:scheme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3" name="!!r10">
                <a:extLst>
                  <a:ext uri="{FF2B5EF4-FFF2-40B4-BE49-F238E27FC236}">
                    <a16:creationId xmlns:a16="http://schemas.microsoft.com/office/drawing/2014/main" id="{2D4C7B20-79CA-10BB-AC29-12148E1E78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1201" y="7595484"/>
                <a:ext cx="583052" cy="658336"/>
              </a:xfrm>
              <a:prstGeom prst="roundRect">
                <a:avLst/>
              </a:prstGeom>
              <a:blipFill>
                <a:blip r:embed="rId3"/>
                <a:stretch>
                  <a:fillRect l="-34043" b="-19231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!!r10">
                <a:extLst>
                  <a:ext uri="{FF2B5EF4-FFF2-40B4-BE49-F238E27FC236}">
                    <a16:creationId xmlns:a16="http://schemas.microsoft.com/office/drawing/2014/main" id="{38CC6095-A009-DD17-99B5-374CC27CF692}"/>
                  </a:ext>
                </a:extLst>
              </p:cNvPr>
              <p:cNvSpPr/>
              <p:nvPr/>
            </p:nvSpPr>
            <p:spPr>
              <a:xfrm>
                <a:off x="11900474" y="7495260"/>
                <a:ext cx="583052" cy="646827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2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𝑒</m:t>
                          </m:r>
                        </m:e>
                        <m:sub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chemeClr val="accent5">
                      <a:lumMod val="75000"/>
                    </a:scheme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5" name="!!r10">
                <a:extLst>
                  <a:ext uri="{FF2B5EF4-FFF2-40B4-BE49-F238E27FC236}">
                    <a16:creationId xmlns:a16="http://schemas.microsoft.com/office/drawing/2014/main" id="{38CC6095-A009-DD17-99B5-374CC27CF6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00474" y="7495260"/>
                <a:ext cx="583052" cy="646827"/>
              </a:xfrm>
              <a:prstGeom prst="roundRect">
                <a:avLst/>
              </a:prstGeom>
              <a:blipFill>
                <a:blip r:embed="rId4"/>
                <a:stretch>
                  <a:fillRect l="-31250" b="-1730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2CA3BF5-D137-45B7-8CB5-C04519764020}"/>
                  </a:ext>
                </a:extLst>
              </p:cNvPr>
              <p:cNvSpPr txBox="1"/>
              <p:nvPr/>
            </p:nvSpPr>
            <p:spPr>
              <a:xfrm>
                <a:off x="10507879" y="5253574"/>
                <a:ext cx="3331746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𝑃</m:t>
                      </m:r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=</m:t>
                      </m:r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𝑠𝑡</m:t>
                      </m:r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⋄{</m:t>
                      </m:r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𝑒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1</m:t>
                          </m:r>
                        </m:sub>
                      </m:sSub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,</m:t>
                      </m:r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𝑒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2</m:t>
                          </m:r>
                        </m:sub>
                      </m:sSub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}</m:t>
                      </m:r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2CA3BF5-D137-45B7-8CB5-C045197640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07879" y="5253574"/>
                <a:ext cx="3331746" cy="601190"/>
              </a:xfrm>
              <a:prstGeom prst="rect">
                <a:avLst/>
              </a:prstGeom>
              <a:blipFill>
                <a:blip r:embed="rId5"/>
                <a:stretch>
                  <a:fillRect l="-760" r="-2662" b="-2708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847AA7AC-1D87-4751-A41C-07D20B156947}"/>
              </a:ext>
            </a:extLst>
          </p:cNvPr>
          <p:cNvSpPr/>
          <p:nvPr/>
        </p:nvSpPr>
        <p:spPr>
          <a:xfrm>
            <a:off x="825569" y="397908"/>
            <a:ext cx="22275662" cy="4478892"/>
          </a:xfrm>
          <a:prstGeom prst="roundRect">
            <a:avLst>
              <a:gd name="adj" fmla="val 5932"/>
            </a:avLst>
          </a:prstGeom>
          <a:noFill/>
          <a:ln w="12700">
            <a:noFill/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:ma14="http://schemas.microsoft.com/office/mac/drawingml/2011/main" xmlns:m="http://schemas.openxmlformats.org/officeDocument/2006/math" xmlns="" val="1"/>
            </a:ext>
          </a:extLst>
        </p:spPr>
        <p:txBody>
          <a:bodyPr lIns="50800" tIns="50800" rIns="50800" bIns="50800" numCol="1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8000" dirty="0">
                <a:solidFill>
                  <a:schemeClr val="bg1"/>
                </a:solidFill>
                <a:latin typeface="Bradley Hand" pitchFamily="2" charset="77"/>
              </a:rPr>
              <a:t>Decomposable paths: A path P is f-decomposable if it is a concatenation of at most f shortest path interleaved with at most f-1 edges.</a:t>
            </a:r>
          </a:p>
        </p:txBody>
      </p:sp>
    </p:spTree>
    <p:extLst>
      <p:ext uri="{BB962C8B-B14F-4D97-AF65-F5344CB8AC3E}">
        <p14:creationId xmlns:p14="http://schemas.microsoft.com/office/powerpoint/2010/main" val="22564195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!!star1">
            <a:extLst>
              <a:ext uri="{FF2B5EF4-FFF2-40B4-BE49-F238E27FC236}">
                <a16:creationId xmlns:a16="http://schemas.microsoft.com/office/drawing/2014/main" id="{E6C82C1D-30FC-F0A7-600A-9A6D7978E2F8}"/>
              </a:ext>
            </a:extLst>
          </p:cNvPr>
          <p:cNvSpPr/>
          <p:nvPr/>
        </p:nvSpPr>
        <p:spPr>
          <a:xfrm>
            <a:off x="1998902" y="3724889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s</a:t>
            </a:r>
          </a:p>
        </p:txBody>
      </p:sp>
      <p:sp>
        <p:nvSpPr>
          <p:cNvPr id="4" name="!!star2">
            <a:extLst>
              <a:ext uri="{FF2B5EF4-FFF2-40B4-BE49-F238E27FC236}">
                <a16:creationId xmlns:a16="http://schemas.microsoft.com/office/drawing/2014/main" id="{2E8448C5-1DC4-3EE9-BEA0-9CFEAFDF2F56}"/>
              </a:ext>
            </a:extLst>
          </p:cNvPr>
          <p:cNvSpPr/>
          <p:nvPr/>
        </p:nvSpPr>
        <p:spPr>
          <a:xfrm>
            <a:off x="20987432" y="3703052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t</a:t>
            </a:r>
          </a:p>
        </p:txBody>
      </p:sp>
      <p:sp>
        <p:nvSpPr>
          <p:cNvPr id="5" name="!!star1">
            <a:extLst>
              <a:ext uri="{FF2B5EF4-FFF2-40B4-BE49-F238E27FC236}">
                <a16:creationId xmlns:a16="http://schemas.microsoft.com/office/drawing/2014/main" id="{6DC609F3-8CBE-9D8B-B919-5D1A886A1FA6}"/>
              </a:ext>
            </a:extLst>
          </p:cNvPr>
          <p:cNvSpPr/>
          <p:nvPr/>
        </p:nvSpPr>
        <p:spPr>
          <a:xfrm>
            <a:off x="6977302" y="1951030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a</a:t>
            </a:r>
          </a:p>
        </p:txBody>
      </p:sp>
      <p:sp>
        <p:nvSpPr>
          <p:cNvPr id="6" name="!!star1">
            <a:extLst>
              <a:ext uri="{FF2B5EF4-FFF2-40B4-BE49-F238E27FC236}">
                <a16:creationId xmlns:a16="http://schemas.microsoft.com/office/drawing/2014/main" id="{9BFBE752-2361-3A4E-99A0-39E1352A2E3A}"/>
              </a:ext>
            </a:extLst>
          </p:cNvPr>
          <p:cNvSpPr/>
          <p:nvPr/>
        </p:nvSpPr>
        <p:spPr>
          <a:xfrm>
            <a:off x="8831502" y="1951030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b</a:t>
            </a:r>
          </a:p>
        </p:txBody>
      </p:sp>
      <p:sp>
        <p:nvSpPr>
          <p:cNvPr id="7" name="!!star1">
            <a:extLst>
              <a:ext uri="{FF2B5EF4-FFF2-40B4-BE49-F238E27FC236}">
                <a16:creationId xmlns:a16="http://schemas.microsoft.com/office/drawing/2014/main" id="{8B576888-64AC-FF07-E53E-1645E090333D}"/>
              </a:ext>
            </a:extLst>
          </p:cNvPr>
          <p:cNvSpPr/>
          <p:nvPr/>
        </p:nvSpPr>
        <p:spPr>
          <a:xfrm>
            <a:off x="15616670" y="1951030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c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BD477E7-515C-36D2-A304-EFF814CDBBB0}"/>
              </a:ext>
            </a:extLst>
          </p:cNvPr>
          <p:cNvCxnSpPr>
            <a:cxnSpLocks/>
            <a:endCxn id="5" idx="2"/>
          </p:cNvCxnSpPr>
          <p:nvPr/>
        </p:nvCxnSpPr>
        <p:spPr>
          <a:xfrm flipV="1">
            <a:off x="2728136" y="2369396"/>
            <a:ext cx="4249166" cy="1456193"/>
          </a:xfrm>
          <a:prstGeom prst="line">
            <a:avLst/>
          </a:prstGeom>
          <a:ln w="1270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C4B3E41-4570-0D7E-D5FD-08C31B3D1765}"/>
              </a:ext>
            </a:extLst>
          </p:cNvPr>
          <p:cNvCxnSpPr>
            <a:cxnSpLocks/>
            <a:endCxn id="7" idx="2"/>
          </p:cNvCxnSpPr>
          <p:nvPr/>
        </p:nvCxnSpPr>
        <p:spPr>
          <a:xfrm>
            <a:off x="9709485" y="2330404"/>
            <a:ext cx="5907185" cy="38992"/>
          </a:xfrm>
          <a:prstGeom prst="line">
            <a:avLst/>
          </a:prstGeom>
          <a:ln w="1270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DBC7E3B-F81D-8E25-EB5D-3595840C33B2}"/>
              </a:ext>
            </a:extLst>
          </p:cNvPr>
          <p:cNvCxnSpPr>
            <a:cxnSpLocks/>
            <a:endCxn id="4" idx="1"/>
          </p:cNvCxnSpPr>
          <p:nvPr/>
        </p:nvCxnSpPr>
        <p:spPr>
          <a:xfrm>
            <a:off x="18588470" y="2369396"/>
            <a:ext cx="2532873" cy="1456193"/>
          </a:xfrm>
          <a:prstGeom prst="line">
            <a:avLst/>
          </a:prstGeom>
          <a:ln w="1270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98457EA-EAAA-D11A-DE16-0B75760D5F84}"/>
              </a:ext>
            </a:extLst>
          </p:cNvPr>
          <p:cNvCxnSpPr>
            <a:cxnSpLocks/>
            <a:stCxn id="5" idx="6"/>
            <a:endCxn id="6" idx="2"/>
          </p:cNvCxnSpPr>
          <p:nvPr/>
        </p:nvCxnSpPr>
        <p:spPr>
          <a:xfrm>
            <a:off x="7891702" y="2369396"/>
            <a:ext cx="939800" cy="0"/>
          </a:xfrm>
          <a:prstGeom prst="line">
            <a:avLst/>
          </a:prstGeom>
          <a:ln w="1270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1" name="!!star1">
            <a:extLst>
              <a:ext uri="{FF2B5EF4-FFF2-40B4-BE49-F238E27FC236}">
                <a16:creationId xmlns:a16="http://schemas.microsoft.com/office/drawing/2014/main" id="{A37E70D3-B7C1-551E-530A-3C88E4E457F6}"/>
              </a:ext>
            </a:extLst>
          </p:cNvPr>
          <p:cNvSpPr/>
          <p:nvPr/>
        </p:nvSpPr>
        <p:spPr>
          <a:xfrm>
            <a:off x="17674070" y="1951030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d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9DF5A29-2E42-1176-4C87-BEE1144786F6}"/>
              </a:ext>
            </a:extLst>
          </p:cNvPr>
          <p:cNvCxnSpPr>
            <a:cxnSpLocks/>
            <a:stCxn id="7" idx="6"/>
            <a:endCxn id="21" idx="2"/>
          </p:cNvCxnSpPr>
          <p:nvPr/>
        </p:nvCxnSpPr>
        <p:spPr>
          <a:xfrm>
            <a:off x="16531070" y="2369396"/>
            <a:ext cx="1143000" cy="0"/>
          </a:xfrm>
          <a:prstGeom prst="line">
            <a:avLst/>
          </a:prstGeom>
          <a:ln w="1270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!!c4">
            <a:extLst>
              <a:ext uri="{FF2B5EF4-FFF2-40B4-BE49-F238E27FC236}">
                <a16:creationId xmlns:a16="http://schemas.microsoft.com/office/drawing/2014/main" id="{AF1AF235-C605-2D4F-2A2B-93ACFABBA28C}"/>
              </a:ext>
            </a:extLst>
          </p:cNvPr>
          <p:cNvSpPr/>
          <p:nvPr/>
        </p:nvSpPr>
        <p:spPr>
          <a:xfrm>
            <a:off x="5777612" y="2967415"/>
            <a:ext cx="914400" cy="853996"/>
          </a:xfrm>
          <a:prstGeom prst="mathMultiply">
            <a:avLst/>
          </a:prstGeom>
          <a:solidFill>
            <a:schemeClr val="accent5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!!c5">
            <a:extLst>
              <a:ext uri="{FF2B5EF4-FFF2-40B4-BE49-F238E27FC236}">
                <a16:creationId xmlns:a16="http://schemas.microsoft.com/office/drawing/2014/main" id="{9295951C-9406-4BF4-DA8C-DF7B9B61C371}"/>
              </a:ext>
            </a:extLst>
          </p:cNvPr>
          <p:cNvSpPr/>
          <p:nvPr/>
        </p:nvSpPr>
        <p:spPr>
          <a:xfrm>
            <a:off x="11766885" y="2787762"/>
            <a:ext cx="914400" cy="853996"/>
          </a:xfrm>
          <a:prstGeom prst="mathMultiply">
            <a:avLst/>
          </a:prstGeom>
          <a:solidFill>
            <a:schemeClr val="accent5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!!r10">
                <a:extLst>
                  <a:ext uri="{FF2B5EF4-FFF2-40B4-BE49-F238E27FC236}">
                    <a16:creationId xmlns:a16="http://schemas.microsoft.com/office/drawing/2014/main" id="{2D4C7B20-79CA-10BB-AC29-12148E1E7873}"/>
                  </a:ext>
                </a:extLst>
              </p:cNvPr>
              <p:cNvSpPr/>
              <p:nvPr/>
            </p:nvSpPr>
            <p:spPr>
              <a:xfrm>
                <a:off x="5943286" y="3825589"/>
                <a:ext cx="583052" cy="658336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2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𝑒</m:t>
                          </m:r>
                        </m:e>
                        <m:sub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chemeClr val="accent5">
                      <a:lumMod val="75000"/>
                    </a:scheme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3" name="!!r10">
                <a:extLst>
                  <a:ext uri="{FF2B5EF4-FFF2-40B4-BE49-F238E27FC236}">
                    <a16:creationId xmlns:a16="http://schemas.microsoft.com/office/drawing/2014/main" id="{2D4C7B20-79CA-10BB-AC29-12148E1E78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286" y="3825589"/>
                <a:ext cx="583052" cy="658336"/>
              </a:xfrm>
              <a:prstGeom prst="roundRect">
                <a:avLst/>
              </a:prstGeom>
              <a:blipFill>
                <a:blip r:embed="rId2"/>
                <a:stretch>
                  <a:fillRect l="-34043" b="-16981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!!r10">
                <a:extLst>
                  <a:ext uri="{FF2B5EF4-FFF2-40B4-BE49-F238E27FC236}">
                    <a16:creationId xmlns:a16="http://schemas.microsoft.com/office/drawing/2014/main" id="{38CC6095-A009-DD17-99B5-374CC27CF692}"/>
                  </a:ext>
                </a:extLst>
              </p:cNvPr>
              <p:cNvSpPr/>
              <p:nvPr/>
            </p:nvSpPr>
            <p:spPr>
              <a:xfrm>
                <a:off x="11932559" y="3725365"/>
                <a:ext cx="583052" cy="646827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2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𝑒</m:t>
                          </m:r>
                        </m:e>
                        <m:sub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chemeClr val="accent5">
                      <a:lumMod val="75000"/>
                    </a:scheme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5" name="!!r10">
                <a:extLst>
                  <a:ext uri="{FF2B5EF4-FFF2-40B4-BE49-F238E27FC236}">
                    <a16:creationId xmlns:a16="http://schemas.microsoft.com/office/drawing/2014/main" id="{38CC6095-A009-DD17-99B5-374CC27CF6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32559" y="3725365"/>
                <a:ext cx="583052" cy="646827"/>
              </a:xfrm>
              <a:prstGeom prst="roundRect">
                <a:avLst/>
              </a:prstGeom>
              <a:blipFill>
                <a:blip r:embed="rId3"/>
                <a:stretch>
                  <a:fillRect l="-34043" b="-1730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2CA3BF5-D137-45B7-8CB5-C04519764020}"/>
                  </a:ext>
                </a:extLst>
              </p:cNvPr>
              <p:cNvSpPr txBox="1"/>
              <p:nvPr/>
            </p:nvSpPr>
            <p:spPr>
              <a:xfrm>
                <a:off x="10539964" y="1483679"/>
                <a:ext cx="3331746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𝑃</m:t>
                      </m:r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=</m:t>
                      </m:r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𝑠𝑡</m:t>
                      </m:r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⋄{</m:t>
                      </m:r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𝑒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1</m:t>
                          </m:r>
                        </m:sub>
                      </m:sSub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,</m:t>
                      </m:r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𝑒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2</m:t>
                          </m:r>
                        </m:sub>
                      </m:sSub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}</m:t>
                      </m:r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2CA3BF5-D137-45B7-8CB5-C045197640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9964" y="1483679"/>
                <a:ext cx="3331746" cy="601190"/>
              </a:xfrm>
              <a:prstGeom prst="rect">
                <a:avLst/>
              </a:prstGeom>
              <a:blipFill>
                <a:blip r:embed="rId4"/>
                <a:stretch>
                  <a:fillRect l="-379" r="-2273" b="-2449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Elbow Connector 17">
            <a:extLst>
              <a:ext uri="{FF2B5EF4-FFF2-40B4-BE49-F238E27FC236}">
                <a16:creationId xmlns:a16="http://schemas.microsoft.com/office/drawing/2014/main" id="{CC23C7B5-5E84-0CEA-B490-4CEC24A65E53}"/>
              </a:ext>
            </a:extLst>
          </p:cNvPr>
          <p:cNvCxnSpPr>
            <a:cxnSpLocks/>
          </p:cNvCxnSpPr>
          <p:nvPr/>
        </p:nvCxnSpPr>
        <p:spPr>
          <a:xfrm rot="16200000" flipH="1">
            <a:off x="2581623" y="5017698"/>
            <a:ext cx="4353927" cy="1107355"/>
          </a:xfrm>
          <a:prstGeom prst="bentConnector3">
            <a:avLst/>
          </a:prstGeom>
          <a:noFill/>
          <a:ln w="127000" cap="flat">
            <a:solidFill>
              <a:schemeClr val="accent4">
                <a:lumMod val="20000"/>
                <a:lumOff val="80000"/>
              </a:schemeClr>
            </a:solidFill>
            <a:prstDash val="solid"/>
            <a:miter lim="4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Elbow Connector 19">
            <a:extLst>
              <a:ext uri="{FF2B5EF4-FFF2-40B4-BE49-F238E27FC236}">
                <a16:creationId xmlns:a16="http://schemas.microsoft.com/office/drawing/2014/main" id="{31D83BDF-FC8F-13BE-0814-EB9AD407937E}"/>
              </a:ext>
            </a:extLst>
          </p:cNvPr>
          <p:cNvCxnSpPr>
            <a:cxnSpLocks/>
          </p:cNvCxnSpPr>
          <p:nvPr/>
        </p:nvCxnSpPr>
        <p:spPr>
          <a:xfrm rot="5400000">
            <a:off x="16715723" y="4704748"/>
            <a:ext cx="4631048" cy="1456134"/>
          </a:xfrm>
          <a:prstGeom prst="bentConnector3">
            <a:avLst/>
          </a:prstGeom>
          <a:noFill/>
          <a:ln w="127000" cap="flat">
            <a:solidFill>
              <a:schemeClr val="accent4">
                <a:lumMod val="20000"/>
                <a:lumOff val="80000"/>
              </a:schemeClr>
            </a:solidFill>
            <a:prstDash val="solid"/>
            <a:miter lim="4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8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FE2B069D-DAAF-F7CC-1E32-EDD31FD38B5A}"/>
              </a:ext>
            </a:extLst>
          </p:cNvPr>
          <p:cNvSpPr/>
          <p:nvPr/>
        </p:nvSpPr>
        <p:spPr>
          <a:xfrm>
            <a:off x="2406580" y="7791547"/>
            <a:ext cx="5372031" cy="1456193"/>
          </a:xfrm>
          <a:prstGeom prst="roundRect">
            <a:avLst>
              <a:gd name="adj" fmla="val 5932"/>
            </a:avLst>
          </a:prstGeom>
          <a:noFill/>
          <a:ln w="12700">
            <a:noFill/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m="http://schemas.openxmlformats.org/officeDocument/2006/math" xmlns="" xmlns:a14="http://schemas.microsoft.com/office/drawing/2010/main" xmlns:mc="http://schemas.openxmlformats.org/markup-compatibility/2006" val="1"/>
            </a:ext>
          </a:extLst>
        </p:spPr>
        <p:txBody>
          <a:bodyPr lIns="50800" tIns="50800" rIns="50800" bIns="50800" numCol="1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IN" sz="5400" dirty="0">
                <a:solidFill>
                  <a:schemeClr val="bg1"/>
                </a:solidFill>
                <a:latin typeface="Bradley Hand" pitchFamily="2" charset="77"/>
              </a:rPr>
              <a:t>First Segment</a:t>
            </a:r>
          </a:p>
        </p:txBody>
      </p:sp>
      <p:sp>
        <p:nvSpPr>
          <p:cNvPr id="29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CB2A0A00-B662-DA79-89D4-306C60D7E615}"/>
              </a:ext>
            </a:extLst>
          </p:cNvPr>
          <p:cNvSpPr/>
          <p:nvPr/>
        </p:nvSpPr>
        <p:spPr>
          <a:xfrm>
            <a:off x="16345231" y="7791547"/>
            <a:ext cx="5372031" cy="1456193"/>
          </a:xfrm>
          <a:prstGeom prst="roundRect">
            <a:avLst>
              <a:gd name="adj" fmla="val 5932"/>
            </a:avLst>
          </a:prstGeom>
          <a:noFill/>
          <a:ln w="12700">
            <a:noFill/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m="http://schemas.openxmlformats.org/officeDocument/2006/math" xmlns="" xmlns:a14="http://schemas.microsoft.com/office/drawing/2010/main" xmlns:mc="http://schemas.openxmlformats.org/markup-compatibility/2006" val="1"/>
            </a:ext>
          </a:extLst>
        </p:spPr>
        <p:txBody>
          <a:bodyPr lIns="50800" tIns="50800" rIns="50800" bIns="50800" numCol="1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IN" sz="5400" dirty="0">
                <a:solidFill>
                  <a:schemeClr val="bg1"/>
                </a:solidFill>
                <a:latin typeface="Bradley Hand" pitchFamily="2" charset="77"/>
              </a:rPr>
              <a:t>Last Segment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B99DFA6-2B5F-7385-03A8-9CEC3BEF0EE6}"/>
              </a:ext>
            </a:extLst>
          </p:cNvPr>
          <p:cNvCxnSpPr>
            <a:cxnSpLocks/>
          </p:cNvCxnSpPr>
          <p:nvPr/>
        </p:nvCxnSpPr>
        <p:spPr>
          <a:xfrm>
            <a:off x="13436600" y="2369396"/>
            <a:ext cx="0" cy="8038351"/>
          </a:xfrm>
          <a:prstGeom prst="straightConnector1">
            <a:avLst/>
          </a:prstGeom>
          <a:noFill/>
          <a:ln w="127000" cap="flat">
            <a:solidFill>
              <a:schemeClr val="accent4">
                <a:lumMod val="20000"/>
                <a:lumOff val="80000"/>
              </a:schemeClr>
            </a:solidFill>
            <a:prstDash val="solid"/>
            <a:miter lim="4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6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DEDA186F-8489-BF93-9A54-AF9A9B68F253}"/>
              </a:ext>
            </a:extLst>
          </p:cNvPr>
          <p:cNvSpPr/>
          <p:nvPr/>
        </p:nvSpPr>
        <p:spPr>
          <a:xfrm>
            <a:off x="3688979" y="10491354"/>
            <a:ext cx="19495241" cy="1456193"/>
          </a:xfrm>
          <a:prstGeom prst="roundRect">
            <a:avLst>
              <a:gd name="adj" fmla="val 5932"/>
            </a:avLst>
          </a:prstGeom>
          <a:noFill/>
          <a:ln w="12700">
            <a:noFill/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m="http://schemas.openxmlformats.org/officeDocument/2006/math" xmlns="" xmlns:a14="http://schemas.microsoft.com/office/drawing/2010/main" xmlns:mc="http://schemas.openxmlformats.org/markup-compatibility/2006" val="1"/>
            </a:ext>
          </a:extLst>
        </p:spPr>
        <p:txBody>
          <a:bodyPr lIns="50800" tIns="50800" rIns="50800" bIns="50800" numCol="1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IN" sz="5400" dirty="0">
                <a:solidFill>
                  <a:schemeClr val="bg1"/>
                </a:solidFill>
                <a:latin typeface="Bradley Hand" pitchFamily="2" charset="77"/>
              </a:rPr>
              <a:t>A vertex that is not on the first or the last segment is called an intermediate vertex</a:t>
            </a:r>
          </a:p>
        </p:txBody>
      </p:sp>
    </p:spTree>
    <p:extLst>
      <p:ext uri="{BB962C8B-B14F-4D97-AF65-F5344CB8AC3E}">
        <p14:creationId xmlns:p14="http://schemas.microsoft.com/office/powerpoint/2010/main" val="26267085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12163CB3-FE8E-48E1-402D-CA7493D3DFCB}"/>
                  </a:ext>
                </a:extLst>
              </p:cNvPr>
              <p:cNvSpPr/>
              <p:nvPr/>
            </p:nvSpPr>
            <p:spPr>
              <a:xfrm>
                <a:off x="825569" y="397908"/>
                <a:ext cx="22275662" cy="5162014"/>
              </a:xfrm>
              <a:prstGeom prst="roundRect">
                <a:avLst>
                  <a:gd name="adj" fmla="val 5932"/>
                </a:avLst>
              </a:prstGeom>
              <a:noFill/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numCol="1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8000" dirty="0">
                    <a:solidFill>
                      <a:schemeClr val="bg1"/>
                    </a:solidFill>
                    <a:latin typeface="Bradley Hand" pitchFamily="2" charset="77"/>
                  </a:rPr>
                  <a:t>Our grand plan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Divide and Conquer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Find a vertex, say u, on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𝑠𝑡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IN" sz="5400" dirty="0">
                    <a:solidFill>
                      <a:schemeClr val="bg1"/>
                    </a:solidFill>
                    <a:latin typeface="Bradley Hand" pitchFamily="2" charset="77"/>
                  </a:rPr>
                  <a:t> (using a maximiser)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IN" sz="5400" dirty="0">
                    <a:solidFill>
                      <a:schemeClr val="bg1"/>
                    </a:solidFill>
                    <a:latin typeface="Bradley Hand" pitchFamily="2" charset="77"/>
                  </a:rPr>
                  <a:t>Recursively, find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𝑠𝑢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IN" sz="5400" dirty="0">
                    <a:solidFill>
                      <a:schemeClr val="bg1"/>
                    </a:solidFill>
                    <a:latin typeface="Bradley Hand" pitchFamily="2" charset="77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𝑢𝑡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endParaRPr lang="en-IN" sz="5400" dirty="0">
                  <a:solidFill>
                    <a:schemeClr val="bg1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2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12163CB3-FE8E-48E1-402D-CA7493D3DF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569" y="397908"/>
                <a:ext cx="22275662" cy="5162014"/>
              </a:xfrm>
              <a:prstGeom prst="roundRect">
                <a:avLst>
                  <a:gd name="adj" fmla="val 5932"/>
                </a:avLst>
              </a:prstGeom>
              <a:blipFill>
                <a:blip r:embed="rId2"/>
                <a:stretch>
                  <a:fillRect/>
                </a:stretch>
              </a:blipFill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!!star1">
            <a:extLst>
              <a:ext uri="{FF2B5EF4-FFF2-40B4-BE49-F238E27FC236}">
                <a16:creationId xmlns:a16="http://schemas.microsoft.com/office/drawing/2014/main" id="{DD8F03F6-1D27-4B53-103C-3CA1E552B070}"/>
              </a:ext>
            </a:extLst>
          </p:cNvPr>
          <p:cNvSpPr/>
          <p:nvPr/>
        </p:nvSpPr>
        <p:spPr>
          <a:xfrm>
            <a:off x="2115673" y="12481360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s</a:t>
            </a:r>
          </a:p>
        </p:txBody>
      </p:sp>
      <p:sp>
        <p:nvSpPr>
          <p:cNvPr id="4" name="!!star2">
            <a:extLst>
              <a:ext uri="{FF2B5EF4-FFF2-40B4-BE49-F238E27FC236}">
                <a16:creationId xmlns:a16="http://schemas.microsoft.com/office/drawing/2014/main" id="{8ECA7F11-9D76-0F90-274B-2D53CC368B23}"/>
              </a:ext>
            </a:extLst>
          </p:cNvPr>
          <p:cNvSpPr/>
          <p:nvPr/>
        </p:nvSpPr>
        <p:spPr>
          <a:xfrm>
            <a:off x="21104203" y="12459523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t</a:t>
            </a:r>
          </a:p>
        </p:txBody>
      </p:sp>
      <p:sp>
        <p:nvSpPr>
          <p:cNvPr id="5" name="!!star1">
            <a:extLst>
              <a:ext uri="{FF2B5EF4-FFF2-40B4-BE49-F238E27FC236}">
                <a16:creationId xmlns:a16="http://schemas.microsoft.com/office/drawing/2014/main" id="{8E73B204-1D8C-57BE-9EDF-CE4EFE9EBB1F}"/>
              </a:ext>
            </a:extLst>
          </p:cNvPr>
          <p:cNvSpPr/>
          <p:nvPr/>
        </p:nvSpPr>
        <p:spPr>
          <a:xfrm>
            <a:off x="7094073" y="10707501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a</a:t>
            </a:r>
          </a:p>
        </p:txBody>
      </p:sp>
      <p:sp>
        <p:nvSpPr>
          <p:cNvPr id="6" name="!!star1">
            <a:extLst>
              <a:ext uri="{FF2B5EF4-FFF2-40B4-BE49-F238E27FC236}">
                <a16:creationId xmlns:a16="http://schemas.microsoft.com/office/drawing/2014/main" id="{BED6E2D0-D0DE-7074-1002-696BD0EAEF61}"/>
              </a:ext>
            </a:extLst>
          </p:cNvPr>
          <p:cNvSpPr/>
          <p:nvPr/>
        </p:nvSpPr>
        <p:spPr>
          <a:xfrm>
            <a:off x="8948273" y="10707501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b</a:t>
            </a:r>
          </a:p>
        </p:txBody>
      </p:sp>
      <p:sp>
        <p:nvSpPr>
          <p:cNvPr id="7" name="!!star1">
            <a:extLst>
              <a:ext uri="{FF2B5EF4-FFF2-40B4-BE49-F238E27FC236}">
                <a16:creationId xmlns:a16="http://schemas.microsoft.com/office/drawing/2014/main" id="{20FD15E0-B3E6-39FF-8416-8D935CBBA4F3}"/>
              </a:ext>
            </a:extLst>
          </p:cNvPr>
          <p:cNvSpPr/>
          <p:nvPr/>
        </p:nvSpPr>
        <p:spPr>
          <a:xfrm>
            <a:off x="15733441" y="10707501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c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0F4BC82-AF61-0157-9DE7-C1CFB6580A64}"/>
              </a:ext>
            </a:extLst>
          </p:cNvPr>
          <p:cNvCxnSpPr>
            <a:cxnSpLocks/>
            <a:endCxn id="5" idx="2"/>
          </p:cNvCxnSpPr>
          <p:nvPr/>
        </p:nvCxnSpPr>
        <p:spPr>
          <a:xfrm flipV="1">
            <a:off x="2844907" y="11125867"/>
            <a:ext cx="4249166" cy="1456193"/>
          </a:xfrm>
          <a:prstGeom prst="line">
            <a:avLst/>
          </a:prstGeom>
          <a:ln w="1270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C6289A-FE91-0A50-73BA-63C59E648941}"/>
              </a:ext>
            </a:extLst>
          </p:cNvPr>
          <p:cNvCxnSpPr>
            <a:cxnSpLocks/>
            <a:endCxn id="7" idx="2"/>
          </p:cNvCxnSpPr>
          <p:nvPr/>
        </p:nvCxnSpPr>
        <p:spPr>
          <a:xfrm>
            <a:off x="9826256" y="11086875"/>
            <a:ext cx="5907185" cy="38992"/>
          </a:xfrm>
          <a:prstGeom prst="line">
            <a:avLst/>
          </a:prstGeom>
          <a:ln w="1270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07C3D28-5F3B-F0D4-E3A9-4D3D85846F4C}"/>
              </a:ext>
            </a:extLst>
          </p:cNvPr>
          <p:cNvCxnSpPr>
            <a:cxnSpLocks/>
            <a:endCxn id="4" idx="1"/>
          </p:cNvCxnSpPr>
          <p:nvPr/>
        </p:nvCxnSpPr>
        <p:spPr>
          <a:xfrm>
            <a:off x="18705241" y="11125867"/>
            <a:ext cx="2532873" cy="1456193"/>
          </a:xfrm>
          <a:prstGeom prst="line">
            <a:avLst/>
          </a:prstGeom>
          <a:ln w="1270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A9D0A90-3183-3179-7997-5A788C0CC0F7}"/>
              </a:ext>
            </a:extLst>
          </p:cNvPr>
          <p:cNvCxnSpPr>
            <a:cxnSpLocks/>
            <a:stCxn id="5" idx="6"/>
            <a:endCxn id="6" idx="2"/>
          </p:cNvCxnSpPr>
          <p:nvPr/>
        </p:nvCxnSpPr>
        <p:spPr>
          <a:xfrm>
            <a:off x="8008473" y="11125867"/>
            <a:ext cx="939800" cy="0"/>
          </a:xfrm>
          <a:prstGeom prst="line">
            <a:avLst/>
          </a:prstGeom>
          <a:ln w="1270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!!star1">
            <a:extLst>
              <a:ext uri="{FF2B5EF4-FFF2-40B4-BE49-F238E27FC236}">
                <a16:creationId xmlns:a16="http://schemas.microsoft.com/office/drawing/2014/main" id="{A841D0A7-1D45-3E26-8DA3-296F42BFDE06}"/>
              </a:ext>
            </a:extLst>
          </p:cNvPr>
          <p:cNvSpPr/>
          <p:nvPr/>
        </p:nvSpPr>
        <p:spPr>
          <a:xfrm>
            <a:off x="17790841" y="10707501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d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72B4B33-F61E-37B9-6EB1-A37ED2F67A1F}"/>
              </a:ext>
            </a:extLst>
          </p:cNvPr>
          <p:cNvCxnSpPr>
            <a:cxnSpLocks/>
            <a:stCxn id="7" idx="6"/>
            <a:endCxn id="12" idx="2"/>
          </p:cNvCxnSpPr>
          <p:nvPr/>
        </p:nvCxnSpPr>
        <p:spPr>
          <a:xfrm>
            <a:off x="16647841" y="11125867"/>
            <a:ext cx="1143000" cy="0"/>
          </a:xfrm>
          <a:prstGeom prst="line">
            <a:avLst/>
          </a:prstGeom>
          <a:ln w="1270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4" name="!!c4">
            <a:extLst>
              <a:ext uri="{FF2B5EF4-FFF2-40B4-BE49-F238E27FC236}">
                <a16:creationId xmlns:a16="http://schemas.microsoft.com/office/drawing/2014/main" id="{313BB586-E1BD-ADDD-029F-5B4D425EE933}"/>
              </a:ext>
            </a:extLst>
          </p:cNvPr>
          <p:cNvSpPr/>
          <p:nvPr/>
        </p:nvSpPr>
        <p:spPr>
          <a:xfrm>
            <a:off x="5894383" y="11723886"/>
            <a:ext cx="914400" cy="853996"/>
          </a:xfrm>
          <a:prstGeom prst="mathMultiply">
            <a:avLst/>
          </a:prstGeom>
          <a:solidFill>
            <a:schemeClr val="accent5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!!c5">
            <a:extLst>
              <a:ext uri="{FF2B5EF4-FFF2-40B4-BE49-F238E27FC236}">
                <a16:creationId xmlns:a16="http://schemas.microsoft.com/office/drawing/2014/main" id="{D772F05D-A32D-2667-42A4-DBF2A5AA3E76}"/>
              </a:ext>
            </a:extLst>
          </p:cNvPr>
          <p:cNvSpPr/>
          <p:nvPr/>
        </p:nvSpPr>
        <p:spPr>
          <a:xfrm>
            <a:off x="11883656" y="11544233"/>
            <a:ext cx="914400" cy="853996"/>
          </a:xfrm>
          <a:prstGeom prst="mathMultiply">
            <a:avLst/>
          </a:prstGeom>
          <a:solidFill>
            <a:schemeClr val="accent5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!!r10">
                <a:extLst>
                  <a:ext uri="{FF2B5EF4-FFF2-40B4-BE49-F238E27FC236}">
                    <a16:creationId xmlns:a16="http://schemas.microsoft.com/office/drawing/2014/main" id="{8D578A5C-CD0D-C763-D522-B24C466D920B}"/>
                  </a:ext>
                </a:extLst>
              </p:cNvPr>
              <p:cNvSpPr/>
              <p:nvPr/>
            </p:nvSpPr>
            <p:spPr>
              <a:xfrm>
                <a:off x="6060057" y="12582060"/>
                <a:ext cx="583052" cy="658336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2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𝑒</m:t>
                          </m:r>
                        </m:e>
                        <m:sub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chemeClr val="accent5">
                      <a:lumMod val="75000"/>
                    </a:scheme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6" name="!!r10">
                <a:extLst>
                  <a:ext uri="{FF2B5EF4-FFF2-40B4-BE49-F238E27FC236}">
                    <a16:creationId xmlns:a16="http://schemas.microsoft.com/office/drawing/2014/main" id="{8D578A5C-CD0D-C763-D522-B24C466D92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0057" y="12582060"/>
                <a:ext cx="583052" cy="658336"/>
              </a:xfrm>
              <a:prstGeom prst="roundRect">
                <a:avLst/>
              </a:prstGeom>
              <a:blipFill>
                <a:blip r:embed="rId3"/>
                <a:stretch>
                  <a:fillRect l="-34043" b="-16981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!!r10">
                <a:extLst>
                  <a:ext uri="{FF2B5EF4-FFF2-40B4-BE49-F238E27FC236}">
                    <a16:creationId xmlns:a16="http://schemas.microsoft.com/office/drawing/2014/main" id="{599375BE-0FFA-B166-4309-074E7C75873E}"/>
                  </a:ext>
                </a:extLst>
              </p:cNvPr>
              <p:cNvSpPr/>
              <p:nvPr/>
            </p:nvSpPr>
            <p:spPr>
              <a:xfrm>
                <a:off x="12049330" y="12481836"/>
                <a:ext cx="583052" cy="646827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2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𝑒</m:t>
                          </m:r>
                        </m:e>
                        <m:sub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chemeClr val="accent5">
                      <a:lumMod val="75000"/>
                    </a:scheme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7" name="!!r10">
                <a:extLst>
                  <a:ext uri="{FF2B5EF4-FFF2-40B4-BE49-F238E27FC236}">
                    <a16:creationId xmlns:a16="http://schemas.microsoft.com/office/drawing/2014/main" id="{599375BE-0FFA-B166-4309-074E7C7587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49330" y="12481836"/>
                <a:ext cx="583052" cy="646827"/>
              </a:xfrm>
              <a:prstGeom prst="roundRect">
                <a:avLst/>
              </a:prstGeom>
              <a:blipFill>
                <a:blip r:embed="rId4"/>
                <a:stretch>
                  <a:fillRect l="-34043" b="-1960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0F81E97-7414-BDAB-901C-4EB4E3356EBC}"/>
                  </a:ext>
                </a:extLst>
              </p:cNvPr>
              <p:cNvSpPr txBox="1"/>
              <p:nvPr/>
            </p:nvSpPr>
            <p:spPr>
              <a:xfrm>
                <a:off x="10656735" y="10240150"/>
                <a:ext cx="3331746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𝑃</m:t>
                      </m:r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=</m:t>
                      </m:r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𝑠𝑡</m:t>
                      </m:r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⋄{</m:t>
                      </m:r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𝑒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1</m:t>
                          </m:r>
                        </m:sub>
                      </m:sSub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,</m:t>
                      </m:r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𝑒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2</m:t>
                          </m:r>
                        </m:sub>
                      </m:sSub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}</m:t>
                      </m:r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0F81E97-7414-BDAB-901C-4EB4E3356E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56735" y="10240150"/>
                <a:ext cx="3331746" cy="601190"/>
              </a:xfrm>
              <a:prstGeom prst="rect">
                <a:avLst/>
              </a:prstGeom>
              <a:blipFill>
                <a:blip r:embed="rId5"/>
                <a:stretch>
                  <a:fillRect l="-760" r="-2281" b="-2708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Oval 18">
            <a:extLst>
              <a:ext uri="{FF2B5EF4-FFF2-40B4-BE49-F238E27FC236}">
                <a16:creationId xmlns:a16="http://schemas.microsoft.com/office/drawing/2014/main" id="{D04AB89D-D221-42BE-6D4A-E0F586DBE5E7}"/>
              </a:ext>
            </a:extLst>
          </p:cNvPr>
          <p:cNvSpPr/>
          <p:nvPr/>
        </p:nvSpPr>
        <p:spPr>
          <a:xfrm>
            <a:off x="4132983" y="11856919"/>
            <a:ext cx="457200" cy="457192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0" name="!!star1">
            <a:extLst>
              <a:ext uri="{FF2B5EF4-FFF2-40B4-BE49-F238E27FC236}">
                <a16:creationId xmlns:a16="http://schemas.microsoft.com/office/drawing/2014/main" id="{F8AD881F-869C-FF2D-D6E2-BBD56AA031D2}"/>
              </a:ext>
            </a:extLst>
          </p:cNvPr>
          <p:cNvSpPr/>
          <p:nvPr/>
        </p:nvSpPr>
        <p:spPr>
          <a:xfrm>
            <a:off x="3904383" y="12582060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3638713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!!star1">
            <a:extLst>
              <a:ext uri="{FF2B5EF4-FFF2-40B4-BE49-F238E27FC236}">
                <a16:creationId xmlns:a16="http://schemas.microsoft.com/office/drawing/2014/main" id="{3A3BDF97-1DB3-9F56-9437-5BC72BB902F1}"/>
              </a:ext>
            </a:extLst>
          </p:cNvPr>
          <p:cNvSpPr/>
          <p:nvPr/>
        </p:nvSpPr>
        <p:spPr>
          <a:xfrm>
            <a:off x="2951844" y="1313739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a</a:t>
            </a:r>
          </a:p>
        </p:txBody>
      </p:sp>
      <p:sp>
        <p:nvSpPr>
          <p:cNvPr id="4" name="!!star1">
            <a:extLst>
              <a:ext uri="{FF2B5EF4-FFF2-40B4-BE49-F238E27FC236}">
                <a16:creationId xmlns:a16="http://schemas.microsoft.com/office/drawing/2014/main" id="{95A91714-B3B7-C728-361D-EF001E107AA1}"/>
              </a:ext>
            </a:extLst>
          </p:cNvPr>
          <p:cNvSpPr/>
          <p:nvPr/>
        </p:nvSpPr>
        <p:spPr>
          <a:xfrm>
            <a:off x="1650582" y="3834201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b</a:t>
            </a:r>
            <a:endParaRPr lang="en-US" sz="3200" dirty="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!!star1">
            <a:extLst>
              <a:ext uri="{FF2B5EF4-FFF2-40B4-BE49-F238E27FC236}">
                <a16:creationId xmlns:a16="http://schemas.microsoft.com/office/drawing/2014/main" id="{4E31E288-4C30-9BD9-A814-88FF33BD7F18}"/>
              </a:ext>
            </a:extLst>
          </p:cNvPr>
          <p:cNvSpPr/>
          <p:nvPr/>
        </p:nvSpPr>
        <p:spPr>
          <a:xfrm>
            <a:off x="6735714" y="3415835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d</a:t>
            </a:r>
            <a:endParaRPr lang="en-US" sz="3200" dirty="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!!star1">
            <a:extLst>
              <a:ext uri="{FF2B5EF4-FFF2-40B4-BE49-F238E27FC236}">
                <a16:creationId xmlns:a16="http://schemas.microsoft.com/office/drawing/2014/main" id="{1FE15D98-86AA-8FCE-9FD2-6C405709E1ED}"/>
              </a:ext>
            </a:extLst>
          </p:cNvPr>
          <p:cNvSpPr/>
          <p:nvPr/>
        </p:nvSpPr>
        <p:spPr>
          <a:xfrm>
            <a:off x="6949413" y="1313739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c</a:t>
            </a:r>
            <a:endParaRPr lang="en-US" sz="3200" dirty="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!!star1">
            <a:extLst>
              <a:ext uri="{FF2B5EF4-FFF2-40B4-BE49-F238E27FC236}">
                <a16:creationId xmlns:a16="http://schemas.microsoft.com/office/drawing/2014/main" id="{9A92C6C7-673D-7B13-0638-F6ED820288ED}"/>
              </a:ext>
            </a:extLst>
          </p:cNvPr>
          <p:cNvSpPr/>
          <p:nvPr/>
        </p:nvSpPr>
        <p:spPr>
          <a:xfrm>
            <a:off x="4499290" y="6439634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e</a:t>
            </a:r>
            <a:endParaRPr lang="en-US" sz="3200" dirty="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8F906E5-B3EB-E958-4649-44507C734719}"/>
              </a:ext>
            </a:extLst>
          </p:cNvPr>
          <p:cNvCxnSpPr>
            <a:stCxn id="3" idx="6"/>
            <a:endCxn id="6" idx="2"/>
          </p:cNvCxnSpPr>
          <p:nvPr/>
        </p:nvCxnSpPr>
        <p:spPr>
          <a:xfrm>
            <a:off x="3866244" y="1732105"/>
            <a:ext cx="3083169" cy="0"/>
          </a:xfrm>
          <a:prstGeom prst="line">
            <a:avLst/>
          </a:prstGeom>
          <a:noFill/>
          <a:ln w="635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5EBCA28-7F18-ABC7-1B69-0860D18AC9CC}"/>
              </a:ext>
            </a:extLst>
          </p:cNvPr>
          <p:cNvCxnSpPr>
            <a:cxnSpLocks/>
            <a:stCxn id="4" idx="0"/>
            <a:endCxn id="3" idx="4"/>
          </p:cNvCxnSpPr>
          <p:nvPr/>
        </p:nvCxnSpPr>
        <p:spPr>
          <a:xfrm flipV="1">
            <a:off x="2107782" y="2150471"/>
            <a:ext cx="1301262" cy="1683730"/>
          </a:xfrm>
          <a:prstGeom prst="line">
            <a:avLst/>
          </a:prstGeom>
          <a:noFill/>
          <a:ln w="635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982D68A-0DE6-B825-4CDC-5DA82639E727}"/>
              </a:ext>
            </a:extLst>
          </p:cNvPr>
          <p:cNvCxnSpPr>
            <a:cxnSpLocks/>
            <a:stCxn id="5" idx="0"/>
            <a:endCxn id="6" idx="4"/>
          </p:cNvCxnSpPr>
          <p:nvPr/>
        </p:nvCxnSpPr>
        <p:spPr>
          <a:xfrm flipV="1">
            <a:off x="7192914" y="2150471"/>
            <a:ext cx="213699" cy="1265364"/>
          </a:xfrm>
          <a:prstGeom prst="line">
            <a:avLst/>
          </a:prstGeom>
          <a:noFill/>
          <a:ln w="635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9356846-E6A8-16F2-12AC-C47EBA230933}"/>
              </a:ext>
            </a:extLst>
          </p:cNvPr>
          <p:cNvCxnSpPr>
            <a:cxnSpLocks/>
            <a:stCxn id="7" idx="0"/>
            <a:endCxn id="5" idx="4"/>
          </p:cNvCxnSpPr>
          <p:nvPr/>
        </p:nvCxnSpPr>
        <p:spPr>
          <a:xfrm flipV="1">
            <a:off x="4956490" y="4252567"/>
            <a:ext cx="2236424" cy="2187067"/>
          </a:xfrm>
          <a:prstGeom prst="line">
            <a:avLst/>
          </a:prstGeom>
          <a:noFill/>
          <a:ln w="63500" cap="flat">
            <a:solidFill>
              <a:schemeClr val="bg1">
                <a:alpha val="14043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39A11B2-E061-189D-D53F-D60C1A19DFC3}"/>
              </a:ext>
            </a:extLst>
          </p:cNvPr>
          <p:cNvCxnSpPr>
            <a:cxnSpLocks/>
            <a:stCxn id="7" idx="0"/>
            <a:endCxn id="4" idx="5"/>
          </p:cNvCxnSpPr>
          <p:nvPr/>
        </p:nvCxnSpPr>
        <p:spPr>
          <a:xfrm flipH="1" flipV="1">
            <a:off x="2431071" y="4548396"/>
            <a:ext cx="2525419" cy="1891238"/>
          </a:xfrm>
          <a:prstGeom prst="line">
            <a:avLst/>
          </a:prstGeom>
          <a:noFill/>
          <a:ln w="635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044D96B0-5550-AEF8-66C9-3052BD5E115C}"/>
              </a:ext>
            </a:extLst>
          </p:cNvPr>
          <p:cNvSpPr/>
          <p:nvPr/>
        </p:nvSpPr>
        <p:spPr>
          <a:xfrm>
            <a:off x="2421933" y="2656297"/>
            <a:ext cx="686704" cy="658336"/>
          </a:xfrm>
          <a:prstGeom prst="round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ECEFFA66-BBC3-E299-C4AA-539B68BC80C6}"/>
              </a:ext>
            </a:extLst>
          </p:cNvPr>
          <p:cNvSpPr/>
          <p:nvPr/>
        </p:nvSpPr>
        <p:spPr>
          <a:xfrm>
            <a:off x="3108637" y="5054222"/>
            <a:ext cx="686704" cy="658336"/>
          </a:xfrm>
          <a:prstGeom prst="round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ABC417B-B974-85EC-20D6-B1C8A3D4236C}"/>
              </a:ext>
            </a:extLst>
          </p:cNvPr>
          <p:cNvSpPr/>
          <p:nvPr/>
        </p:nvSpPr>
        <p:spPr>
          <a:xfrm>
            <a:off x="5064476" y="1381528"/>
            <a:ext cx="686704" cy="658336"/>
          </a:xfrm>
          <a:prstGeom prst="round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7FC83BD5-AC45-C376-5411-215E4140D3D0}"/>
              </a:ext>
            </a:extLst>
          </p:cNvPr>
          <p:cNvSpPr/>
          <p:nvPr/>
        </p:nvSpPr>
        <p:spPr>
          <a:xfrm>
            <a:off x="6942804" y="2453985"/>
            <a:ext cx="686704" cy="658336"/>
          </a:xfrm>
          <a:prstGeom prst="round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" name="Candy: A problem on leetcode">
            <a:extLst>
              <a:ext uri="{FF2B5EF4-FFF2-40B4-BE49-F238E27FC236}">
                <a16:creationId xmlns:a16="http://schemas.microsoft.com/office/drawing/2014/main" id="{C1CB8D64-1601-A678-D4B8-0742FACDF444}"/>
              </a:ext>
            </a:extLst>
          </p:cNvPr>
          <p:cNvSpPr/>
          <p:nvPr/>
        </p:nvSpPr>
        <p:spPr>
          <a:xfrm>
            <a:off x="8681045" y="1349644"/>
            <a:ext cx="14710599" cy="764922"/>
          </a:xfrm>
          <a:prstGeom prst="roundRect">
            <a:avLst>
              <a:gd name="adj" fmla="val 1661"/>
            </a:avLst>
          </a:prstGeom>
          <a:noFill/>
          <a:ln w="12700">
            <a:noFill/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1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4000" dirty="0">
                <a:solidFill>
                  <a:schemeClr val="accent6">
                    <a:lumMod val="40000"/>
                    <a:lumOff val="60000"/>
                  </a:schemeClr>
                </a:solidFill>
                <a:latin typeface="Bradley Hand" pitchFamily="2" charset="77"/>
              </a:rPr>
              <a:t>What happens to shortest paths when some edges are deleted?</a:t>
            </a:r>
            <a:endParaRPr sz="4000" dirty="0">
              <a:solidFill>
                <a:schemeClr val="accent6">
                  <a:lumMod val="40000"/>
                  <a:lumOff val="60000"/>
                </a:schemeClr>
              </a:solidFill>
              <a:latin typeface="Bradley Han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909708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12163CB3-FE8E-48E1-402D-CA7493D3DFCB}"/>
                  </a:ext>
                </a:extLst>
              </p:cNvPr>
              <p:cNvSpPr/>
              <p:nvPr/>
            </p:nvSpPr>
            <p:spPr>
              <a:xfrm>
                <a:off x="825569" y="397908"/>
                <a:ext cx="22275662" cy="5162014"/>
              </a:xfrm>
              <a:prstGeom prst="roundRect">
                <a:avLst>
                  <a:gd name="adj" fmla="val 5932"/>
                </a:avLst>
              </a:prstGeom>
              <a:noFill/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numCol="1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8000" dirty="0">
                    <a:solidFill>
                      <a:schemeClr val="bg1"/>
                    </a:solidFill>
                    <a:latin typeface="Bradley Hand" pitchFamily="2" charset="77"/>
                  </a:rPr>
                  <a:t>Change in Our grand plan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Divide and Conquer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Find a vertex, say u, on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𝑠𝑡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IN" sz="5400" dirty="0">
                    <a:solidFill>
                      <a:schemeClr val="bg1"/>
                    </a:solidFill>
                    <a:latin typeface="Bradley Hand" pitchFamily="2" charset="77"/>
                  </a:rPr>
                  <a:t> (using a maximiser)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IN" sz="5400" dirty="0">
                    <a:solidFill>
                      <a:schemeClr val="bg1"/>
                    </a:solidFill>
                    <a:latin typeface="Bradley Hand" pitchFamily="2" charset="77"/>
                  </a:rPr>
                  <a:t>Recursively, find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𝑠𝑢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IN" sz="5400" dirty="0">
                    <a:solidFill>
                      <a:schemeClr val="bg1"/>
                    </a:solidFill>
                    <a:latin typeface="Bradley Hand" pitchFamily="2" charset="77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𝑢𝑡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endParaRPr lang="en-IN" sz="5400" dirty="0">
                  <a:solidFill>
                    <a:schemeClr val="bg1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2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12163CB3-FE8E-48E1-402D-CA7493D3DF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569" y="397908"/>
                <a:ext cx="22275662" cy="5162014"/>
              </a:xfrm>
              <a:prstGeom prst="roundRect">
                <a:avLst>
                  <a:gd name="adj" fmla="val 5932"/>
                </a:avLst>
              </a:prstGeom>
              <a:blipFill>
                <a:blip r:embed="rId2"/>
                <a:stretch>
                  <a:fillRect/>
                </a:stretch>
              </a:blipFill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!!star1">
            <a:extLst>
              <a:ext uri="{FF2B5EF4-FFF2-40B4-BE49-F238E27FC236}">
                <a16:creationId xmlns:a16="http://schemas.microsoft.com/office/drawing/2014/main" id="{E2CDA349-4F75-752C-7472-9805E52D625B}"/>
              </a:ext>
            </a:extLst>
          </p:cNvPr>
          <p:cNvSpPr/>
          <p:nvPr/>
        </p:nvSpPr>
        <p:spPr>
          <a:xfrm>
            <a:off x="2115673" y="12481360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s</a:t>
            </a:r>
          </a:p>
        </p:txBody>
      </p:sp>
      <p:sp>
        <p:nvSpPr>
          <p:cNvPr id="4" name="!!star2">
            <a:extLst>
              <a:ext uri="{FF2B5EF4-FFF2-40B4-BE49-F238E27FC236}">
                <a16:creationId xmlns:a16="http://schemas.microsoft.com/office/drawing/2014/main" id="{40625FB6-2096-41DA-9BB3-62BCBCE27836}"/>
              </a:ext>
            </a:extLst>
          </p:cNvPr>
          <p:cNvSpPr/>
          <p:nvPr/>
        </p:nvSpPr>
        <p:spPr>
          <a:xfrm>
            <a:off x="21104203" y="12459523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t</a:t>
            </a:r>
          </a:p>
        </p:txBody>
      </p:sp>
      <p:sp>
        <p:nvSpPr>
          <p:cNvPr id="5" name="!!star1">
            <a:extLst>
              <a:ext uri="{FF2B5EF4-FFF2-40B4-BE49-F238E27FC236}">
                <a16:creationId xmlns:a16="http://schemas.microsoft.com/office/drawing/2014/main" id="{08B1F066-7559-975B-0D7F-E3726F6B645C}"/>
              </a:ext>
            </a:extLst>
          </p:cNvPr>
          <p:cNvSpPr/>
          <p:nvPr/>
        </p:nvSpPr>
        <p:spPr>
          <a:xfrm>
            <a:off x="7094073" y="10707501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a</a:t>
            </a:r>
          </a:p>
        </p:txBody>
      </p:sp>
      <p:sp>
        <p:nvSpPr>
          <p:cNvPr id="6" name="!!star1">
            <a:extLst>
              <a:ext uri="{FF2B5EF4-FFF2-40B4-BE49-F238E27FC236}">
                <a16:creationId xmlns:a16="http://schemas.microsoft.com/office/drawing/2014/main" id="{70F80F38-3C3A-FBC9-6D8D-41AA60E0D6D0}"/>
              </a:ext>
            </a:extLst>
          </p:cNvPr>
          <p:cNvSpPr/>
          <p:nvPr/>
        </p:nvSpPr>
        <p:spPr>
          <a:xfrm>
            <a:off x="8948273" y="10707501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b</a:t>
            </a:r>
          </a:p>
        </p:txBody>
      </p:sp>
      <p:sp>
        <p:nvSpPr>
          <p:cNvPr id="7" name="!!star1">
            <a:extLst>
              <a:ext uri="{FF2B5EF4-FFF2-40B4-BE49-F238E27FC236}">
                <a16:creationId xmlns:a16="http://schemas.microsoft.com/office/drawing/2014/main" id="{42901A39-F012-6F17-E11C-666ECA0138F6}"/>
              </a:ext>
            </a:extLst>
          </p:cNvPr>
          <p:cNvSpPr/>
          <p:nvPr/>
        </p:nvSpPr>
        <p:spPr>
          <a:xfrm>
            <a:off x="15733441" y="10707501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c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25EFD89-3B00-4E23-D9D9-9E175B9B39D4}"/>
              </a:ext>
            </a:extLst>
          </p:cNvPr>
          <p:cNvCxnSpPr>
            <a:cxnSpLocks/>
            <a:endCxn id="5" idx="2"/>
          </p:cNvCxnSpPr>
          <p:nvPr/>
        </p:nvCxnSpPr>
        <p:spPr>
          <a:xfrm flipV="1">
            <a:off x="2844907" y="11125867"/>
            <a:ext cx="4249166" cy="1456193"/>
          </a:xfrm>
          <a:prstGeom prst="line">
            <a:avLst/>
          </a:prstGeom>
          <a:ln w="1270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AA476BA-689F-61F9-B862-A59D263ACE68}"/>
              </a:ext>
            </a:extLst>
          </p:cNvPr>
          <p:cNvCxnSpPr>
            <a:cxnSpLocks/>
            <a:endCxn id="7" idx="2"/>
          </p:cNvCxnSpPr>
          <p:nvPr/>
        </p:nvCxnSpPr>
        <p:spPr>
          <a:xfrm>
            <a:off x="9826256" y="11086875"/>
            <a:ext cx="5907185" cy="38992"/>
          </a:xfrm>
          <a:prstGeom prst="line">
            <a:avLst/>
          </a:prstGeom>
          <a:ln w="1270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4D137E3-5BAD-5332-D04E-55D5C648E65E}"/>
              </a:ext>
            </a:extLst>
          </p:cNvPr>
          <p:cNvCxnSpPr>
            <a:cxnSpLocks/>
            <a:endCxn id="4" idx="1"/>
          </p:cNvCxnSpPr>
          <p:nvPr/>
        </p:nvCxnSpPr>
        <p:spPr>
          <a:xfrm>
            <a:off x="18705241" y="11125867"/>
            <a:ext cx="2532873" cy="1456193"/>
          </a:xfrm>
          <a:prstGeom prst="line">
            <a:avLst/>
          </a:prstGeom>
          <a:ln w="1270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3CC8025-3012-4E6B-A0C4-C0A27E7CEB75}"/>
              </a:ext>
            </a:extLst>
          </p:cNvPr>
          <p:cNvCxnSpPr>
            <a:cxnSpLocks/>
            <a:stCxn id="5" idx="6"/>
            <a:endCxn id="6" idx="2"/>
          </p:cNvCxnSpPr>
          <p:nvPr/>
        </p:nvCxnSpPr>
        <p:spPr>
          <a:xfrm>
            <a:off x="8008473" y="11125867"/>
            <a:ext cx="939800" cy="0"/>
          </a:xfrm>
          <a:prstGeom prst="line">
            <a:avLst/>
          </a:prstGeom>
          <a:ln w="1270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!!star1">
            <a:extLst>
              <a:ext uri="{FF2B5EF4-FFF2-40B4-BE49-F238E27FC236}">
                <a16:creationId xmlns:a16="http://schemas.microsoft.com/office/drawing/2014/main" id="{819E82E8-17A9-AF17-1FEC-F74562CEDF82}"/>
              </a:ext>
            </a:extLst>
          </p:cNvPr>
          <p:cNvSpPr/>
          <p:nvPr/>
        </p:nvSpPr>
        <p:spPr>
          <a:xfrm>
            <a:off x="17790841" y="10707501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d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7EB57C9-E8B1-0026-B89F-D2CDFA6CD2EE}"/>
              </a:ext>
            </a:extLst>
          </p:cNvPr>
          <p:cNvCxnSpPr>
            <a:cxnSpLocks/>
            <a:stCxn id="7" idx="6"/>
            <a:endCxn id="12" idx="2"/>
          </p:cNvCxnSpPr>
          <p:nvPr/>
        </p:nvCxnSpPr>
        <p:spPr>
          <a:xfrm>
            <a:off x="16647841" y="11125867"/>
            <a:ext cx="1143000" cy="0"/>
          </a:xfrm>
          <a:prstGeom prst="line">
            <a:avLst/>
          </a:prstGeom>
          <a:ln w="1270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4" name="!!c4">
            <a:extLst>
              <a:ext uri="{FF2B5EF4-FFF2-40B4-BE49-F238E27FC236}">
                <a16:creationId xmlns:a16="http://schemas.microsoft.com/office/drawing/2014/main" id="{02C000CF-8EEB-EB7A-9623-2EADEF328ADA}"/>
              </a:ext>
            </a:extLst>
          </p:cNvPr>
          <p:cNvSpPr/>
          <p:nvPr/>
        </p:nvSpPr>
        <p:spPr>
          <a:xfrm>
            <a:off x="5894383" y="11723886"/>
            <a:ext cx="914400" cy="853996"/>
          </a:xfrm>
          <a:prstGeom prst="mathMultiply">
            <a:avLst/>
          </a:prstGeom>
          <a:solidFill>
            <a:schemeClr val="accent5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!!c5">
            <a:extLst>
              <a:ext uri="{FF2B5EF4-FFF2-40B4-BE49-F238E27FC236}">
                <a16:creationId xmlns:a16="http://schemas.microsoft.com/office/drawing/2014/main" id="{F006F026-D3DB-3C05-D958-F7D880940C9E}"/>
              </a:ext>
            </a:extLst>
          </p:cNvPr>
          <p:cNvSpPr/>
          <p:nvPr/>
        </p:nvSpPr>
        <p:spPr>
          <a:xfrm>
            <a:off x="11883656" y="11544233"/>
            <a:ext cx="914400" cy="853996"/>
          </a:xfrm>
          <a:prstGeom prst="mathMultiply">
            <a:avLst/>
          </a:prstGeom>
          <a:solidFill>
            <a:schemeClr val="accent5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!!r10">
                <a:extLst>
                  <a:ext uri="{FF2B5EF4-FFF2-40B4-BE49-F238E27FC236}">
                    <a16:creationId xmlns:a16="http://schemas.microsoft.com/office/drawing/2014/main" id="{FE41B7C9-5AB8-3615-42C5-710498C0C1EB}"/>
                  </a:ext>
                </a:extLst>
              </p:cNvPr>
              <p:cNvSpPr/>
              <p:nvPr/>
            </p:nvSpPr>
            <p:spPr>
              <a:xfrm>
                <a:off x="6060057" y="12582060"/>
                <a:ext cx="583052" cy="658336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2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𝑒</m:t>
                          </m:r>
                        </m:e>
                        <m:sub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chemeClr val="accent5">
                      <a:lumMod val="75000"/>
                    </a:scheme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6" name="!!r10">
                <a:extLst>
                  <a:ext uri="{FF2B5EF4-FFF2-40B4-BE49-F238E27FC236}">
                    <a16:creationId xmlns:a16="http://schemas.microsoft.com/office/drawing/2014/main" id="{FE41B7C9-5AB8-3615-42C5-710498C0C1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0057" y="12582060"/>
                <a:ext cx="583052" cy="658336"/>
              </a:xfrm>
              <a:prstGeom prst="roundRect">
                <a:avLst/>
              </a:prstGeom>
              <a:blipFill>
                <a:blip r:embed="rId3"/>
                <a:stretch>
                  <a:fillRect l="-34043" b="-16981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!!r10">
                <a:extLst>
                  <a:ext uri="{FF2B5EF4-FFF2-40B4-BE49-F238E27FC236}">
                    <a16:creationId xmlns:a16="http://schemas.microsoft.com/office/drawing/2014/main" id="{EF75FC0D-214D-FC34-33C7-00222D382C92}"/>
                  </a:ext>
                </a:extLst>
              </p:cNvPr>
              <p:cNvSpPr/>
              <p:nvPr/>
            </p:nvSpPr>
            <p:spPr>
              <a:xfrm>
                <a:off x="12049330" y="12481836"/>
                <a:ext cx="583052" cy="646827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2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𝑒</m:t>
                          </m:r>
                        </m:e>
                        <m:sub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chemeClr val="accent5">
                      <a:lumMod val="75000"/>
                    </a:scheme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7" name="!!r10">
                <a:extLst>
                  <a:ext uri="{FF2B5EF4-FFF2-40B4-BE49-F238E27FC236}">
                    <a16:creationId xmlns:a16="http://schemas.microsoft.com/office/drawing/2014/main" id="{EF75FC0D-214D-FC34-33C7-00222D382C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49330" y="12481836"/>
                <a:ext cx="583052" cy="646827"/>
              </a:xfrm>
              <a:prstGeom prst="roundRect">
                <a:avLst/>
              </a:prstGeom>
              <a:blipFill>
                <a:blip r:embed="rId4"/>
                <a:stretch>
                  <a:fillRect l="-34043" b="-1960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A00BBEB-21A0-9436-9C55-056073F9B232}"/>
                  </a:ext>
                </a:extLst>
              </p:cNvPr>
              <p:cNvSpPr txBox="1"/>
              <p:nvPr/>
            </p:nvSpPr>
            <p:spPr>
              <a:xfrm>
                <a:off x="10656735" y="10240150"/>
                <a:ext cx="3331746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𝑃</m:t>
                      </m:r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=</m:t>
                      </m:r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𝑠𝑡</m:t>
                      </m:r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⋄{</m:t>
                      </m:r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𝑒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1</m:t>
                          </m:r>
                        </m:sub>
                      </m:sSub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,</m:t>
                      </m:r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𝑒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2</m:t>
                          </m:r>
                        </m:sub>
                      </m:sSub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}</m:t>
                      </m:r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A00BBEB-21A0-9436-9C55-056073F9B2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56735" y="10240150"/>
                <a:ext cx="3331746" cy="601190"/>
              </a:xfrm>
              <a:prstGeom prst="rect">
                <a:avLst/>
              </a:prstGeom>
              <a:blipFill>
                <a:blip r:embed="rId5"/>
                <a:stretch>
                  <a:fillRect l="-760" r="-2281" b="-2708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Oval 20">
            <a:extLst>
              <a:ext uri="{FF2B5EF4-FFF2-40B4-BE49-F238E27FC236}">
                <a16:creationId xmlns:a16="http://schemas.microsoft.com/office/drawing/2014/main" id="{F9366CA3-EB27-830B-BE45-2E410BE56DD4}"/>
              </a:ext>
            </a:extLst>
          </p:cNvPr>
          <p:cNvSpPr/>
          <p:nvPr/>
        </p:nvSpPr>
        <p:spPr>
          <a:xfrm>
            <a:off x="4132983" y="11856919"/>
            <a:ext cx="457200" cy="457192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!!star1">
            <a:extLst>
              <a:ext uri="{FF2B5EF4-FFF2-40B4-BE49-F238E27FC236}">
                <a16:creationId xmlns:a16="http://schemas.microsoft.com/office/drawing/2014/main" id="{C7C2E41D-0B49-7FE1-06CC-FD9A7FFA4435}"/>
              </a:ext>
            </a:extLst>
          </p:cNvPr>
          <p:cNvSpPr/>
          <p:nvPr/>
        </p:nvSpPr>
        <p:spPr>
          <a:xfrm>
            <a:off x="3904383" y="12582060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18379162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8" name="!!box">
                <a:extLst>
                  <a:ext uri="{FF2B5EF4-FFF2-40B4-BE49-F238E27FC236}">
                    <a16:creationId xmlns:a16="http://schemas.microsoft.com/office/drawing/2014/main" id="{86620458-7852-09B7-8739-DB23E1817D0F}"/>
                  </a:ext>
                </a:extLst>
              </p:cNvPr>
              <p:cNvSpPr/>
              <p:nvPr/>
            </p:nvSpPr>
            <p:spPr>
              <a:xfrm>
                <a:off x="825569" y="5559921"/>
                <a:ext cx="22275662" cy="7124447"/>
              </a:xfrm>
              <a:prstGeom prst="roundRect">
                <a:avLst>
                  <a:gd name="adj" fmla="val 5932"/>
                </a:avLst>
              </a:prstGeom>
              <a:noFill/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numCol="1" anchor="ctr"/>
              <a:lstStyle/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54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𝑠𝑡</m:t>
                    </m:r>
                    <m:r>
                      <a:rPr lang="en-US" sz="54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  <m:r>
                      <a:rPr lang="en-US" sz="54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IN" sz="5400" dirty="0">
                    <a:solidFill>
                      <a:schemeClr val="bg1"/>
                    </a:solidFill>
                    <a:latin typeface="Bradley Hand" pitchFamily="2" charset="77"/>
                  </a:rPr>
                  <a:t> is f+1-decomposable 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𝑠𝑢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IN" sz="5400" dirty="0">
                    <a:solidFill>
                      <a:schemeClr val="bg1"/>
                    </a:solidFill>
                    <a:latin typeface="Bradley Hand" pitchFamily="2" charset="77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𝑢𝑡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IN" sz="5400" b="1" dirty="0">
                    <a:solidFill>
                      <a:schemeClr val="bg1"/>
                    </a:solidFill>
                    <a:latin typeface="Bradley Hand" pitchFamily="2" charset="77"/>
                  </a:rPr>
                  <a:t> are both </a:t>
                </a:r>
                <a14:m>
                  <m:oMath xmlns:m="http://schemas.openxmlformats.org/officeDocument/2006/math">
                    <m:r>
                      <a:rPr lang="en-US" sz="5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IN" sz="5400" dirty="0">
                    <a:solidFill>
                      <a:schemeClr val="bg1"/>
                    </a:solidFill>
                    <a:latin typeface="Bradley Hand" pitchFamily="2" charset="77"/>
                  </a:rPr>
                  <a:t>f-decomposable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IN" sz="5400" dirty="0">
                    <a:solidFill>
                      <a:schemeClr val="bg1"/>
                    </a:solidFill>
                    <a:latin typeface="Bradley Hand" pitchFamily="2" charset="77"/>
                  </a:rPr>
                  <a:t>Thus, we get better running time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IN" sz="5400" dirty="0">
                  <a:solidFill>
                    <a:schemeClr val="bg1"/>
                  </a:solidFill>
                  <a:latin typeface="Bradley Hand" pitchFamily="2" charset="77"/>
                </a:endParaRP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IN" sz="5400" dirty="0">
                  <a:solidFill>
                    <a:schemeClr val="bg1"/>
                  </a:solidFill>
                  <a:latin typeface="Bradley Hand" pitchFamily="2" charset="77"/>
                </a:endParaRP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IN" sz="5400" dirty="0">
                  <a:solidFill>
                    <a:schemeClr val="bg1"/>
                  </a:solidFill>
                  <a:latin typeface="Bradley Hand" pitchFamily="2" charset="77"/>
                </a:endParaRP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IN" sz="5400" dirty="0">
                  <a:solidFill>
                    <a:schemeClr val="bg1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28" name="!!box">
                <a:extLst>
                  <a:ext uri="{FF2B5EF4-FFF2-40B4-BE49-F238E27FC236}">
                    <a16:creationId xmlns:a16="http://schemas.microsoft.com/office/drawing/2014/main" id="{86620458-7852-09B7-8739-DB23E1817D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569" y="5559921"/>
                <a:ext cx="22275662" cy="7124447"/>
              </a:xfrm>
              <a:prstGeom prst="roundRect">
                <a:avLst>
                  <a:gd name="adj" fmla="val 5932"/>
                </a:avLst>
              </a:prstGeom>
              <a:blipFill>
                <a:blip r:embed="rId2"/>
                <a:stretch>
                  <a:fillRect/>
                </a:stretch>
              </a:blipFill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12163CB3-FE8E-48E1-402D-CA7493D3DFCB}"/>
                  </a:ext>
                </a:extLst>
              </p:cNvPr>
              <p:cNvSpPr/>
              <p:nvPr/>
            </p:nvSpPr>
            <p:spPr>
              <a:xfrm>
                <a:off x="825569" y="397908"/>
                <a:ext cx="22275662" cy="5162014"/>
              </a:xfrm>
              <a:prstGeom prst="roundRect">
                <a:avLst>
                  <a:gd name="adj" fmla="val 5932"/>
                </a:avLst>
              </a:prstGeom>
              <a:noFill/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numCol="1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8000" dirty="0">
                    <a:solidFill>
                      <a:schemeClr val="bg1"/>
                    </a:solidFill>
                    <a:latin typeface="Bradley Hand" pitchFamily="2" charset="77"/>
                  </a:rPr>
                  <a:t>Change in Our grand plan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Divide and Conquer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Find an intermediate vertex, say u, on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𝑠𝑡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IN" sz="5400" dirty="0">
                    <a:solidFill>
                      <a:schemeClr val="bg1"/>
                    </a:solidFill>
                    <a:latin typeface="Bradley Hand" pitchFamily="2" charset="77"/>
                  </a:rPr>
                  <a:t> (using a maximiser)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IN" sz="5400" dirty="0">
                    <a:solidFill>
                      <a:schemeClr val="bg1"/>
                    </a:solidFill>
                    <a:latin typeface="Bradley Hand" pitchFamily="2" charset="77"/>
                  </a:rPr>
                  <a:t>Recursively, find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𝑠𝑢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IN" sz="5400" dirty="0">
                    <a:solidFill>
                      <a:schemeClr val="bg1"/>
                    </a:solidFill>
                    <a:latin typeface="Bradley Hand" pitchFamily="2" charset="77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𝑢𝑡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endParaRPr lang="en-IN" sz="5400" dirty="0">
                  <a:solidFill>
                    <a:schemeClr val="bg1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2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12163CB3-FE8E-48E1-402D-CA7493D3DF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569" y="397908"/>
                <a:ext cx="22275662" cy="5162014"/>
              </a:xfrm>
              <a:prstGeom prst="roundRect">
                <a:avLst>
                  <a:gd name="adj" fmla="val 5932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!!star1">
            <a:extLst>
              <a:ext uri="{FF2B5EF4-FFF2-40B4-BE49-F238E27FC236}">
                <a16:creationId xmlns:a16="http://schemas.microsoft.com/office/drawing/2014/main" id="{CD90525B-6AAB-DB0B-F375-0B7559EBE808}"/>
              </a:ext>
            </a:extLst>
          </p:cNvPr>
          <p:cNvSpPr/>
          <p:nvPr/>
        </p:nvSpPr>
        <p:spPr>
          <a:xfrm>
            <a:off x="2115673" y="12481360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s</a:t>
            </a:r>
          </a:p>
        </p:txBody>
      </p:sp>
      <p:sp>
        <p:nvSpPr>
          <p:cNvPr id="6" name="!!star2">
            <a:extLst>
              <a:ext uri="{FF2B5EF4-FFF2-40B4-BE49-F238E27FC236}">
                <a16:creationId xmlns:a16="http://schemas.microsoft.com/office/drawing/2014/main" id="{BF3D9604-6519-98DD-FC1C-5B2240CF8148}"/>
              </a:ext>
            </a:extLst>
          </p:cNvPr>
          <p:cNvSpPr/>
          <p:nvPr/>
        </p:nvSpPr>
        <p:spPr>
          <a:xfrm>
            <a:off x="21104203" y="12459523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t</a:t>
            </a:r>
          </a:p>
        </p:txBody>
      </p:sp>
      <p:sp>
        <p:nvSpPr>
          <p:cNvPr id="7" name="!!star1">
            <a:extLst>
              <a:ext uri="{FF2B5EF4-FFF2-40B4-BE49-F238E27FC236}">
                <a16:creationId xmlns:a16="http://schemas.microsoft.com/office/drawing/2014/main" id="{12D1B712-98DD-A08A-FA30-E6AF07B23831}"/>
              </a:ext>
            </a:extLst>
          </p:cNvPr>
          <p:cNvSpPr/>
          <p:nvPr/>
        </p:nvSpPr>
        <p:spPr>
          <a:xfrm>
            <a:off x="7094073" y="10707501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a</a:t>
            </a:r>
          </a:p>
        </p:txBody>
      </p:sp>
      <p:sp>
        <p:nvSpPr>
          <p:cNvPr id="8" name="!!star1">
            <a:extLst>
              <a:ext uri="{FF2B5EF4-FFF2-40B4-BE49-F238E27FC236}">
                <a16:creationId xmlns:a16="http://schemas.microsoft.com/office/drawing/2014/main" id="{57A0BD85-491B-1F80-5E99-BFF6DECA6101}"/>
              </a:ext>
            </a:extLst>
          </p:cNvPr>
          <p:cNvSpPr/>
          <p:nvPr/>
        </p:nvSpPr>
        <p:spPr>
          <a:xfrm>
            <a:off x="8948273" y="10707501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b</a:t>
            </a:r>
          </a:p>
        </p:txBody>
      </p:sp>
      <p:sp>
        <p:nvSpPr>
          <p:cNvPr id="9" name="!!star1">
            <a:extLst>
              <a:ext uri="{FF2B5EF4-FFF2-40B4-BE49-F238E27FC236}">
                <a16:creationId xmlns:a16="http://schemas.microsoft.com/office/drawing/2014/main" id="{F9B0DDC8-C4B0-A3D4-FBF5-E52221D843B5}"/>
              </a:ext>
            </a:extLst>
          </p:cNvPr>
          <p:cNvSpPr/>
          <p:nvPr/>
        </p:nvSpPr>
        <p:spPr>
          <a:xfrm>
            <a:off x="15733441" y="10707501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c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F8713C8-94D1-0533-873E-B5E6DD29849C}"/>
              </a:ext>
            </a:extLst>
          </p:cNvPr>
          <p:cNvCxnSpPr>
            <a:cxnSpLocks/>
            <a:endCxn id="7" idx="2"/>
          </p:cNvCxnSpPr>
          <p:nvPr/>
        </p:nvCxnSpPr>
        <p:spPr>
          <a:xfrm flipV="1">
            <a:off x="2844907" y="11125867"/>
            <a:ext cx="4249166" cy="1456193"/>
          </a:xfrm>
          <a:prstGeom prst="line">
            <a:avLst/>
          </a:prstGeom>
          <a:ln w="1270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EEE207-99EC-D22A-7DEA-04FF736BA6E1}"/>
              </a:ext>
            </a:extLst>
          </p:cNvPr>
          <p:cNvCxnSpPr>
            <a:cxnSpLocks/>
            <a:endCxn id="9" idx="2"/>
          </p:cNvCxnSpPr>
          <p:nvPr/>
        </p:nvCxnSpPr>
        <p:spPr>
          <a:xfrm>
            <a:off x="9826256" y="11086875"/>
            <a:ext cx="5907185" cy="38992"/>
          </a:xfrm>
          <a:prstGeom prst="line">
            <a:avLst/>
          </a:prstGeom>
          <a:ln w="1270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027675-E4E0-F53F-D044-D5C017E57D07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18705241" y="11125867"/>
            <a:ext cx="2532873" cy="1456193"/>
          </a:xfrm>
          <a:prstGeom prst="line">
            <a:avLst/>
          </a:prstGeom>
          <a:ln w="1270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4E73BBC-D14B-CE13-8B26-82D864F6CA7B}"/>
              </a:ext>
            </a:extLst>
          </p:cNvPr>
          <p:cNvCxnSpPr>
            <a:cxnSpLocks/>
            <a:stCxn id="7" idx="6"/>
            <a:endCxn id="8" idx="2"/>
          </p:cNvCxnSpPr>
          <p:nvPr/>
        </p:nvCxnSpPr>
        <p:spPr>
          <a:xfrm>
            <a:off x="8008473" y="11125867"/>
            <a:ext cx="939800" cy="0"/>
          </a:xfrm>
          <a:prstGeom prst="line">
            <a:avLst/>
          </a:prstGeom>
          <a:ln w="1270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4" name="!!star1">
            <a:extLst>
              <a:ext uri="{FF2B5EF4-FFF2-40B4-BE49-F238E27FC236}">
                <a16:creationId xmlns:a16="http://schemas.microsoft.com/office/drawing/2014/main" id="{65828B52-9520-6BFA-6F34-CCDA7959C265}"/>
              </a:ext>
            </a:extLst>
          </p:cNvPr>
          <p:cNvSpPr/>
          <p:nvPr/>
        </p:nvSpPr>
        <p:spPr>
          <a:xfrm>
            <a:off x="17790841" y="10707501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d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821D177-E773-07E9-5E58-08AB2E6A759C}"/>
              </a:ext>
            </a:extLst>
          </p:cNvPr>
          <p:cNvCxnSpPr>
            <a:cxnSpLocks/>
            <a:stCxn id="9" idx="6"/>
            <a:endCxn id="14" idx="2"/>
          </p:cNvCxnSpPr>
          <p:nvPr/>
        </p:nvCxnSpPr>
        <p:spPr>
          <a:xfrm>
            <a:off x="16647841" y="11125867"/>
            <a:ext cx="1143000" cy="0"/>
          </a:xfrm>
          <a:prstGeom prst="line">
            <a:avLst/>
          </a:prstGeom>
          <a:ln w="1270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6" name="!!c4">
            <a:extLst>
              <a:ext uri="{FF2B5EF4-FFF2-40B4-BE49-F238E27FC236}">
                <a16:creationId xmlns:a16="http://schemas.microsoft.com/office/drawing/2014/main" id="{C9B493BC-C6DF-FF11-78F9-2698A81B5546}"/>
              </a:ext>
            </a:extLst>
          </p:cNvPr>
          <p:cNvSpPr/>
          <p:nvPr/>
        </p:nvSpPr>
        <p:spPr>
          <a:xfrm>
            <a:off x="5894383" y="11723886"/>
            <a:ext cx="914400" cy="853996"/>
          </a:xfrm>
          <a:prstGeom prst="mathMultiply">
            <a:avLst/>
          </a:prstGeom>
          <a:solidFill>
            <a:schemeClr val="accent5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7" name="!!c5">
            <a:extLst>
              <a:ext uri="{FF2B5EF4-FFF2-40B4-BE49-F238E27FC236}">
                <a16:creationId xmlns:a16="http://schemas.microsoft.com/office/drawing/2014/main" id="{380634E2-C3BA-F7A3-F18F-F7B6D32AD54C}"/>
              </a:ext>
            </a:extLst>
          </p:cNvPr>
          <p:cNvSpPr/>
          <p:nvPr/>
        </p:nvSpPr>
        <p:spPr>
          <a:xfrm>
            <a:off x="11883656" y="11544233"/>
            <a:ext cx="914400" cy="853996"/>
          </a:xfrm>
          <a:prstGeom prst="mathMultiply">
            <a:avLst/>
          </a:prstGeom>
          <a:solidFill>
            <a:schemeClr val="accent5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!!r10">
                <a:extLst>
                  <a:ext uri="{FF2B5EF4-FFF2-40B4-BE49-F238E27FC236}">
                    <a16:creationId xmlns:a16="http://schemas.microsoft.com/office/drawing/2014/main" id="{14A534E3-A6C3-48F0-618D-6C0977C54ABD}"/>
                  </a:ext>
                </a:extLst>
              </p:cNvPr>
              <p:cNvSpPr/>
              <p:nvPr/>
            </p:nvSpPr>
            <p:spPr>
              <a:xfrm>
                <a:off x="6060057" y="12582060"/>
                <a:ext cx="583052" cy="658336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2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𝑒</m:t>
                          </m:r>
                        </m:e>
                        <m:sub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chemeClr val="accent5">
                      <a:lumMod val="75000"/>
                    </a:scheme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8" name="!!r10">
                <a:extLst>
                  <a:ext uri="{FF2B5EF4-FFF2-40B4-BE49-F238E27FC236}">
                    <a16:creationId xmlns:a16="http://schemas.microsoft.com/office/drawing/2014/main" id="{14A534E3-A6C3-48F0-618D-6C0977C54A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0057" y="12582060"/>
                <a:ext cx="583052" cy="658336"/>
              </a:xfrm>
              <a:prstGeom prst="roundRect">
                <a:avLst/>
              </a:prstGeom>
              <a:blipFill>
                <a:blip r:embed="rId4"/>
                <a:stretch>
                  <a:fillRect l="-34043" b="-16981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!!r10">
                <a:extLst>
                  <a:ext uri="{FF2B5EF4-FFF2-40B4-BE49-F238E27FC236}">
                    <a16:creationId xmlns:a16="http://schemas.microsoft.com/office/drawing/2014/main" id="{D396131A-2D7D-EB4B-00AF-F432BEBF78AF}"/>
                  </a:ext>
                </a:extLst>
              </p:cNvPr>
              <p:cNvSpPr/>
              <p:nvPr/>
            </p:nvSpPr>
            <p:spPr>
              <a:xfrm>
                <a:off x="12049330" y="12481836"/>
                <a:ext cx="583052" cy="646827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2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𝑒</m:t>
                          </m:r>
                        </m:e>
                        <m:sub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chemeClr val="accent5">
                      <a:lumMod val="75000"/>
                    </a:scheme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9" name="!!r10">
                <a:extLst>
                  <a:ext uri="{FF2B5EF4-FFF2-40B4-BE49-F238E27FC236}">
                    <a16:creationId xmlns:a16="http://schemas.microsoft.com/office/drawing/2014/main" id="{D396131A-2D7D-EB4B-00AF-F432BEBF78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49330" y="12481836"/>
                <a:ext cx="583052" cy="646827"/>
              </a:xfrm>
              <a:prstGeom prst="roundRect">
                <a:avLst/>
              </a:prstGeom>
              <a:blipFill>
                <a:blip r:embed="rId5"/>
                <a:stretch>
                  <a:fillRect l="-34043" b="-1960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5B3838E-0CDD-6EEF-E9D4-8F2F088CCA57}"/>
                  </a:ext>
                </a:extLst>
              </p:cNvPr>
              <p:cNvSpPr txBox="1"/>
              <p:nvPr/>
            </p:nvSpPr>
            <p:spPr>
              <a:xfrm>
                <a:off x="10656735" y="10240150"/>
                <a:ext cx="3331746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𝑃</m:t>
                      </m:r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=</m:t>
                      </m:r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𝑠𝑡</m:t>
                      </m:r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⋄{</m:t>
                      </m:r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𝑒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1</m:t>
                          </m:r>
                        </m:sub>
                      </m:sSub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,</m:t>
                      </m:r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𝑒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2</m:t>
                          </m:r>
                        </m:sub>
                      </m:sSub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}</m:t>
                      </m:r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5B3838E-0CDD-6EEF-E9D4-8F2F088CCA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56735" y="10240150"/>
                <a:ext cx="3331746" cy="601190"/>
              </a:xfrm>
              <a:prstGeom prst="rect">
                <a:avLst/>
              </a:prstGeom>
              <a:blipFill>
                <a:blip r:embed="rId6"/>
                <a:stretch>
                  <a:fillRect l="-760" r="-2281" b="-2708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Oval 20">
            <a:extLst>
              <a:ext uri="{FF2B5EF4-FFF2-40B4-BE49-F238E27FC236}">
                <a16:creationId xmlns:a16="http://schemas.microsoft.com/office/drawing/2014/main" id="{63F82906-D3DD-217C-898A-A0B0BB2D8D73}"/>
              </a:ext>
            </a:extLst>
          </p:cNvPr>
          <p:cNvSpPr/>
          <p:nvPr/>
        </p:nvSpPr>
        <p:spPr>
          <a:xfrm>
            <a:off x="13150092" y="10897650"/>
            <a:ext cx="457200" cy="457192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!!star1">
            <a:extLst>
              <a:ext uri="{FF2B5EF4-FFF2-40B4-BE49-F238E27FC236}">
                <a16:creationId xmlns:a16="http://schemas.microsoft.com/office/drawing/2014/main" id="{22ACE1E3-AE26-F99B-14DF-8965920D0592}"/>
              </a:ext>
            </a:extLst>
          </p:cNvPr>
          <p:cNvSpPr/>
          <p:nvPr/>
        </p:nvSpPr>
        <p:spPr>
          <a:xfrm>
            <a:off x="12921492" y="11622791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u</a:t>
            </a:r>
          </a:p>
        </p:txBody>
      </p:sp>
      <p:sp>
        <p:nvSpPr>
          <p:cNvPr id="23" name="Right Brace 22">
            <a:extLst>
              <a:ext uri="{FF2B5EF4-FFF2-40B4-BE49-F238E27FC236}">
                <a16:creationId xmlns:a16="http://schemas.microsoft.com/office/drawing/2014/main" id="{B20DC7F1-4A76-789A-9DC4-CA3E04FDCDA2}"/>
              </a:ext>
            </a:extLst>
          </p:cNvPr>
          <p:cNvSpPr/>
          <p:nvPr/>
        </p:nvSpPr>
        <p:spPr>
          <a:xfrm rot="15322613">
            <a:off x="6958918" y="4338438"/>
            <a:ext cx="1184711" cy="11401963"/>
          </a:xfrm>
          <a:prstGeom prst="rightBrace">
            <a:avLst>
              <a:gd name="adj1" fmla="val 8333"/>
              <a:gd name="adj2" fmla="val 47484"/>
            </a:avLst>
          </a:prstGeom>
          <a:noFill/>
          <a:ln w="127000" cap="flat">
            <a:solidFill>
              <a:schemeClr val="accent4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E177940-6E14-DED3-3535-59A23C179E56}"/>
                  </a:ext>
                </a:extLst>
              </p:cNvPr>
              <p:cNvSpPr txBox="1"/>
              <p:nvPr/>
            </p:nvSpPr>
            <p:spPr>
              <a:xfrm rot="20723132">
                <a:off x="3852485" y="9970131"/>
                <a:ext cx="1433982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𝑠𝑢</m:t>
                      </m:r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⋄</m:t>
                      </m:r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𝐹</m:t>
                      </m:r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E177940-6E14-DED3-3535-59A23C179E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723132">
                <a:off x="3852485" y="9970131"/>
                <a:ext cx="1433982" cy="601190"/>
              </a:xfrm>
              <a:prstGeom prst="rect">
                <a:avLst/>
              </a:prstGeom>
              <a:blipFill>
                <a:blip r:embed="rId7"/>
                <a:stretch>
                  <a:fillRect r="-82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ight Brace 24">
            <a:extLst>
              <a:ext uri="{FF2B5EF4-FFF2-40B4-BE49-F238E27FC236}">
                <a16:creationId xmlns:a16="http://schemas.microsoft.com/office/drawing/2014/main" id="{1F42F85A-ECA6-4CDC-B1AD-246D27798799}"/>
              </a:ext>
            </a:extLst>
          </p:cNvPr>
          <p:cNvSpPr/>
          <p:nvPr/>
        </p:nvSpPr>
        <p:spPr>
          <a:xfrm rot="17115924">
            <a:off x="17761614" y="5202640"/>
            <a:ext cx="1055031" cy="9002283"/>
          </a:xfrm>
          <a:prstGeom prst="rightBrace">
            <a:avLst>
              <a:gd name="adj1" fmla="val 8333"/>
              <a:gd name="adj2" fmla="val 49030"/>
            </a:avLst>
          </a:prstGeom>
          <a:noFill/>
          <a:ln w="127000" cap="flat">
            <a:solidFill>
              <a:schemeClr val="accent4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1F31604-86C2-0356-7EE5-FBE71E9F642A}"/>
                  </a:ext>
                </a:extLst>
              </p:cNvPr>
              <p:cNvSpPr txBox="1"/>
              <p:nvPr/>
            </p:nvSpPr>
            <p:spPr>
              <a:xfrm rot="896748">
                <a:off x="19129604" y="9395384"/>
                <a:ext cx="1403076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𝑢𝑡</m:t>
                      </m:r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⋄</m:t>
                      </m:r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𝐹</m:t>
                      </m:r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1F31604-86C2-0356-7EE5-FBE71E9F64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896748">
                <a:off x="19129604" y="9395384"/>
                <a:ext cx="1403076" cy="601190"/>
              </a:xfrm>
              <a:prstGeom prst="rect">
                <a:avLst/>
              </a:prstGeom>
              <a:blipFill>
                <a:blip r:embed="rId8"/>
                <a:stretch>
                  <a:fillRect b="-1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43714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5" grpId="0" animBg="1"/>
      <p:bldP spid="2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12163CB3-FE8E-48E1-402D-CA7493D3DFCB}"/>
                  </a:ext>
                </a:extLst>
              </p:cNvPr>
              <p:cNvSpPr/>
              <p:nvPr/>
            </p:nvSpPr>
            <p:spPr>
              <a:xfrm>
                <a:off x="825569" y="397908"/>
                <a:ext cx="22275662" cy="5162014"/>
              </a:xfrm>
              <a:prstGeom prst="roundRect">
                <a:avLst>
                  <a:gd name="adj" fmla="val 5932"/>
                </a:avLst>
              </a:prstGeom>
              <a:noFill/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numCol="1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8000" dirty="0">
                    <a:solidFill>
                      <a:schemeClr val="bg1"/>
                    </a:solidFill>
                    <a:latin typeface="Bradley Hand" pitchFamily="2" charset="77"/>
                  </a:rPr>
                  <a:t>Change in Our grand plan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Divide and Conquer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Find an intermediate vertex, say u, on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𝑠𝑡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IN" sz="5400" dirty="0">
                    <a:solidFill>
                      <a:schemeClr val="bg1"/>
                    </a:solidFill>
                    <a:latin typeface="Bradley Hand" pitchFamily="2" charset="77"/>
                  </a:rPr>
                  <a:t> (using a maximiser)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IN" sz="5400" dirty="0">
                    <a:solidFill>
                      <a:schemeClr val="bg1"/>
                    </a:solidFill>
                    <a:latin typeface="Bradley Hand" pitchFamily="2" charset="77"/>
                  </a:rPr>
                  <a:t>Recursively, find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𝑠𝑢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IN" sz="5400" dirty="0">
                    <a:solidFill>
                      <a:schemeClr val="bg1"/>
                    </a:solidFill>
                    <a:latin typeface="Bradley Hand" pitchFamily="2" charset="77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𝑢𝑡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endParaRPr lang="en-IN" sz="5400" dirty="0">
                  <a:solidFill>
                    <a:schemeClr val="bg1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2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12163CB3-FE8E-48E1-402D-CA7493D3DF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569" y="397908"/>
                <a:ext cx="22275662" cy="5162014"/>
              </a:xfrm>
              <a:prstGeom prst="roundRect">
                <a:avLst>
                  <a:gd name="adj" fmla="val 5932"/>
                </a:avLst>
              </a:prstGeom>
              <a:blipFill>
                <a:blip r:embed="rId2"/>
                <a:stretch>
                  <a:fillRect/>
                </a:stretch>
              </a:blipFill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!!box">
                <a:extLst>
                  <a:ext uri="{FF2B5EF4-FFF2-40B4-BE49-F238E27FC236}">
                    <a16:creationId xmlns:a16="http://schemas.microsoft.com/office/drawing/2014/main" id="{78B7559C-7741-BD1A-C29D-364B49E2425B}"/>
                  </a:ext>
                </a:extLst>
              </p:cNvPr>
              <p:cNvSpPr/>
              <p:nvPr/>
            </p:nvSpPr>
            <p:spPr>
              <a:xfrm>
                <a:off x="825569" y="5559921"/>
                <a:ext cx="22275662" cy="7124447"/>
              </a:xfrm>
              <a:prstGeom prst="roundRect">
                <a:avLst>
                  <a:gd name="adj" fmla="val 5932"/>
                </a:avLst>
              </a:prstGeom>
              <a:noFill/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numCol="1" anchor="ctr"/>
              <a:lstStyle/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54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𝑠𝑡</m:t>
                    </m:r>
                    <m:r>
                      <a:rPr lang="en-US" sz="54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  <m:r>
                      <a:rPr lang="en-US" sz="54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IN" sz="5400" dirty="0">
                    <a:solidFill>
                      <a:schemeClr val="bg1"/>
                    </a:solidFill>
                    <a:latin typeface="Bradley Hand" pitchFamily="2" charset="77"/>
                  </a:rPr>
                  <a:t> is f+1-decomposable 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𝑠𝑢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IN" sz="5400" dirty="0">
                    <a:solidFill>
                      <a:schemeClr val="bg1"/>
                    </a:solidFill>
                    <a:latin typeface="Bradley Hand" pitchFamily="2" charset="77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𝑢𝑡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IN" sz="5400" b="1" dirty="0">
                    <a:solidFill>
                      <a:schemeClr val="bg1"/>
                    </a:solidFill>
                    <a:latin typeface="Bradley Hand" pitchFamily="2" charset="77"/>
                  </a:rPr>
                  <a:t> are both </a:t>
                </a:r>
                <a14:m>
                  <m:oMath xmlns:m="http://schemas.openxmlformats.org/officeDocument/2006/math">
                    <m:r>
                      <a:rPr lang="en-US" sz="5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IN" sz="5400" dirty="0">
                    <a:solidFill>
                      <a:schemeClr val="bg1"/>
                    </a:solidFill>
                    <a:latin typeface="Bradley Hand" pitchFamily="2" charset="77"/>
                  </a:rPr>
                  <a:t>f-decomposable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IN" sz="5400" dirty="0">
                    <a:solidFill>
                      <a:schemeClr val="bg1"/>
                    </a:solidFill>
                    <a:latin typeface="Bradley Hand" pitchFamily="2" charset="77"/>
                  </a:rPr>
                  <a:t>Thus, we get a better running time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IN" sz="5400" dirty="0">
                    <a:solidFill>
                      <a:schemeClr val="bg1"/>
                    </a:solidFill>
                    <a:latin typeface="Bradley Hand" pitchFamily="2" charset="77"/>
                  </a:rPr>
                  <a:t>T(</a:t>
                </a:r>
                <a:r>
                  <a:rPr lang="en-IN" sz="5400" dirty="0" err="1">
                    <a:solidFill>
                      <a:schemeClr val="bg1"/>
                    </a:solidFill>
                    <a:latin typeface="Bradley Hand" pitchFamily="2" charset="77"/>
                  </a:rPr>
                  <a:t>st</a:t>
                </a:r>
                <a:r>
                  <a:rPr lang="en-IN" sz="5400" dirty="0">
                    <a:solidFill>
                      <a:schemeClr val="bg1"/>
                    </a:solidFill>
                    <a:latin typeface="Bradley Hand" pitchFamily="2" charset="77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</m:oMath>
                </a14:m>
                <a:r>
                  <a:rPr lang="en-IN" sz="5400" dirty="0">
                    <a:solidFill>
                      <a:schemeClr val="bg1"/>
                    </a:solidFill>
                    <a:latin typeface="Bradley Hand" pitchFamily="2" charset="77"/>
                  </a:rPr>
                  <a:t> F) = T(</a:t>
                </a:r>
                <a:r>
                  <a:rPr lang="en-IN" sz="5400" dirty="0" err="1">
                    <a:solidFill>
                      <a:schemeClr val="bg1"/>
                    </a:solidFill>
                    <a:latin typeface="Bradley Hand" pitchFamily="2" charset="77"/>
                  </a:rPr>
                  <a:t>su</a:t>
                </a:r>
                <a:r>
                  <a:rPr lang="en-IN" sz="5400" dirty="0">
                    <a:solidFill>
                      <a:schemeClr val="bg1"/>
                    </a:solidFill>
                    <a:latin typeface="Bradley Hand" pitchFamily="2" charset="77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</m:oMath>
                </a14:m>
                <a:r>
                  <a:rPr lang="en-IN" sz="5400" dirty="0">
                    <a:solidFill>
                      <a:schemeClr val="bg1"/>
                    </a:solidFill>
                    <a:latin typeface="Bradley Hand" pitchFamily="2" charset="77"/>
                  </a:rPr>
                  <a:t> F) + T(</a:t>
                </a:r>
                <a:r>
                  <a:rPr lang="en-IN" sz="5400" dirty="0" err="1">
                    <a:solidFill>
                      <a:schemeClr val="bg1"/>
                    </a:solidFill>
                    <a:latin typeface="Bradley Hand" pitchFamily="2" charset="77"/>
                  </a:rPr>
                  <a:t>ut</a:t>
                </a:r>
                <a:r>
                  <a:rPr lang="en-IN" sz="5400" dirty="0">
                    <a:solidFill>
                      <a:schemeClr val="bg1"/>
                    </a:solidFill>
                    <a:latin typeface="Bradley Hand" pitchFamily="2" charset="77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</m:oMath>
                </a14:m>
                <a:r>
                  <a:rPr lang="en-IN" sz="5400" dirty="0">
                    <a:solidFill>
                      <a:schemeClr val="bg1"/>
                    </a:solidFill>
                    <a:latin typeface="Bradley Hand" pitchFamily="2" charset="77"/>
                  </a:rPr>
                  <a:t> F) + O(1)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IN" sz="5400" dirty="0">
                  <a:solidFill>
                    <a:schemeClr val="bg1"/>
                  </a:solidFill>
                  <a:latin typeface="Bradley Hand" pitchFamily="2" charset="77"/>
                </a:endParaRP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IN" sz="5400" dirty="0">
                  <a:solidFill>
                    <a:schemeClr val="bg1"/>
                  </a:solidFill>
                  <a:latin typeface="Bradley Hand" pitchFamily="2" charset="77"/>
                </a:endParaRP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IN" sz="5400" dirty="0">
                  <a:solidFill>
                    <a:schemeClr val="bg1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" name="!!box">
                <a:extLst>
                  <a:ext uri="{FF2B5EF4-FFF2-40B4-BE49-F238E27FC236}">
                    <a16:creationId xmlns:a16="http://schemas.microsoft.com/office/drawing/2014/main" id="{78B7559C-7741-BD1A-C29D-364B49E242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569" y="5559921"/>
                <a:ext cx="22275662" cy="7124447"/>
              </a:xfrm>
              <a:prstGeom prst="roundRect">
                <a:avLst>
                  <a:gd name="adj" fmla="val 5932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946306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12163CB3-FE8E-48E1-402D-CA7493D3DFCB}"/>
                  </a:ext>
                </a:extLst>
              </p:cNvPr>
              <p:cNvSpPr/>
              <p:nvPr/>
            </p:nvSpPr>
            <p:spPr>
              <a:xfrm>
                <a:off x="825569" y="397908"/>
                <a:ext cx="22275662" cy="5162014"/>
              </a:xfrm>
              <a:prstGeom prst="roundRect">
                <a:avLst>
                  <a:gd name="adj" fmla="val 5932"/>
                </a:avLst>
              </a:prstGeom>
              <a:noFill/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numCol="1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8000" dirty="0">
                    <a:solidFill>
                      <a:schemeClr val="bg1"/>
                    </a:solidFill>
                    <a:latin typeface="Bradley Hand" pitchFamily="2" charset="77"/>
                  </a:rPr>
                  <a:t>Change in Our grand plan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Divide and Conquer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Find an intermediate vertex, say u, on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𝑠𝑡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IN" sz="5400" dirty="0">
                    <a:solidFill>
                      <a:schemeClr val="bg1"/>
                    </a:solidFill>
                    <a:latin typeface="Bradley Hand" pitchFamily="2" charset="77"/>
                  </a:rPr>
                  <a:t> (using a maximiser)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IN" sz="5400" dirty="0">
                    <a:solidFill>
                      <a:schemeClr val="bg1"/>
                    </a:solidFill>
                    <a:latin typeface="Bradley Hand" pitchFamily="2" charset="77"/>
                  </a:rPr>
                  <a:t>Recursively, find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𝑠𝑢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IN" sz="5400" dirty="0">
                    <a:solidFill>
                      <a:schemeClr val="bg1"/>
                    </a:solidFill>
                    <a:latin typeface="Bradley Hand" pitchFamily="2" charset="77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𝑢𝑡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endParaRPr lang="en-IN" sz="5400" dirty="0">
                  <a:solidFill>
                    <a:schemeClr val="bg1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2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12163CB3-FE8E-48E1-402D-CA7493D3DF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569" y="397908"/>
                <a:ext cx="22275662" cy="5162014"/>
              </a:xfrm>
              <a:prstGeom prst="roundRect">
                <a:avLst>
                  <a:gd name="adj" fmla="val 5932"/>
                </a:avLst>
              </a:prstGeom>
              <a:blipFill>
                <a:blip r:embed="rId2"/>
                <a:stretch>
                  <a:fillRect/>
                </a:stretch>
              </a:blipFill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!!box">
                <a:extLst>
                  <a:ext uri="{FF2B5EF4-FFF2-40B4-BE49-F238E27FC236}">
                    <a16:creationId xmlns:a16="http://schemas.microsoft.com/office/drawing/2014/main" id="{78B7559C-7741-BD1A-C29D-364B49E2425B}"/>
                  </a:ext>
                </a:extLst>
              </p:cNvPr>
              <p:cNvSpPr/>
              <p:nvPr/>
            </p:nvSpPr>
            <p:spPr>
              <a:xfrm>
                <a:off x="825569" y="5559921"/>
                <a:ext cx="22275662" cy="7124447"/>
              </a:xfrm>
              <a:prstGeom prst="roundRect">
                <a:avLst>
                  <a:gd name="adj" fmla="val 5932"/>
                </a:avLst>
              </a:prstGeom>
              <a:noFill/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numCol="1" anchor="ctr"/>
              <a:lstStyle/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54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𝑠𝑡</m:t>
                    </m:r>
                    <m:r>
                      <a:rPr lang="en-US" sz="54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  <m:r>
                      <a:rPr lang="en-US" sz="54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IN" sz="5400" dirty="0">
                    <a:solidFill>
                      <a:schemeClr val="bg1"/>
                    </a:solidFill>
                    <a:latin typeface="Bradley Hand" pitchFamily="2" charset="77"/>
                  </a:rPr>
                  <a:t> is f+1-decomposable 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𝑠𝑢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IN" sz="5400" dirty="0">
                    <a:solidFill>
                      <a:schemeClr val="bg1"/>
                    </a:solidFill>
                    <a:latin typeface="Bradley Hand" pitchFamily="2" charset="77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𝑢𝑡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IN" sz="5400" b="1" dirty="0">
                    <a:solidFill>
                      <a:schemeClr val="bg1"/>
                    </a:solidFill>
                    <a:latin typeface="Bradley Hand" pitchFamily="2" charset="77"/>
                  </a:rPr>
                  <a:t> are both </a:t>
                </a:r>
                <a14:m>
                  <m:oMath xmlns:m="http://schemas.openxmlformats.org/officeDocument/2006/math">
                    <m:r>
                      <a:rPr lang="en-US" sz="5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IN" sz="5400" dirty="0">
                    <a:solidFill>
                      <a:schemeClr val="bg1"/>
                    </a:solidFill>
                    <a:latin typeface="Bradley Hand" pitchFamily="2" charset="77"/>
                  </a:rPr>
                  <a:t>f-decomposable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IN" sz="5400" dirty="0">
                    <a:solidFill>
                      <a:schemeClr val="bg1"/>
                    </a:solidFill>
                    <a:latin typeface="Bradley Hand" pitchFamily="2" charset="77"/>
                  </a:rPr>
                  <a:t>Thus, we get a better running time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IN" sz="5400" dirty="0">
                    <a:solidFill>
                      <a:schemeClr val="bg1"/>
                    </a:solidFill>
                    <a:latin typeface="Bradley Hand" pitchFamily="2" charset="77"/>
                  </a:rPr>
                  <a:t>T(f+1) = T(</a:t>
                </a: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f</a:t>
                </a:r>
                <a:r>
                  <a:rPr lang="en-IN" sz="5400" dirty="0">
                    <a:solidFill>
                      <a:schemeClr val="bg1"/>
                    </a:solidFill>
                    <a:latin typeface="Bradley Hand" pitchFamily="2" charset="77"/>
                  </a:rPr>
                  <a:t>) + T(</a:t>
                </a: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f</a:t>
                </a:r>
                <a:r>
                  <a:rPr lang="en-IN" sz="5400" dirty="0">
                    <a:solidFill>
                      <a:schemeClr val="bg1"/>
                    </a:solidFill>
                    <a:latin typeface="Bradley Hand" pitchFamily="2" charset="77"/>
                  </a:rPr>
                  <a:t>) + O(1)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IN" sz="5400" dirty="0">
                  <a:solidFill>
                    <a:schemeClr val="bg1"/>
                  </a:solidFill>
                  <a:latin typeface="Bradley Hand" pitchFamily="2" charset="77"/>
                </a:endParaRP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IN" sz="5400" dirty="0">
                  <a:solidFill>
                    <a:schemeClr val="bg1"/>
                  </a:solidFill>
                  <a:latin typeface="Bradley Hand" pitchFamily="2" charset="77"/>
                </a:endParaRP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IN" sz="5400" dirty="0">
                  <a:solidFill>
                    <a:schemeClr val="bg1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" name="!!box">
                <a:extLst>
                  <a:ext uri="{FF2B5EF4-FFF2-40B4-BE49-F238E27FC236}">
                    <a16:creationId xmlns:a16="http://schemas.microsoft.com/office/drawing/2014/main" id="{78B7559C-7741-BD1A-C29D-364B49E242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569" y="5559921"/>
                <a:ext cx="22275662" cy="7124447"/>
              </a:xfrm>
              <a:prstGeom prst="roundRect">
                <a:avLst>
                  <a:gd name="adj" fmla="val 5932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29675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12163CB3-FE8E-48E1-402D-CA7493D3DFCB}"/>
                  </a:ext>
                </a:extLst>
              </p:cNvPr>
              <p:cNvSpPr/>
              <p:nvPr/>
            </p:nvSpPr>
            <p:spPr>
              <a:xfrm>
                <a:off x="825569" y="397908"/>
                <a:ext cx="22275662" cy="5162014"/>
              </a:xfrm>
              <a:prstGeom prst="roundRect">
                <a:avLst>
                  <a:gd name="adj" fmla="val 5932"/>
                </a:avLst>
              </a:prstGeom>
              <a:noFill/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numCol="1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8000" dirty="0">
                    <a:solidFill>
                      <a:schemeClr val="bg1"/>
                    </a:solidFill>
                    <a:latin typeface="Bradley Hand" pitchFamily="2" charset="77"/>
                  </a:rPr>
                  <a:t>Change in Our grand plan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Divide and Conquer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Find an intermediate vertex, say u, on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𝑠𝑡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IN" sz="5400" dirty="0">
                    <a:solidFill>
                      <a:schemeClr val="bg1"/>
                    </a:solidFill>
                    <a:latin typeface="Bradley Hand" pitchFamily="2" charset="77"/>
                  </a:rPr>
                  <a:t> (using a maximiser)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IN" sz="5400" dirty="0">
                    <a:solidFill>
                      <a:schemeClr val="bg1"/>
                    </a:solidFill>
                    <a:latin typeface="Bradley Hand" pitchFamily="2" charset="77"/>
                  </a:rPr>
                  <a:t>Recursively, find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𝑠𝑢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IN" sz="5400" dirty="0">
                    <a:solidFill>
                      <a:schemeClr val="bg1"/>
                    </a:solidFill>
                    <a:latin typeface="Bradley Hand" pitchFamily="2" charset="77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𝑢𝑡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endParaRPr lang="en-IN" sz="5400" dirty="0">
                  <a:solidFill>
                    <a:schemeClr val="bg1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2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12163CB3-FE8E-48E1-402D-CA7493D3DF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569" y="397908"/>
                <a:ext cx="22275662" cy="5162014"/>
              </a:xfrm>
              <a:prstGeom prst="roundRect">
                <a:avLst>
                  <a:gd name="adj" fmla="val 5932"/>
                </a:avLst>
              </a:prstGeom>
              <a:blipFill>
                <a:blip r:embed="rId2"/>
                <a:stretch>
                  <a:fillRect/>
                </a:stretch>
              </a:blipFill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!!box">
                <a:extLst>
                  <a:ext uri="{FF2B5EF4-FFF2-40B4-BE49-F238E27FC236}">
                    <a16:creationId xmlns:a16="http://schemas.microsoft.com/office/drawing/2014/main" id="{78B7559C-7741-BD1A-C29D-364B49E2425B}"/>
                  </a:ext>
                </a:extLst>
              </p:cNvPr>
              <p:cNvSpPr/>
              <p:nvPr/>
            </p:nvSpPr>
            <p:spPr>
              <a:xfrm>
                <a:off x="825569" y="5559921"/>
                <a:ext cx="22275662" cy="7124447"/>
              </a:xfrm>
              <a:prstGeom prst="roundRect">
                <a:avLst>
                  <a:gd name="adj" fmla="val 5932"/>
                </a:avLst>
              </a:prstGeom>
              <a:noFill/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numCol="1" anchor="ctr"/>
              <a:lstStyle/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54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𝑠𝑡</m:t>
                    </m:r>
                    <m:r>
                      <a:rPr lang="en-US" sz="54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  <m:r>
                      <a:rPr lang="en-US" sz="54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IN" sz="5400" dirty="0">
                    <a:solidFill>
                      <a:schemeClr val="bg1"/>
                    </a:solidFill>
                    <a:latin typeface="Bradley Hand" pitchFamily="2" charset="77"/>
                  </a:rPr>
                  <a:t> is f+1-decomposable 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𝑠𝑢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IN" sz="5400" dirty="0">
                    <a:solidFill>
                      <a:schemeClr val="bg1"/>
                    </a:solidFill>
                    <a:latin typeface="Bradley Hand" pitchFamily="2" charset="77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𝑢𝑡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IN" sz="5400" b="1" dirty="0">
                    <a:solidFill>
                      <a:schemeClr val="bg1"/>
                    </a:solidFill>
                    <a:latin typeface="Bradley Hand" pitchFamily="2" charset="77"/>
                  </a:rPr>
                  <a:t> are both </a:t>
                </a:r>
                <a14:m>
                  <m:oMath xmlns:m="http://schemas.openxmlformats.org/officeDocument/2006/math">
                    <m:r>
                      <a:rPr lang="en-US" sz="5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IN" sz="5400" dirty="0">
                    <a:solidFill>
                      <a:schemeClr val="bg1"/>
                    </a:solidFill>
                    <a:latin typeface="Bradley Hand" pitchFamily="2" charset="77"/>
                  </a:rPr>
                  <a:t>f-decomposable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IN" sz="5400" dirty="0">
                    <a:solidFill>
                      <a:schemeClr val="bg1"/>
                    </a:solidFill>
                    <a:latin typeface="Bradley Hand" pitchFamily="2" charset="77"/>
                  </a:rPr>
                  <a:t>Thus, we get a better running time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IN" sz="5400" dirty="0">
                    <a:solidFill>
                      <a:schemeClr val="bg1"/>
                    </a:solidFill>
                    <a:latin typeface="Bradley Hand" pitchFamily="2" charset="77"/>
                  </a:rPr>
                  <a:t>T(f+1) = T(</a:t>
                </a: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f</a:t>
                </a:r>
                <a:r>
                  <a:rPr lang="en-IN" sz="5400" dirty="0">
                    <a:solidFill>
                      <a:schemeClr val="bg1"/>
                    </a:solidFill>
                    <a:latin typeface="Bradley Hand" pitchFamily="2" charset="77"/>
                  </a:rPr>
                  <a:t>) + T(</a:t>
                </a: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f</a:t>
                </a:r>
                <a:r>
                  <a:rPr lang="en-IN" sz="5400" dirty="0">
                    <a:solidFill>
                      <a:schemeClr val="bg1"/>
                    </a:solidFill>
                    <a:latin typeface="Bradley Hand" pitchFamily="2" charset="77"/>
                  </a:rPr>
                  <a:t>) + O(1)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IN" sz="5400" dirty="0">
                  <a:solidFill>
                    <a:schemeClr val="bg1"/>
                  </a:solidFill>
                  <a:latin typeface="Bradley Hand" pitchFamily="2" charset="77"/>
                </a:endParaRP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IN" sz="5400" dirty="0">
                  <a:solidFill>
                    <a:schemeClr val="bg1"/>
                  </a:solidFill>
                  <a:latin typeface="Bradley Hand" pitchFamily="2" charset="77"/>
                </a:endParaRP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IN" sz="5400" dirty="0">
                  <a:solidFill>
                    <a:schemeClr val="bg1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" name="!!box">
                <a:extLst>
                  <a:ext uri="{FF2B5EF4-FFF2-40B4-BE49-F238E27FC236}">
                    <a16:creationId xmlns:a16="http://schemas.microsoft.com/office/drawing/2014/main" id="{78B7559C-7741-BD1A-C29D-364B49E242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569" y="5559921"/>
                <a:ext cx="22275662" cy="7124447"/>
              </a:xfrm>
              <a:prstGeom prst="roundRect">
                <a:avLst>
                  <a:gd name="adj" fmla="val 5932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54041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12163CB3-FE8E-48E1-402D-CA7493D3DFCB}"/>
                  </a:ext>
                </a:extLst>
              </p:cNvPr>
              <p:cNvSpPr/>
              <p:nvPr/>
            </p:nvSpPr>
            <p:spPr>
              <a:xfrm>
                <a:off x="825569" y="397908"/>
                <a:ext cx="22275662" cy="5162014"/>
              </a:xfrm>
              <a:prstGeom prst="roundRect">
                <a:avLst>
                  <a:gd name="adj" fmla="val 5932"/>
                </a:avLst>
              </a:prstGeom>
              <a:noFill/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numCol="1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8000" dirty="0">
                    <a:solidFill>
                      <a:schemeClr val="bg1"/>
                    </a:solidFill>
                    <a:latin typeface="Bradley Hand" pitchFamily="2" charset="77"/>
                  </a:rPr>
                  <a:t>Change in Our grand plan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Divide and Conquer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Find an intermediate vertex, say u, on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𝑠𝑡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IN" sz="5400" dirty="0">
                    <a:solidFill>
                      <a:schemeClr val="bg1"/>
                    </a:solidFill>
                    <a:latin typeface="Bradley Hand" pitchFamily="2" charset="77"/>
                  </a:rPr>
                  <a:t> (using a maximiser)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IN" sz="5400" dirty="0">
                    <a:solidFill>
                      <a:schemeClr val="bg1"/>
                    </a:solidFill>
                    <a:latin typeface="Bradley Hand" pitchFamily="2" charset="77"/>
                  </a:rPr>
                  <a:t>Recursively, find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𝑠𝑢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IN" sz="5400" dirty="0">
                    <a:solidFill>
                      <a:schemeClr val="bg1"/>
                    </a:solidFill>
                    <a:latin typeface="Bradley Hand" pitchFamily="2" charset="77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𝑢𝑡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endParaRPr lang="en-IN" sz="5400" dirty="0">
                  <a:solidFill>
                    <a:schemeClr val="bg1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2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12163CB3-FE8E-48E1-402D-CA7493D3DF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569" y="397908"/>
                <a:ext cx="22275662" cy="5162014"/>
              </a:xfrm>
              <a:prstGeom prst="roundRect">
                <a:avLst>
                  <a:gd name="adj" fmla="val 5932"/>
                </a:avLst>
              </a:prstGeom>
              <a:blipFill>
                <a:blip r:embed="rId2"/>
                <a:stretch>
                  <a:fillRect/>
                </a:stretch>
              </a:blipFill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!!box">
                <a:extLst>
                  <a:ext uri="{FF2B5EF4-FFF2-40B4-BE49-F238E27FC236}">
                    <a16:creationId xmlns:a16="http://schemas.microsoft.com/office/drawing/2014/main" id="{78B7559C-7741-BD1A-C29D-364B49E2425B}"/>
                  </a:ext>
                </a:extLst>
              </p:cNvPr>
              <p:cNvSpPr/>
              <p:nvPr/>
            </p:nvSpPr>
            <p:spPr>
              <a:xfrm>
                <a:off x="825569" y="5559921"/>
                <a:ext cx="22275662" cy="7124447"/>
              </a:xfrm>
              <a:prstGeom prst="roundRect">
                <a:avLst>
                  <a:gd name="adj" fmla="val 5932"/>
                </a:avLst>
              </a:prstGeom>
              <a:noFill/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numCol="1" anchor="ctr"/>
              <a:lstStyle/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54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𝑠𝑡</m:t>
                    </m:r>
                    <m:r>
                      <a:rPr lang="en-US" sz="54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  <m:r>
                      <a:rPr lang="en-US" sz="54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IN" sz="5400" dirty="0">
                    <a:solidFill>
                      <a:schemeClr val="bg1"/>
                    </a:solidFill>
                    <a:latin typeface="Bradley Hand" pitchFamily="2" charset="77"/>
                  </a:rPr>
                  <a:t> is f+1-decomposable 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𝑠𝑢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IN" sz="5400" dirty="0">
                    <a:solidFill>
                      <a:schemeClr val="bg1"/>
                    </a:solidFill>
                    <a:latin typeface="Bradley Hand" pitchFamily="2" charset="77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𝑢𝑡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IN" sz="5400" b="1" dirty="0">
                    <a:solidFill>
                      <a:schemeClr val="bg1"/>
                    </a:solidFill>
                    <a:latin typeface="Bradley Hand" pitchFamily="2" charset="77"/>
                  </a:rPr>
                  <a:t> are both </a:t>
                </a:r>
                <a14:m>
                  <m:oMath xmlns:m="http://schemas.openxmlformats.org/officeDocument/2006/math">
                    <m:r>
                      <a:rPr lang="en-US" sz="5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IN" sz="5400" dirty="0">
                    <a:solidFill>
                      <a:schemeClr val="bg1"/>
                    </a:solidFill>
                    <a:latin typeface="Bradley Hand" pitchFamily="2" charset="77"/>
                  </a:rPr>
                  <a:t>f-decomposable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IN" sz="5400" dirty="0">
                    <a:solidFill>
                      <a:schemeClr val="bg1"/>
                    </a:solidFill>
                    <a:latin typeface="Bradley Hand" pitchFamily="2" charset="77"/>
                  </a:rPr>
                  <a:t>Thus, we get a better running time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IN" sz="5400" dirty="0">
                    <a:solidFill>
                      <a:schemeClr val="bg1"/>
                    </a:solidFill>
                    <a:latin typeface="Bradley Hand" pitchFamily="2" charset="77"/>
                  </a:rPr>
                  <a:t>T(f+1) = </a:t>
                </a: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O(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5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5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5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sup>
                    </m:sSup>
                  </m:oMath>
                </a14:m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)</a:t>
                </a:r>
                <a:endParaRPr lang="en-IN" sz="5400" dirty="0">
                  <a:solidFill>
                    <a:schemeClr val="bg1"/>
                  </a:solidFill>
                  <a:latin typeface="Bradley Hand" pitchFamily="2" charset="77"/>
                </a:endParaRP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IN" sz="5400" dirty="0">
                  <a:solidFill>
                    <a:schemeClr val="bg1"/>
                  </a:solidFill>
                  <a:latin typeface="Bradley Hand" pitchFamily="2" charset="77"/>
                </a:endParaRP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IN" sz="5400" dirty="0">
                  <a:solidFill>
                    <a:schemeClr val="bg1"/>
                  </a:solidFill>
                  <a:latin typeface="Bradley Hand" pitchFamily="2" charset="77"/>
                </a:endParaRP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IN" sz="5400" dirty="0">
                  <a:solidFill>
                    <a:schemeClr val="bg1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" name="!!box">
                <a:extLst>
                  <a:ext uri="{FF2B5EF4-FFF2-40B4-BE49-F238E27FC236}">
                    <a16:creationId xmlns:a16="http://schemas.microsoft.com/office/drawing/2014/main" id="{78B7559C-7741-BD1A-C29D-364B49E242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569" y="5559921"/>
                <a:ext cx="22275662" cy="7124447"/>
              </a:xfrm>
              <a:prstGeom prst="roundRect">
                <a:avLst>
                  <a:gd name="adj" fmla="val 5932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80637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12163CB3-FE8E-48E1-402D-CA7493D3DFCB}"/>
                  </a:ext>
                </a:extLst>
              </p:cNvPr>
              <p:cNvSpPr/>
              <p:nvPr/>
            </p:nvSpPr>
            <p:spPr>
              <a:xfrm>
                <a:off x="825569" y="397908"/>
                <a:ext cx="22275662" cy="5162014"/>
              </a:xfrm>
              <a:prstGeom prst="roundRect">
                <a:avLst>
                  <a:gd name="adj" fmla="val 5932"/>
                </a:avLst>
              </a:prstGeom>
              <a:noFill/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numCol="1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8000" dirty="0">
                    <a:solidFill>
                      <a:schemeClr val="bg1"/>
                    </a:solidFill>
                    <a:latin typeface="Bradley Hand" pitchFamily="2" charset="77"/>
                  </a:rPr>
                  <a:t>Change in Our grand plan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Divide and Conquer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Find an intermediate vertex, say u, on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𝑠𝑡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IN" sz="5400" dirty="0">
                    <a:solidFill>
                      <a:schemeClr val="bg1"/>
                    </a:solidFill>
                    <a:latin typeface="Bradley Hand" pitchFamily="2" charset="77"/>
                  </a:rPr>
                  <a:t> (using a maximiser)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IN" sz="5400" dirty="0">
                    <a:solidFill>
                      <a:schemeClr val="bg1"/>
                    </a:solidFill>
                    <a:latin typeface="Bradley Hand" pitchFamily="2" charset="77"/>
                  </a:rPr>
                  <a:t>Recursively, find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𝑠𝑢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IN" sz="5400" dirty="0">
                    <a:solidFill>
                      <a:schemeClr val="bg1"/>
                    </a:solidFill>
                    <a:latin typeface="Bradley Hand" pitchFamily="2" charset="77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𝑢𝑡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endParaRPr lang="en-IN" sz="5400" dirty="0">
                  <a:solidFill>
                    <a:schemeClr val="bg1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2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12163CB3-FE8E-48E1-402D-CA7493D3DF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569" y="397908"/>
                <a:ext cx="22275662" cy="5162014"/>
              </a:xfrm>
              <a:prstGeom prst="roundRect">
                <a:avLst>
                  <a:gd name="adj" fmla="val 5932"/>
                </a:avLst>
              </a:prstGeom>
              <a:blipFill>
                <a:blip r:embed="rId2"/>
                <a:stretch>
                  <a:fillRect/>
                </a:stretch>
              </a:blipFill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ndy: A problem on leetcode">
                <a:extLst>
                  <a:ext uri="{FF2B5EF4-FFF2-40B4-BE49-F238E27FC236}">
                    <a16:creationId xmlns:a16="http://schemas.microsoft.com/office/drawing/2014/main" id="{556874C7-F304-CB17-11A2-028C636D56C2}"/>
                  </a:ext>
                </a:extLst>
              </p:cNvPr>
              <p:cNvSpPr/>
              <p:nvPr/>
            </p:nvSpPr>
            <p:spPr>
              <a:xfrm>
                <a:off x="399585" y="5665430"/>
                <a:ext cx="23127629" cy="2859106"/>
              </a:xfrm>
              <a:prstGeom prst="roundRect">
                <a:avLst>
                  <a:gd name="adj" fmla="val 1661"/>
                </a:avLst>
              </a:prstGeom>
              <a:noFill/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numCol="1" anchor="ctr"/>
              <a:lstStyle>
                <a:lvl1pPr algn="ctr" defTabSz="825500">
                  <a:lnSpc>
                    <a:spcPct val="100000"/>
                  </a:lnSpc>
                  <a:spcBef>
                    <a:spcPts val="0"/>
                  </a:spcBef>
                  <a:defRPr sz="20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lvl1pPr>
              </a:lstStyle>
              <a:p>
                <a:r>
                  <a:rPr lang="en-US" sz="60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Bradley Hand" pitchFamily="2" charset="77"/>
                  </a:rPr>
                  <a:t>But the maximiser only ensures that we hit the path </a:t>
                </a:r>
                <a:r>
                  <a:rPr lang="en-US" sz="6000" dirty="0" err="1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Bradley Hand" pitchFamily="2" charset="77"/>
                  </a:rPr>
                  <a:t>st</a:t>
                </a:r>
                <a:r>
                  <a:rPr lang="en-US" sz="60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Bradley Hand" pitchFamily="2" charset="77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b="0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⋄</m:t>
                    </m:r>
                  </m:oMath>
                </a14:m>
                <a:r>
                  <a:rPr lang="en-US" sz="60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Bradley Hand" pitchFamily="2" charset="77"/>
                  </a:rPr>
                  <a:t> F. It may hit it on the first or the last segment. How do we ensure that we always hit an intermediate vertex?</a:t>
                </a:r>
              </a:p>
            </p:txBody>
          </p:sp>
        </mc:Choice>
        <mc:Fallback xmlns="">
          <p:sp>
            <p:nvSpPr>
              <p:cNvPr id="5" name="Candy: A problem on leetcode">
                <a:extLst>
                  <a:ext uri="{FF2B5EF4-FFF2-40B4-BE49-F238E27FC236}">
                    <a16:creationId xmlns:a16="http://schemas.microsoft.com/office/drawing/2014/main" id="{556874C7-F304-CB17-11A2-028C636D56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585" y="5665430"/>
                <a:ext cx="23127629" cy="2859106"/>
              </a:xfrm>
              <a:prstGeom prst="roundRect">
                <a:avLst>
                  <a:gd name="adj" fmla="val 1661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!!star1">
            <a:extLst>
              <a:ext uri="{FF2B5EF4-FFF2-40B4-BE49-F238E27FC236}">
                <a16:creationId xmlns:a16="http://schemas.microsoft.com/office/drawing/2014/main" id="{D66DDC15-D54F-75C5-35D7-D46A092CD351}"/>
              </a:ext>
            </a:extLst>
          </p:cNvPr>
          <p:cNvSpPr/>
          <p:nvPr/>
        </p:nvSpPr>
        <p:spPr>
          <a:xfrm>
            <a:off x="2115673" y="12481360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s</a:t>
            </a:r>
          </a:p>
        </p:txBody>
      </p:sp>
      <p:sp>
        <p:nvSpPr>
          <p:cNvPr id="6" name="!!star2">
            <a:extLst>
              <a:ext uri="{FF2B5EF4-FFF2-40B4-BE49-F238E27FC236}">
                <a16:creationId xmlns:a16="http://schemas.microsoft.com/office/drawing/2014/main" id="{D12B261B-9CA7-26F2-B052-95CE6BCDF80D}"/>
              </a:ext>
            </a:extLst>
          </p:cNvPr>
          <p:cNvSpPr/>
          <p:nvPr/>
        </p:nvSpPr>
        <p:spPr>
          <a:xfrm>
            <a:off x="21104203" y="12459523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t</a:t>
            </a:r>
          </a:p>
        </p:txBody>
      </p:sp>
      <p:sp>
        <p:nvSpPr>
          <p:cNvPr id="7" name="!!star1">
            <a:extLst>
              <a:ext uri="{FF2B5EF4-FFF2-40B4-BE49-F238E27FC236}">
                <a16:creationId xmlns:a16="http://schemas.microsoft.com/office/drawing/2014/main" id="{1EC73125-E715-6F4C-4A4F-B0D27820415E}"/>
              </a:ext>
            </a:extLst>
          </p:cNvPr>
          <p:cNvSpPr/>
          <p:nvPr/>
        </p:nvSpPr>
        <p:spPr>
          <a:xfrm>
            <a:off x="7094073" y="10707501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a</a:t>
            </a:r>
          </a:p>
        </p:txBody>
      </p:sp>
      <p:sp>
        <p:nvSpPr>
          <p:cNvPr id="8" name="!!star1">
            <a:extLst>
              <a:ext uri="{FF2B5EF4-FFF2-40B4-BE49-F238E27FC236}">
                <a16:creationId xmlns:a16="http://schemas.microsoft.com/office/drawing/2014/main" id="{FC1BF816-FEAE-33B0-37EB-D24B65258689}"/>
              </a:ext>
            </a:extLst>
          </p:cNvPr>
          <p:cNvSpPr/>
          <p:nvPr/>
        </p:nvSpPr>
        <p:spPr>
          <a:xfrm>
            <a:off x="8948273" y="10707501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b</a:t>
            </a:r>
          </a:p>
        </p:txBody>
      </p:sp>
      <p:sp>
        <p:nvSpPr>
          <p:cNvPr id="9" name="!!star1">
            <a:extLst>
              <a:ext uri="{FF2B5EF4-FFF2-40B4-BE49-F238E27FC236}">
                <a16:creationId xmlns:a16="http://schemas.microsoft.com/office/drawing/2014/main" id="{251CC1F2-05B5-A033-4AF4-4317CE2F9EAF}"/>
              </a:ext>
            </a:extLst>
          </p:cNvPr>
          <p:cNvSpPr/>
          <p:nvPr/>
        </p:nvSpPr>
        <p:spPr>
          <a:xfrm>
            <a:off x="15733441" y="10707501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c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7C00FFF-FF0C-1E63-849E-97E1E0B9E42F}"/>
              </a:ext>
            </a:extLst>
          </p:cNvPr>
          <p:cNvCxnSpPr>
            <a:cxnSpLocks/>
            <a:endCxn id="7" idx="2"/>
          </p:cNvCxnSpPr>
          <p:nvPr/>
        </p:nvCxnSpPr>
        <p:spPr>
          <a:xfrm flipV="1">
            <a:off x="2844907" y="11125867"/>
            <a:ext cx="4249166" cy="1456193"/>
          </a:xfrm>
          <a:prstGeom prst="line">
            <a:avLst/>
          </a:prstGeom>
          <a:ln w="1270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531C9D3-3CD7-8355-298D-A71A09CF874B}"/>
              </a:ext>
            </a:extLst>
          </p:cNvPr>
          <p:cNvCxnSpPr>
            <a:cxnSpLocks/>
            <a:endCxn id="9" idx="2"/>
          </p:cNvCxnSpPr>
          <p:nvPr/>
        </p:nvCxnSpPr>
        <p:spPr>
          <a:xfrm>
            <a:off x="9826256" y="11086875"/>
            <a:ext cx="5907185" cy="38992"/>
          </a:xfrm>
          <a:prstGeom prst="line">
            <a:avLst/>
          </a:prstGeom>
          <a:ln w="1270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936B51-7C27-2922-040C-005A80E890C6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18705241" y="11125867"/>
            <a:ext cx="2532873" cy="1456193"/>
          </a:xfrm>
          <a:prstGeom prst="line">
            <a:avLst/>
          </a:prstGeom>
          <a:ln w="1270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B67F92A-37CC-1CDD-BEB6-2B166F4944E4}"/>
              </a:ext>
            </a:extLst>
          </p:cNvPr>
          <p:cNvCxnSpPr>
            <a:cxnSpLocks/>
            <a:stCxn id="7" idx="6"/>
            <a:endCxn id="8" idx="2"/>
          </p:cNvCxnSpPr>
          <p:nvPr/>
        </p:nvCxnSpPr>
        <p:spPr>
          <a:xfrm>
            <a:off x="8008473" y="11125867"/>
            <a:ext cx="939800" cy="0"/>
          </a:xfrm>
          <a:prstGeom prst="line">
            <a:avLst/>
          </a:prstGeom>
          <a:ln w="1270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4" name="!!star1">
            <a:extLst>
              <a:ext uri="{FF2B5EF4-FFF2-40B4-BE49-F238E27FC236}">
                <a16:creationId xmlns:a16="http://schemas.microsoft.com/office/drawing/2014/main" id="{0DA5FE5E-DC51-D7A8-1FCB-66C5E767137A}"/>
              </a:ext>
            </a:extLst>
          </p:cNvPr>
          <p:cNvSpPr/>
          <p:nvPr/>
        </p:nvSpPr>
        <p:spPr>
          <a:xfrm>
            <a:off x="17790841" y="10707501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d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8D1EA48-3596-0A93-288B-AC2F4B824418}"/>
              </a:ext>
            </a:extLst>
          </p:cNvPr>
          <p:cNvCxnSpPr>
            <a:cxnSpLocks/>
            <a:stCxn id="9" idx="6"/>
            <a:endCxn id="14" idx="2"/>
          </p:cNvCxnSpPr>
          <p:nvPr/>
        </p:nvCxnSpPr>
        <p:spPr>
          <a:xfrm>
            <a:off x="16647841" y="11125867"/>
            <a:ext cx="1143000" cy="0"/>
          </a:xfrm>
          <a:prstGeom prst="line">
            <a:avLst/>
          </a:prstGeom>
          <a:ln w="1270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6" name="!!c4">
            <a:extLst>
              <a:ext uri="{FF2B5EF4-FFF2-40B4-BE49-F238E27FC236}">
                <a16:creationId xmlns:a16="http://schemas.microsoft.com/office/drawing/2014/main" id="{87CFC393-63FC-A955-5FAC-52CFC34925EE}"/>
              </a:ext>
            </a:extLst>
          </p:cNvPr>
          <p:cNvSpPr/>
          <p:nvPr/>
        </p:nvSpPr>
        <p:spPr>
          <a:xfrm>
            <a:off x="5894383" y="11723886"/>
            <a:ext cx="914400" cy="853996"/>
          </a:xfrm>
          <a:prstGeom prst="mathMultiply">
            <a:avLst/>
          </a:prstGeom>
          <a:solidFill>
            <a:schemeClr val="accent5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7" name="!!c5">
            <a:extLst>
              <a:ext uri="{FF2B5EF4-FFF2-40B4-BE49-F238E27FC236}">
                <a16:creationId xmlns:a16="http://schemas.microsoft.com/office/drawing/2014/main" id="{99C30ECE-A738-FD7A-CC0C-51E3FCA0B0D6}"/>
              </a:ext>
            </a:extLst>
          </p:cNvPr>
          <p:cNvSpPr/>
          <p:nvPr/>
        </p:nvSpPr>
        <p:spPr>
          <a:xfrm>
            <a:off x="11883656" y="11544233"/>
            <a:ext cx="914400" cy="853996"/>
          </a:xfrm>
          <a:prstGeom prst="mathMultiply">
            <a:avLst/>
          </a:prstGeom>
          <a:solidFill>
            <a:schemeClr val="accent5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!!r10">
                <a:extLst>
                  <a:ext uri="{FF2B5EF4-FFF2-40B4-BE49-F238E27FC236}">
                    <a16:creationId xmlns:a16="http://schemas.microsoft.com/office/drawing/2014/main" id="{6A6A72F3-2630-A86A-E92F-3CB4118B0B40}"/>
                  </a:ext>
                </a:extLst>
              </p:cNvPr>
              <p:cNvSpPr/>
              <p:nvPr/>
            </p:nvSpPr>
            <p:spPr>
              <a:xfrm>
                <a:off x="6060057" y="12582060"/>
                <a:ext cx="583052" cy="658336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2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𝑒</m:t>
                          </m:r>
                        </m:e>
                        <m:sub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chemeClr val="accent5">
                      <a:lumMod val="75000"/>
                    </a:scheme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8" name="!!r10">
                <a:extLst>
                  <a:ext uri="{FF2B5EF4-FFF2-40B4-BE49-F238E27FC236}">
                    <a16:creationId xmlns:a16="http://schemas.microsoft.com/office/drawing/2014/main" id="{6A6A72F3-2630-A86A-E92F-3CB4118B0B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0057" y="12582060"/>
                <a:ext cx="583052" cy="658336"/>
              </a:xfrm>
              <a:prstGeom prst="roundRect">
                <a:avLst/>
              </a:prstGeom>
              <a:blipFill>
                <a:blip r:embed="rId4"/>
                <a:stretch>
                  <a:fillRect l="-34043" b="-16981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!!r10">
                <a:extLst>
                  <a:ext uri="{FF2B5EF4-FFF2-40B4-BE49-F238E27FC236}">
                    <a16:creationId xmlns:a16="http://schemas.microsoft.com/office/drawing/2014/main" id="{8B555A47-23FC-0BCC-1958-1A3B68FE4F46}"/>
                  </a:ext>
                </a:extLst>
              </p:cNvPr>
              <p:cNvSpPr/>
              <p:nvPr/>
            </p:nvSpPr>
            <p:spPr>
              <a:xfrm>
                <a:off x="12049330" y="12481836"/>
                <a:ext cx="583052" cy="646827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2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𝑒</m:t>
                          </m:r>
                        </m:e>
                        <m:sub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chemeClr val="accent5">
                      <a:lumMod val="75000"/>
                    </a:scheme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9" name="!!r10">
                <a:extLst>
                  <a:ext uri="{FF2B5EF4-FFF2-40B4-BE49-F238E27FC236}">
                    <a16:creationId xmlns:a16="http://schemas.microsoft.com/office/drawing/2014/main" id="{8B555A47-23FC-0BCC-1958-1A3B68FE4F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49330" y="12481836"/>
                <a:ext cx="583052" cy="646827"/>
              </a:xfrm>
              <a:prstGeom prst="roundRect">
                <a:avLst/>
              </a:prstGeom>
              <a:blipFill>
                <a:blip r:embed="rId5"/>
                <a:stretch>
                  <a:fillRect l="-34043" b="-1960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044F67D-9A43-5F86-AEA8-5D3751B5BD9B}"/>
                  </a:ext>
                </a:extLst>
              </p:cNvPr>
              <p:cNvSpPr txBox="1"/>
              <p:nvPr/>
            </p:nvSpPr>
            <p:spPr>
              <a:xfrm>
                <a:off x="10656735" y="10240150"/>
                <a:ext cx="3331746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𝑃</m:t>
                      </m:r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=</m:t>
                      </m:r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𝑠𝑡</m:t>
                      </m:r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⋄{</m:t>
                      </m:r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𝑒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1</m:t>
                          </m:r>
                        </m:sub>
                      </m:sSub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,</m:t>
                      </m:r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𝑒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2</m:t>
                          </m:r>
                        </m:sub>
                      </m:sSub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}</m:t>
                      </m:r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044F67D-9A43-5F86-AEA8-5D3751B5BD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56735" y="10240150"/>
                <a:ext cx="3331746" cy="601190"/>
              </a:xfrm>
              <a:prstGeom prst="rect">
                <a:avLst/>
              </a:prstGeom>
              <a:blipFill>
                <a:blip r:embed="rId6"/>
                <a:stretch>
                  <a:fillRect l="-760" r="-2281" b="-2708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Oval 20">
            <a:extLst>
              <a:ext uri="{FF2B5EF4-FFF2-40B4-BE49-F238E27FC236}">
                <a16:creationId xmlns:a16="http://schemas.microsoft.com/office/drawing/2014/main" id="{BE2E5DC0-4523-C27E-3198-6599B3589CE1}"/>
              </a:ext>
            </a:extLst>
          </p:cNvPr>
          <p:cNvSpPr/>
          <p:nvPr/>
        </p:nvSpPr>
        <p:spPr>
          <a:xfrm>
            <a:off x="13150092" y="10897650"/>
            <a:ext cx="457200" cy="457192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!!star1">
            <a:extLst>
              <a:ext uri="{FF2B5EF4-FFF2-40B4-BE49-F238E27FC236}">
                <a16:creationId xmlns:a16="http://schemas.microsoft.com/office/drawing/2014/main" id="{E0F44077-9BC9-5638-D6B0-5D3A9576E84E}"/>
              </a:ext>
            </a:extLst>
          </p:cNvPr>
          <p:cNvSpPr/>
          <p:nvPr/>
        </p:nvSpPr>
        <p:spPr>
          <a:xfrm>
            <a:off x="12921492" y="11622791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u</a:t>
            </a:r>
          </a:p>
        </p:txBody>
      </p:sp>
      <p:sp>
        <p:nvSpPr>
          <p:cNvPr id="23" name="Right Brace 22">
            <a:extLst>
              <a:ext uri="{FF2B5EF4-FFF2-40B4-BE49-F238E27FC236}">
                <a16:creationId xmlns:a16="http://schemas.microsoft.com/office/drawing/2014/main" id="{3B859570-1BDE-A5CE-FC4B-F05A19E24F4A}"/>
              </a:ext>
            </a:extLst>
          </p:cNvPr>
          <p:cNvSpPr/>
          <p:nvPr/>
        </p:nvSpPr>
        <p:spPr>
          <a:xfrm rot="15322613">
            <a:off x="6958918" y="4338438"/>
            <a:ext cx="1184711" cy="11401963"/>
          </a:xfrm>
          <a:prstGeom prst="rightBrace">
            <a:avLst>
              <a:gd name="adj1" fmla="val 8333"/>
              <a:gd name="adj2" fmla="val 47484"/>
            </a:avLst>
          </a:prstGeom>
          <a:noFill/>
          <a:ln w="127000" cap="flat">
            <a:solidFill>
              <a:schemeClr val="accent4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A57B88B-9ACF-6B3E-A5F2-98A2B1176965}"/>
                  </a:ext>
                </a:extLst>
              </p:cNvPr>
              <p:cNvSpPr txBox="1"/>
              <p:nvPr/>
            </p:nvSpPr>
            <p:spPr>
              <a:xfrm rot="20723132">
                <a:off x="3852485" y="9970131"/>
                <a:ext cx="1433982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𝑠𝑢</m:t>
                      </m:r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⋄</m:t>
                      </m:r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𝐹</m:t>
                      </m:r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A57B88B-9ACF-6B3E-A5F2-98A2B11769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723132">
                <a:off x="3852485" y="9970131"/>
                <a:ext cx="1433982" cy="601190"/>
              </a:xfrm>
              <a:prstGeom prst="rect">
                <a:avLst/>
              </a:prstGeom>
              <a:blipFill>
                <a:blip r:embed="rId7"/>
                <a:stretch>
                  <a:fillRect r="-82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ight Brace 24">
            <a:extLst>
              <a:ext uri="{FF2B5EF4-FFF2-40B4-BE49-F238E27FC236}">
                <a16:creationId xmlns:a16="http://schemas.microsoft.com/office/drawing/2014/main" id="{5B45F84C-B9FF-35C6-EE07-7E55B8FDCEDF}"/>
              </a:ext>
            </a:extLst>
          </p:cNvPr>
          <p:cNvSpPr/>
          <p:nvPr/>
        </p:nvSpPr>
        <p:spPr>
          <a:xfrm rot="17115924">
            <a:off x="17761614" y="5202640"/>
            <a:ext cx="1055031" cy="9002283"/>
          </a:xfrm>
          <a:prstGeom prst="rightBrace">
            <a:avLst>
              <a:gd name="adj1" fmla="val 8333"/>
              <a:gd name="adj2" fmla="val 49030"/>
            </a:avLst>
          </a:prstGeom>
          <a:noFill/>
          <a:ln w="127000" cap="flat">
            <a:solidFill>
              <a:schemeClr val="accent4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C98AA42-0839-EFCE-CB4C-9453F951F22A}"/>
                  </a:ext>
                </a:extLst>
              </p:cNvPr>
              <p:cNvSpPr txBox="1"/>
              <p:nvPr/>
            </p:nvSpPr>
            <p:spPr>
              <a:xfrm rot="896748">
                <a:off x="19129604" y="9395384"/>
                <a:ext cx="1403076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𝑢𝑡</m:t>
                      </m:r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⋄</m:t>
                      </m:r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𝐹</m:t>
                      </m:r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C98AA42-0839-EFCE-CB4C-9453F951F2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896748">
                <a:off x="19129604" y="9395384"/>
                <a:ext cx="1403076" cy="601190"/>
              </a:xfrm>
              <a:prstGeom prst="rect">
                <a:avLst/>
              </a:prstGeom>
              <a:blipFill>
                <a:blip r:embed="rId8"/>
                <a:stretch>
                  <a:fillRect b="-1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99379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Candy: A problem on leetcode"/>
          <p:cNvSpPr/>
          <p:nvPr/>
        </p:nvSpPr>
        <p:spPr>
          <a:xfrm>
            <a:off x="645013" y="1189806"/>
            <a:ext cx="22731560" cy="11470843"/>
          </a:xfrm>
          <a:prstGeom prst="roundRect">
            <a:avLst>
              <a:gd name="adj" fmla="val 1661"/>
            </a:avLst>
          </a:prstGeom>
          <a:noFill/>
          <a:ln w="12700">
            <a:noFill/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12000" dirty="0">
                <a:latin typeface="Chalkduster" panose="03050602040202020205" pitchFamily="66" charset="77"/>
                <a:cs typeface="Fave Script Bold Pro" panose="020F0502020204030204" pitchFamily="34" charset="0"/>
              </a:rPr>
              <a:t>Duan and Ren’s approach to find an intermediate vertex</a:t>
            </a:r>
            <a:endParaRPr sz="12000" dirty="0">
              <a:latin typeface="Chalkduster" panose="03050602040202020205" pitchFamily="66" charset="77"/>
              <a:cs typeface="Fave Script Bold Pro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22A33811-B783-3DA4-1AB8-BCE0017E3365}"/>
              </a:ext>
            </a:extLst>
          </p:cNvPr>
          <p:cNvSpPr/>
          <p:nvPr/>
        </p:nvSpPr>
        <p:spPr>
          <a:xfrm>
            <a:off x="517418" y="5299744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224972F-B6D5-CD46-5E08-4E6FBDC68CE1}"/>
              </a:ext>
            </a:extLst>
          </p:cNvPr>
          <p:cNvSpPr/>
          <p:nvPr/>
        </p:nvSpPr>
        <p:spPr>
          <a:xfrm>
            <a:off x="1870838" y="404392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B20835E-9E26-7A74-D55C-18C62BDDF27B}"/>
              </a:ext>
            </a:extLst>
          </p:cNvPr>
          <p:cNvSpPr/>
          <p:nvPr/>
        </p:nvSpPr>
        <p:spPr>
          <a:xfrm>
            <a:off x="1870838" y="5656333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D3764A9-400A-1391-9C9C-97FE6CADB5EA}"/>
              </a:ext>
            </a:extLst>
          </p:cNvPr>
          <p:cNvSpPr/>
          <p:nvPr/>
        </p:nvSpPr>
        <p:spPr>
          <a:xfrm>
            <a:off x="1865661" y="6927127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B3EA9AE-3AD8-02CA-B9D7-1E83907DDB9B}"/>
              </a:ext>
            </a:extLst>
          </p:cNvPr>
          <p:cNvSpPr/>
          <p:nvPr/>
        </p:nvSpPr>
        <p:spPr>
          <a:xfrm>
            <a:off x="3146217" y="3338314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9DD2A8B-5557-1D81-56AD-FC54BE40FE21}"/>
              </a:ext>
            </a:extLst>
          </p:cNvPr>
          <p:cNvSpPr/>
          <p:nvPr/>
        </p:nvSpPr>
        <p:spPr>
          <a:xfrm>
            <a:off x="3139807" y="4787595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D8F5B4F-B40E-D8C4-63BB-F6633815BE7F}"/>
              </a:ext>
            </a:extLst>
          </p:cNvPr>
          <p:cNvSpPr/>
          <p:nvPr/>
        </p:nvSpPr>
        <p:spPr>
          <a:xfrm>
            <a:off x="3139807" y="5997674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52932B6-F57C-8B08-1B5E-B01A46341882}"/>
              </a:ext>
            </a:extLst>
          </p:cNvPr>
          <p:cNvSpPr/>
          <p:nvPr/>
        </p:nvSpPr>
        <p:spPr>
          <a:xfrm>
            <a:off x="3097403" y="738130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C1B39A7-89BE-1929-A107-56286514B162}"/>
              </a:ext>
            </a:extLst>
          </p:cNvPr>
          <p:cNvSpPr/>
          <p:nvPr/>
        </p:nvSpPr>
        <p:spPr>
          <a:xfrm>
            <a:off x="4329145" y="7842741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BA73507-C3D0-C975-91C0-A0CDB31E9E6E}"/>
              </a:ext>
            </a:extLst>
          </p:cNvPr>
          <p:cNvSpPr/>
          <p:nvPr/>
        </p:nvSpPr>
        <p:spPr>
          <a:xfrm>
            <a:off x="4408776" y="599767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9846415-0280-B9CA-0AEB-11838A08AC55}"/>
              </a:ext>
            </a:extLst>
          </p:cNvPr>
          <p:cNvSpPr/>
          <p:nvPr/>
        </p:nvSpPr>
        <p:spPr>
          <a:xfrm>
            <a:off x="4408776" y="327862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B14AB6D-C252-1CDF-2A99-B586B1C64158}"/>
              </a:ext>
            </a:extLst>
          </p:cNvPr>
          <p:cNvSpPr/>
          <p:nvPr/>
        </p:nvSpPr>
        <p:spPr>
          <a:xfrm>
            <a:off x="5690718" y="6671051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348410A-4A0F-396E-C4D5-A4B054117F50}"/>
              </a:ext>
            </a:extLst>
          </p:cNvPr>
          <p:cNvSpPr/>
          <p:nvPr/>
        </p:nvSpPr>
        <p:spPr>
          <a:xfrm>
            <a:off x="5698463" y="5427618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6FBAC62-CBC7-2BEB-C66D-2D95F997C69B}"/>
              </a:ext>
            </a:extLst>
          </p:cNvPr>
          <p:cNvSpPr/>
          <p:nvPr/>
        </p:nvSpPr>
        <p:spPr>
          <a:xfrm>
            <a:off x="5690718" y="398924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9A1D629-B041-0036-B61D-3C4F103891D3}"/>
              </a:ext>
            </a:extLst>
          </p:cNvPr>
          <p:cNvSpPr/>
          <p:nvPr/>
        </p:nvSpPr>
        <p:spPr>
          <a:xfrm>
            <a:off x="5690718" y="2670106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54B8464-F84C-B836-B7D0-60A74E108680}"/>
              </a:ext>
            </a:extLst>
          </p:cNvPr>
          <p:cNvCxnSpPr>
            <a:stCxn id="3" idx="7"/>
            <a:endCxn id="4" idx="3"/>
          </p:cNvCxnSpPr>
          <p:nvPr/>
        </p:nvCxnSpPr>
        <p:spPr>
          <a:xfrm flipV="1">
            <a:off x="908953" y="4481069"/>
            <a:ext cx="1029063" cy="89367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316E9D1-4A9B-F35D-2999-D700984CAC74}"/>
              </a:ext>
            </a:extLst>
          </p:cNvPr>
          <p:cNvCxnSpPr>
            <a:cxnSpLocks/>
            <a:stCxn id="3" idx="6"/>
            <a:endCxn id="5" idx="2"/>
          </p:cNvCxnSpPr>
          <p:nvPr/>
        </p:nvCxnSpPr>
        <p:spPr>
          <a:xfrm>
            <a:off x="976130" y="5555820"/>
            <a:ext cx="894708" cy="356589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A7D21B5-5D8D-13D3-A52C-3C9607C7D02C}"/>
              </a:ext>
            </a:extLst>
          </p:cNvPr>
          <p:cNvCxnSpPr>
            <a:cxnSpLocks/>
            <a:stCxn id="3" idx="5"/>
            <a:endCxn id="6" idx="1"/>
          </p:cNvCxnSpPr>
          <p:nvPr/>
        </p:nvCxnSpPr>
        <p:spPr>
          <a:xfrm>
            <a:off x="908953" y="5736892"/>
            <a:ext cx="1023885" cy="126523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EEBCFFF-2D41-794D-5BDC-D06867765CAB}"/>
              </a:ext>
            </a:extLst>
          </p:cNvPr>
          <p:cNvCxnSpPr>
            <a:cxnSpLocks/>
            <a:stCxn id="4" idx="7"/>
            <a:endCxn id="7" idx="2"/>
          </p:cNvCxnSpPr>
          <p:nvPr/>
        </p:nvCxnSpPr>
        <p:spPr>
          <a:xfrm flipV="1">
            <a:off x="2262373" y="3594390"/>
            <a:ext cx="883844" cy="524534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2C0FE09-5535-336A-880C-786B117F5F97}"/>
              </a:ext>
            </a:extLst>
          </p:cNvPr>
          <p:cNvCxnSpPr>
            <a:cxnSpLocks/>
            <a:stCxn id="4" idx="5"/>
            <a:endCxn id="8" idx="2"/>
          </p:cNvCxnSpPr>
          <p:nvPr/>
        </p:nvCxnSpPr>
        <p:spPr>
          <a:xfrm>
            <a:off x="2262373" y="4481069"/>
            <a:ext cx="877434" cy="562602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9191A1E-2316-1585-1AFF-B9D0A101A1C8}"/>
              </a:ext>
            </a:extLst>
          </p:cNvPr>
          <p:cNvCxnSpPr>
            <a:cxnSpLocks/>
            <a:stCxn id="5" idx="6"/>
            <a:endCxn id="9" idx="2"/>
          </p:cNvCxnSpPr>
          <p:nvPr/>
        </p:nvCxnSpPr>
        <p:spPr>
          <a:xfrm>
            <a:off x="2329550" y="5912409"/>
            <a:ext cx="810257" cy="341341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424EE65-7366-6060-A8F3-46EF3E015BFC}"/>
              </a:ext>
            </a:extLst>
          </p:cNvPr>
          <p:cNvCxnSpPr>
            <a:cxnSpLocks/>
            <a:stCxn id="6" idx="6"/>
            <a:endCxn id="10" idx="2"/>
          </p:cNvCxnSpPr>
          <p:nvPr/>
        </p:nvCxnSpPr>
        <p:spPr>
          <a:xfrm>
            <a:off x="2324373" y="7183203"/>
            <a:ext cx="773030" cy="454176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47EBD46-2C96-928A-F0EF-256F991769B9}"/>
              </a:ext>
            </a:extLst>
          </p:cNvPr>
          <p:cNvCxnSpPr>
            <a:cxnSpLocks/>
            <a:stCxn id="7" idx="6"/>
            <a:endCxn id="13" idx="2"/>
          </p:cNvCxnSpPr>
          <p:nvPr/>
        </p:nvCxnSpPr>
        <p:spPr>
          <a:xfrm flipV="1">
            <a:off x="3604929" y="3534698"/>
            <a:ext cx="803847" cy="59692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4D4F499-0B01-7616-7F70-AAD18DFB35C4}"/>
              </a:ext>
            </a:extLst>
          </p:cNvPr>
          <p:cNvCxnSpPr>
            <a:cxnSpLocks/>
            <a:stCxn id="9" idx="6"/>
            <a:endCxn id="12" idx="2"/>
          </p:cNvCxnSpPr>
          <p:nvPr/>
        </p:nvCxnSpPr>
        <p:spPr>
          <a:xfrm flipV="1">
            <a:off x="3598519" y="6253748"/>
            <a:ext cx="810257" cy="2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D89C0B3-DE4C-080D-07D0-EDE03FBBACFF}"/>
              </a:ext>
            </a:extLst>
          </p:cNvPr>
          <p:cNvCxnSpPr>
            <a:cxnSpLocks/>
            <a:stCxn id="10" idx="6"/>
            <a:endCxn id="11" idx="2"/>
          </p:cNvCxnSpPr>
          <p:nvPr/>
        </p:nvCxnSpPr>
        <p:spPr>
          <a:xfrm>
            <a:off x="3556115" y="7637378"/>
            <a:ext cx="773030" cy="46143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70A693F-52AF-FA63-3F83-AC0E2AA24B56}"/>
              </a:ext>
            </a:extLst>
          </p:cNvPr>
          <p:cNvCxnSpPr>
            <a:cxnSpLocks/>
            <a:stCxn id="12" idx="6"/>
            <a:endCxn id="15" idx="2"/>
          </p:cNvCxnSpPr>
          <p:nvPr/>
        </p:nvCxnSpPr>
        <p:spPr>
          <a:xfrm flipV="1">
            <a:off x="4867488" y="5683694"/>
            <a:ext cx="830975" cy="570054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13A38EAD-335E-EB65-BC4E-11EA7CC1622F}"/>
              </a:ext>
            </a:extLst>
          </p:cNvPr>
          <p:cNvCxnSpPr>
            <a:cxnSpLocks/>
            <a:stCxn id="12" idx="6"/>
            <a:endCxn id="14" idx="2"/>
          </p:cNvCxnSpPr>
          <p:nvPr/>
        </p:nvCxnSpPr>
        <p:spPr>
          <a:xfrm>
            <a:off x="4867488" y="6253748"/>
            <a:ext cx="823230" cy="673379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CB7F970-1E9C-BC7F-3F6A-ABD1DF7A494C}"/>
              </a:ext>
            </a:extLst>
          </p:cNvPr>
          <p:cNvCxnSpPr>
            <a:cxnSpLocks/>
            <a:stCxn id="13" idx="6"/>
            <a:endCxn id="17" idx="2"/>
          </p:cNvCxnSpPr>
          <p:nvPr/>
        </p:nvCxnSpPr>
        <p:spPr>
          <a:xfrm flipV="1">
            <a:off x="4867488" y="2926182"/>
            <a:ext cx="823230" cy="608516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092DA6A9-0C06-DDB5-1998-2920DAB0825D}"/>
              </a:ext>
            </a:extLst>
          </p:cNvPr>
          <p:cNvCxnSpPr>
            <a:cxnSpLocks/>
            <a:stCxn id="13" idx="6"/>
            <a:endCxn id="16" idx="2"/>
          </p:cNvCxnSpPr>
          <p:nvPr/>
        </p:nvCxnSpPr>
        <p:spPr>
          <a:xfrm>
            <a:off x="4867488" y="3534698"/>
            <a:ext cx="823230" cy="710627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58D6796D-B8E0-E5BA-79CB-1B5D299B24E6}"/>
              </a:ext>
            </a:extLst>
          </p:cNvPr>
          <p:cNvSpPr txBox="1"/>
          <p:nvPr/>
        </p:nvSpPr>
        <p:spPr>
          <a:xfrm>
            <a:off x="578207" y="5201732"/>
            <a:ext cx="39913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FFFFFF"/>
                </a:solidFill>
                <a:latin typeface="Chalkduster" panose="03050602040202020205" pitchFamily="66" charset="77"/>
              </a:rPr>
              <a:t>s</a:t>
            </a:r>
          </a:p>
        </p:txBody>
      </p:sp>
      <p:sp>
        <p:nvSpPr>
          <p:cNvPr id="63" name="Merge 62">
            <a:extLst>
              <a:ext uri="{FF2B5EF4-FFF2-40B4-BE49-F238E27FC236}">
                <a16:creationId xmlns:a16="http://schemas.microsoft.com/office/drawing/2014/main" id="{5FB51D65-8240-6CFD-C7B7-D71B5A889567}"/>
              </a:ext>
            </a:extLst>
          </p:cNvPr>
          <p:cNvSpPr/>
          <p:nvPr/>
        </p:nvSpPr>
        <p:spPr>
          <a:xfrm rot="5400000">
            <a:off x="6592226" y="1760441"/>
            <a:ext cx="1384590" cy="2283310"/>
          </a:xfrm>
          <a:prstGeom prst="flowChartMerge">
            <a:avLst/>
          </a:prstGeom>
          <a:solidFill>
            <a:schemeClr val="accent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4" name="Merge 63">
            <a:extLst>
              <a:ext uri="{FF2B5EF4-FFF2-40B4-BE49-F238E27FC236}">
                <a16:creationId xmlns:a16="http://schemas.microsoft.com/office/drawing/2014/main" id="{021717F1-7225-005C-E3D9-334F06B01F77}"/>
              </a:ext>
            </a:extLst>
          </p:cNvPr>
          <p:cNvSpPr/>
          <p:nvPr/>
        </p:nvSpPr>
        <p:spPr>
          <a:xfrm rot="5400000">
            <a:off x="6635046" y="3163350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5" name="Merge 64">
            <a:extLst>
              <a:ext uri="{FF2B5EF4-FFF2-40B4-BE49-F238E27FC236}">
                <a16:creationId xmlns:a16="http://schemas.microsoft.com/office/drawing/2014/main" id="{95AB8F65-1996-4F99-543B-D9F176B0FD6F}"/>
              </a:ext>
            </a:extLst>
          </p:cNvPr>
          <p:cNvSpPr/>
          <p:nvPr/>
        </p:nvSpPr>
        <p:spPr>
          <a:xfrm rot="5400000">
            <a:off x="6615665" y="4536000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6" name="Merge 65">
            <a:extLst>
              <a:ext uri="{FF2B5EF4-FFF2-40B4-BE49-F238E27FC236}">
                <a16:creationId xmlns:a16="http://schemas.microsoft.com/office/drawing/2014/main" id="{48941BA8-E566-71C7-2708-0BE26715CBE4}"/>
              </a:ext>
            </a:extLst>
          </p:cNvPr>
          <p:cNvSpPr/>
          <p:nvPr/>
        </p:nvSpPr>
        <p:spPr>
          <a:xfrm rot="5400000">
            <a:off x="6633395" y="5823141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7" name="Merge 66">
            <a:extLst>
              <a:ext uri="{FF2B5EF4-FFF2-40B4-BE49-F238E27FC236}">
                <a16:creationId xmlns:a16="http://schemas.microsoft.com/office/drawing/2014/main" id="{42F32E53-32E9-2C21-754B-35E0DDDC4020}"/>
              </a:ext>
            </a:extLst>
          </p:cNvPr>
          <p:cNvSpPr/>
          <p:nvPr/>
        </p:nvSpPr>
        <p:spPr>
          <a:xfrm rot="5400000">
            <a:off x="5257625" y="6996996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69CACA1E-A180-FE8C-DAA9-EABFD617D477}"/>
              </a:ext>
            </a:extLst>
          </p:cNvPr>
          <p:cNvSpPr/>
          <p:nvPr/>
        </p:nvSpPr>
        <p:spPr>
          <a:xfrm rot="10800000">
            <a:off x="23074148" y="5199007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C343CF2E-FC9C-F83A-243A-7D68108AB369}"/>
              </a:ext>
            </a:extLst>
          </p:cNvPr>
          <p:cNvSpPr/>
          <p:nvPr/>
        </p:nvSpPr>
        <p:spPr>
          <a:xfrm rot="10800000">
            <a:off x="21720728" y="645482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34A3CB77-1C59-DF67-5FDB-AA4158872420}"/>
              </a:ext>
            </a:extLst>
          </p:cNvPr>
          <p:cNvSpPr/>
          <p:nvPr/>
        </p:nvSpPr>
        <p:spPr>
          <a:xfrm rot="10800000">
            <a:off x="21720728" y="4842418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E041B13E-461C-78AE-BB4E-95E1BD93F29E}"/>
              </a:ext>
            </a:extLst>
          </p:cNvPr>
          <p:cNvSpPr/>
          <p:nvPr/>
        </p:nvSpPr>
        <p:spPr>
          <a:xfrm rot="10800000">
            <a:off x="21725905" y="3571624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FC2CBFB9-3367-DC10-664F-54C36642B2AC}"/>
              </a:ext>
            </a:extLst>
          </p:cNvPr>
          <p:cNvSpPr/>
          <p:nvPr/>
        </p:nvSpPr>
        <p:spPr>
          <a:xfrm rot="10800000">
            <a:off x="20445349" y="7160437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23BB3B57-3331-36FA-6FEA-50334AB2B579}"/>
              </a:ext>
            </a:extLst>
          </p:cNvPr>
          <p:cNvSpPr/>
          <p:nvPr/>
        </p:nvSpPr>
        <p:spPr>
          <a:xfrm rot="10800000">
            <a:off x="20451759" y="5711156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A1DED2F5-3301-5C13-15FF-4148612A9407}"/>
              </a:ext>
            </a:extLst>
          </p:cNvPr>
          <p:cNvSpPr/>
          <p:nvPr/>
        </p:nvSpPr>
        <p:spPr>
          <a:xfrm rot="10800000">
            <a:off x="20451759" y="4501077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8A3A25F-C416-6CA8-2F86-C253A911BA99}"/>
              </a:ext>
            </a:extLst>
          </p:cNvPr>
          <p:cNvSpPr/>
          <p:nvPr/>
        </p:nvSpPr>
        <p:spPr>
          <a:xfrm rot="10800000">
            <a:off x="20494163" y="311744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6649D22B-FE54-C884-676E-0461BDC63AF0}"/>
              </a:ext>
            </a:extLst>
          </p:cNvPr>
          <p:cNvSpPr/>
          <p:nvPr/>
        </p:nvSpPr>
        <p:spPr>
          <a:xfrm rot="10800000">
            <a:off x="19262421" y="2656010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16CFDD31-5816-F7B0-C274-330985CEFAA9}"/>
              </a:ext>
            </a:extLst>
          </p:cNvPr>
          <p:cNvSpPr/>
          <p:nvPr/>
        </p:nvSpPr>
        <p:spPr>
          <a:xfrm rot="10800000">
            <a:off x="19182790" y="450107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6AAB0A98-0624-C972-065B-9B5D873324FA}"/>
              </a:ext>
            </a:extLst>
          </p:cNvPr>
          <p:cNvSpPr/>
          <p:nvPr/>
        </p:nvSpPr>
        <p:spPr>
          <a:xfrm rot="10800000">
            <a:off x="19182790" y="722012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CA3B5BD2-0CB1-127D-65E8-99EDACE0B6FD}"/>
              </a:ext>
            </a:extLst>
          </p:cNvPr>
          <p:cNvSpPr/>
          <p:nvPr/>
        </p:nvSpPr>
        <p:spPr>
          <a:xfrm rot="10800000">
            <a:off x="17900848" y="3827700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0C65EC8A-D493-2F12-9507-8FB1DE7E672A}"/>
              </a:ext>
            </a:extLst>
          </p:cNvPr>
          <p:cNvSpPr/>
          <p:nvPr/>
        </p:nvSpPr>
        <p:spPr>
          <a:xfrm rot="10800000">
            <a:off x="17893103" y="5071133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2BECC466-AABC-B495-A2CF-F4575A6B942C}"/>
              </a:ext>
            </a:extLst>
          </p:cNvPr>
          <p:cNvSpPr/>
          <p:nvPr/>
        </p:nvSpPr>
        <p:spPr>
          <a:xfrm rot="10800000">
            <a:off x="17900848" y="650950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EBF39356-0658-85DD-4E58-78F2D1C58BB1}"/>
              </a:ext>
            </a:extLst>
          </p:cNvPr>
          <p:cNvSpPr/>
          <p:nvPr/>
        </p:nvSpPr>
        <p:spPr>
          <a:xfrm rot="10800000">
            <a:off x="17900848" y="7828645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E584EC80-6FE6-93D8-9973-17965AF90FFE}"/>
              </a:ext>
            </a:extLst>
          </p:cNvPr>
          <p:cNvCxnSpPr>
            <a:cxnSpLocks/>
            <a:stCxn id="69" idx="7"/>
            <a:endCxn id="70" idx="3"/>
          </p:cNvCxnSpPr>
          <p:nvPr/>
        </p:nvCxnSpPr>
        <p:spPr>
          <a:xfrm rot="10800000" flipV="1">
            <a:off x="22112262" y="5636154"/>
            <a:ext cx="1029063" cy="89367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8E5989EE-781C-9F75-3469-D36436E76769}"/>
              </a:ext>
            </a:extLst>
          </p:cNvPr>
          <p:cNvCxnSpPr>
            <a:cxnSpLocks/>
            <a:stCxn id="69" idx="6"/>
            <a:endCxn id="71" idx="2"/>
          </p:cNvCxnSpPr>
          <p:nvPr/>
        </p:nvCxnSpPr>
        <p:spPr>
          <a:xfrm rot="10800000">
            <a:off x="22179440" y="5098492"/>
            <a:ext cx="894708" cy="356589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76A5B7F9-DB8E-ED0E-4C53-A43F741192FD}"/>
              </a:ext>
            </a:extLst>
          </p:cNvPr>
          <p:cNvCxnSpPr>
            <a:cxnSpLocks/>
            <a:stCxn id="69" idx="5"/>
            <a:endCxn id="72" idx="1"/>
          </p:cNvCxnSpPr>
          <p:nvPr/>
        </p:nvCxnSpPr>
        <p:spPr>
          <a:xfrm rot="10800000">
            <a:off x="22117440" y="4008771"/>
            <a:ext cx="1023885" cy="126523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A419852C-C440-2CD7-70F5-B6B8DDDE2488}"/>
              </a:ext>
            </a:extLst>
          </p:cNvPr>
          <p:cNvCxnSpPr>
            <a:cxnSpLocks/>
            <a:stCxn id="70" idx="7"/>
            <a:endCxn id="73" idx="2"/>
          </p:cNvCxnSpPr>
          <p:nvPr/>
        </p:nvCxnSpPr>
        <p:spPr>
          <a:xfrm rot="10800000" flipV="1">
            <a:off x="20904061" y="6891977"/>
            <a:ext cx="883844" cy="524534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1B8DC0FA-24C2-9E6C-88B7-D22D9E6D5352}"/>
              </a:ext>
            </a:extLst>
          </p:cNvPr>
          <p:cNvCxnSpPr>
            <a:cxnSpLocks/>
            <a:stCxn id="70" idx="5"/>
            <a:endCxn id="74" idx="2"/>
          </p:cNvCxnSpPr>
          <p:nvPr/>
        </p:nvCxnSpPr>
        <p:spPr>
          <a:xfrm rot="10800000">
            <a:off x="20910471" y="5967230"/>
            <a:ext cx="877434" cy="562602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52BF9EB1-5F00-A41C-1B79-0E73E211D917}"/>
              </a:ext>
            </a:extLst>
          </p:cNvPr>
          <p:cNvCxnSpPr>
            <a:cxnSpLocks/>
            <a:stCxn id="71" idx="6"/>
            <a:endCxn id="75" idx="2"/>
          </p:cNvCxnSpPr>
          <p:nvPr/>
        </p:nvCxnSpPr>
        <p:spPr>
          <a:xfrm rot="10800000">
            <a:off x="20910471" y="4757151"/>
            <a:ext cx="810257" cy="341341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C9CAE128-EFD1-2D84-5757-540AC9DB18B1}"/>
              </a:ext>
            </a:extLst>
          </p:cNvPr>
          <p:cNvCxnSpPr>
            <a:cxnSpLocks/>
            <a:stCxn id="72" idx="6"/>
            <a:endCxn id="76" idx="2"/>
          </p:cNvCxnSpPr>
          <p:nvPr/>
        </p:nvCxnSpPr>
        <p:spPr>
          <a:xfrm rot="10800000">
            <a:off x="20952875" y="3373522"/>
            <a:ext cx="773030" cy="454176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FBDB1856-BE9C-F83C-367C-06D2B1E8A737}"/>
              </a:ext>
            </a:extLst>
          </p:cNvPr>
          <p:cNvCxnSpPr>
            <a:cxnSpLocks/>
            <a:stCxn id="73" idx="6"/>
            <a:endCxn id="79" idx="2"/>
          </p:cNvCxnSpPr>
          <p:nvPr/>
        </p:nvCxnSpPr>
        <p:spPr>
          <a:xfrm rot="10800000" flipV="1">
            <a:off x="19641502" y="7416511"/>
            <a:ext cx="803847" cy="59692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F783DCF4-3A0C-DA43-BE84-4BE59BFF969B}"/>
              </a:ext>
            </a:extLst>
          </p:cNvPr>
          <p:cNvCxnSpPr>
            <a:cxnSpLocks/>
            <a:stCxn id="75" idx="6"/>
            <a:endCxn id="78" idx="2"/>
          </p:cNvCxnSpPr>
          <p:nvPr/>
        </p:nvCxnSpPr>
        <p:spPr>
          <a:xfrm rot="10800000" flipV="1">
            <a:off x="19641502" y="4757151"/>
            <a:ext cx="810257" cy="2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0C852BB7-187C-E534-FC28-86FDF5C61673}"/>
              </a:ext>
            </a:extLst>
          </p:cNvPr>
          <p:cNvCxnSpPr>
            <a:cxnSpLocks/>
            <a:stCxn id="76" idx="6"/>
            <a:endCxn id="77" idx="2"/>
          </p:cNvCxnSpPr>
          <p:nvPr/>
        </p:nvCxnSpPr>
        <p:spPr>
          <a:xfrm rot="10800000">
            <a:off x="19721133" y="2912085"/>
            <a:ext cx="773030" cy="46143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ED1B9FE9-64D2-1020-1188-C54E86162FB4}"/>
              </a:ext>
            </a:extLst>
          </p:cNvPr>
          <p:cNvCxnSpPr>
            <a:cxnSpLocks/>
            <a:stCxn id="78" idx="6"/>
            <a:endCxn id="81" idx="2"/>
          </p:cNvCxnSpPr>
          <p:nvPr/>
        </p:nvCxnSpPr>
        <p:spPr>
          <a:xfrm rot="10800000" flipV="1">
            <a:off x="18351815" y="4757153"/>
            <a:ext cx="830975" cy="570054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573CBFFB-B1CB-416F-0D17-3C2F08EA16A4}"/>
              </a:ext>
            </a:extLst>
          </p:cNvPr>
          <p:cNvCxnSpPr>
            <a:cxnSpLocks/>
            <a:stCxn id="78" idx="6"/>
            <a:endCxn id="80" idx="2"/>
          </p:cNvCxnSpPr>
          <p:nvPr/>
        </p:nvCxnSpPr>
        <p:spPr>
          <a:xfrm rot="10800000">
            <a:off x="18359560" y="4083774"/>
            <a:ext cx="823230" cy="673379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E97679F0-FD0B-6D39-28E9-D371D3E65024}"/>
              </a:ext>
            </a:extLst>
          </p:cNvPr>
          <p:cNvCxnSpPr>
            <a:cxnSpLocks/>
            <a:stCxn id="79" idx="6"/>
            <a:endCxn id="83" idx="2"/>
          </p:cNvCxnSpPr>
          <p:nvPr/>
        </p:nvCxnSpPr>
        <p:spPr>
          <a:xfrm rot="10800000" flipV="1">
            <a:off x="18359560" y="7476203"/>
            <a:ext cx="823230" cy="608516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47D9ACD8-40F3-DA05-DCD0-911244E379BC}"/>
              </a:ext>
            </a:extLst>
          </p:cNvPr>
          <p:cNvCxnSpPr>
            <a:cxnSpLocks/>
            <a:stCxn id="79" idx="6"/>
            <a:endCxn id="82" idx="2"/>
          </p:cNvCxnSpPr>
          <p:nvPr/>
        </p:nvCxnSpPr>
        <p:spPr>
          <a:xfrm rot="10800000">
            <a:off x="18359560" y="6765576"/>
            <a:ext cx="823230" cy="710627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5A7C573F-2B76-8D02-8D7D-F26B09149A89}"/>
              </a:ext>
            </a:extLst>
          </p:cNvPr>
          <p:cNvSpPr txBox="1"/>
          <p:nvPr/>
        </p:nvSpPr>
        <p:spPr>
          <a:xfrm>
            <a:off x="23200903" y="5415646"/>
            <a:ext cx="39913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FFFFFF"/>
                </a:solidFill>
                <a:latin typeface="Chalkduster" panose="03050602040202020205" pitchFamily="66" charset="77"/>
              </a:rPr>
              <a:t>t</a:t>
            </a:r>
          </a:p>
        </p:txBody>
      </p:sp>
      <p:sp>
        <p:nvSpPr>
          <p:cNvPr id="99" name="Merge 98">
            <a:extLst>
              <a:ext uri="{FF2B5EF4-FFF2-40B4-BE49-F238E27FC236}">
                <a16:creationId xmlns:a16="http://schemas.microsoft.com/office/drawing/2014/main" id="{27B8A903-0D3C-B897-9567-B7688E9B49CC}"/>
              </a:ext>
            </a:extLst>
          </p:cNvPr>
          <p:cNvSpPr/>
          <p:nvPr/>
        </p:nvSpPr>
        <p:spPr>
          <a:xfrm rot="16200000">
            <a:off x="16073462" y="6967150"/>
            <a:ext cx="1384590" cy="2283310"/>
          </a:xfrm>
          <a:prstGeom prst="flowChartMerge">
            <a:avLst/>
          </a:prstGeom>
          <a:solidFill>
            <a:schemeClr val="accent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0" name="Merge 99">
            <a:extLst>
              <a:ext uri="{FF2B5EF4-FFF2-40B4-BE49-F238E27FC236}">
                <a16:creationId xmlns:a16="http://schemas.microsoft.com/office/drawing/2014/main" id="{D8867109-E8BC-5C49-33C4-EC8D99F708C3}"/>
              </a:ext>
            </a:extLst>
          </p:cNvPr>
          <p:cNvSpPr/>
          <p:nvPr/>
        </p:nvSpPr>
        <p:spPr>
          <a:xfrm rot="16200000">
            <a:off x="16090336" y="5564239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1" name="Merge 100">
            <a:extLst>
              <a:ext uri="{FF2B5EF4-FFF2-40B4-BE49-F238E27FC236}">
                <a16:creationId xmlns:a16="http://schemas.microsoft.com/office/drawing/2014/main" id="{48791C05-5174-B06B-BA9F-EBA17B08DD85}"/>
              </a:ext>
            </a:extLst>
          </p:cNvPr>
          <p:cNvSpPr/>
          <p:nvPr/>
        </p:nvSpPr>
        <p:spPr>
          <a:xfrm rot="16200000">
            <a:off x="16109717" y="4191589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2" name="Merge 101">
            <a:extLst>
              <a:ext uri="{FF2B5EF4-FFF2-40B4-BE49-F238E27FC236}">
                <a16:creationId xmlns:a16="http://schemas.microsoft.com/office/drawing/2014/main" id="{517574CB-4159-1B20-209D-938F50BA26C1}"/>
              </a:ext>
            </a:extLst>
          </p:cNvPr>
          <p:cNvSpPr/>
          <p:nvPr/>
        </p:nvSpPr>
        <p:spPr>
          <a:xfrm rot="16200000">
            <a:off x="16091987" y="2904448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3" name="Merge 102">
            <a:extLst>
              <a:ext uri="{FF2B5EF4-FFF2-40B4-BE49-F238E27FC236}">
                <a16:creationId xmlns:a16="http://schemas.microsoft.com/office/drawing/2014/main" id="{D5C51A22-943A-613B-05D4-D3D0583E2401}"/>
              </a:ext>
            </a:extLst>
          </p:cNvPr>
          <p:cNvSpPr/>
          <p:nvPr/>
        </p:nvSpPr>
        <p:spPr>
          <a:xfrm rot="16200000">
            <a:off x="17467757" y="1730593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1E67C26C-A200-08E9-23FB-A179ACF37C5A}"/>
              </a:ext>
            </a:extLst>
          </p:cNvPr>
          <p:cNvSpPr/>
          <p:nvPr/>
        </p:nvSpPr>
        <p:spPr>
          <a:xfrm>
            <a:off x="865663" y="9665363"/>
            <a:ext cx="22275662" cy="2761061"/>
          </a:xfrm>
          <a:prstGeom prst="roundRect">
            <a:avLst>
              <a:gd name="adj" fmla="val 5932"/>
            </a:avLst>
          </a:prstGeom>
          <a:noFill/>
          <a:ln w="12700">
            <a:noFill/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:ma14="http://schemas.microsoft.com/office/mac/drawingml/2011/main" xmlns:m="http://schemas.openxmlformats.org/officeDocument/2006/math" xmlns="" val="1"/>
            </a:ext>
          </a:extLst>
        </p:spPr>
        <p:txBody>
          <a:bodyPr lIns="50800" tIns="50800" rIns="50800" bIns="50800" numCol="1" anchor="ctr"/>
          <a:lstStyle/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  <a:latin typeface="Bradley Hand" pitchFamily="2" charset="77"/>
              </a:rPr>
              <a:t>Look at the shortest path tree from s and t</a:t>
            </a:r>
          </a:p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  <a:latin typeface="Bradley Hand" pitchFamily="2" charset="77"/>
              </a:rPr>
              <a:t>Concentrate on the faulty edges lying on the shortest path tree</a:t>
            </a:r>
          </a:p>
        </p:txBody>
      </p:sp>
    </p:spTree>
    <p:extLst>
      <p:ext uri="{BB962C8B-B14F-4D97-AF65-F5344CB8AC3E}">
        <p14:creationId xmlns:p14="http://schemas.microsoft.com/office/powerpoint/2010/main" val="4026496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22A33811-B783-3DA4-1AB8-BCE0017E3365}"/>
              </a:ext>
            </a:extLst>
          </p:cNvPr>
          <p:cNvSpPr/>
          <p:nvPr/>
        </p:nvSpPr>
        <p:spPr>
          <a:xfrm>
            <a:off x="517418" y="5299744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224972F-B6D5-CD46-5E08-4E6FBDC68CE1}"/>
              </a:ext>
            </a:extLst>
          </p:cNvPr>
          <p:cNvSpPr/>
          <p:nvPr/>
        </p:nvSpPr>
        <p:spPr>
          <a:xfrm>
            <a:off x="1870838" y="404392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B20835E-9E26-7A74-D55C-18C62BDDF27B}"/>
              </a:ext>
            </a:extLst>
          </p:cNvPr>
          <p:cNvSpPr/>
          <p:nvPr/>
        </p:nvSpPr>
        <p:spPr>
          <a:xfrm>
            <a:off x="1870838" y="5656333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D3764A9-400A-1391-9C9C-97FE6CADB5EA}"/>
              </a:ext>
            </a:extLst>
          </p:cNvPr>
          <p:cNvSpPr/>
          <p:nvPr/>
        </p:nvSpPr>
        <p:spPr>
          <a:xfrm>
            <a:off x="1865661" y="6927127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B3EA9AE-3AD8-02CA-B9D7-1E83907DDB9B}"/>
              </a:ext>
            </a:extLst>
          </p:cNvPr>
          <p:cNvSpPr/>
          <p:nvPr/>
        </p:nvSpPr>
        <p:spPr>
          <a:xfrm>
            <a:off x="3146217" y="3338314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9DD2A8B-5557-1D81-56AD-FC54BE40FE21}"/>
              </a:ext>
            </a:extLst>
          </p:cNvPr>
          <p:cNvSpPr/>
          <p:nvPr/>
        </p:nvSpPr>
        <p:spPr>
          <a:xfrm>
            <a:off x="3139807" y="4787595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D8F5B4F-B40E-D8C4-63BB-F6633815BE7F}"/>
              </a:ext>
            </a:extLst>
          </p:cNvPr>
          <p:cNvSpPr/>
          <p:nvPr/>
        </p:nvSpPr>
        <p:spPr>
          <a:xfrm>
            <a:off x="3139807" y="5997674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52932B6-F57C-8B08-1B5E-B01A46341882}"/>
              </a:ext>
            </a:extLst>
          </p:cNvPr>
          <p:cNvSpPr/>
          <p:nvPr/>
        </p:nvSpPr>
        <p:spPr>
          <a:xfrm>
            <a:off x="3097403" y="738130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C1B39A7-89BE-1929-A107-56286514B162}"/>
              </a:ext>
            </a:extLst>
          </p:cNvPr>
          <p:cNvSpPr/>
          <p:nvPr/>
        </p:nvSpPr>
        <p:spPr>
          <a:xfrm>
            <a:off x="4329145" y="7842741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BA73507-C3D0-C975-91C0-A0CDB31E9E6E}"/>
              </a:ext>
            </a:extLst>
          </p:cNvPr>
          <p:cNvSpPr/>
          <p:nvPr/>
        </p:nvSpPr>
        <p:spPr>
          <a:xfrm>
            <a:off x="4408776" y="599767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9846415-0280-B9CA-0AEB-11838A08AC55}"/>
              </a:ext>
            </a:extLst>
          </p:cNvPr>
          <p:cNvSpPr/>
          <p:nvPr/>
        </p:nvSpPr>
        <p:spPr>
          <a:xfrm>
            <a:off x="4408776" y="327862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B14AB6D-C252-1CDF-2A99-B586B1C64158}"/>
              </a:ext>
            </a:extLst>
          </p:cNvPr>
          <p:cNvSpPr/>
          <p:nvPr/>
        </p:nvSpPr>
        <p:spPr>
          <a:xfrm>
            <a:off x="5690718" y="6671051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348410A-4A0F-396E-C4D5-A4B054117F50}"/>
              </a:ext>
            </a:extLst>
          </p:cNvPr>
          <p:cNvSpPr/>
          <p:nvPr/>
        </p:nvSpPr>
        <p:spPr>
          <a:xfrm>
            <a:off x="5698463" y="5427618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6FBAC62-CBC7-2BEB-C66D-2D95F997C69B}"/>
              </a:ext>
            </a:extLst>
          </p:cNvPr>
          <p:cNvSpPr/>
          <p:nvPr/>
        </p:nvSpPr>
        <p:spPr>
          <a:xfrm>
            <a:off x="5690718" y="398924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9A1D629-B041-0036-B61D-3C4F103891D3}"/>
              </a:ext>
            </a:extLst>
          </p:cNvPr>
          <p:cNvSpPr/>
          <p:nvPr/>
        </p:nvSpPr>
        <p:spPr>
          <a:xfrm>
            <a:off x="5690718" y="2670106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54B8464-F84C-B836-B7D0-60A74E108680}"/>
              </a:ext>
            </a:extLst>
          </p:cNvPr>
          <p:cNvCxnSpPr>
            <a:stCxn id="3" idx="7"/>
            <a:endCxn id="4" idx="3"/>
          </p:cNvCxnSpPr>
          <p:nvPr/>
        </p:nvCxnSpPr>
        <p:spPr>
          <a:xfrm flipV="1">
            <a:off x="908953" y="4481069"/>
            <a:ext cx="1029063" cy="89367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316E9D1-4A9B-F35D-2999-D700984CAC74}"/>
              </a:ext>
            </a:extLst>
          </p:cNvPr>
          <p:cNvCxnSpPr>
            <a:cxnSpLocks/>
            <a:stCxn id="3" idx="6"/>
            <a:endCxn id="5" idx="2"/>
          </p:cNvCxnSpPr>
          <p:nvPr/>
        </p:nvCxnSpPr>
        <p:spPr>
          <a:xfrm>
            <a:off x="976130" y="5555820"/>
            <a:ext cx="894708" cy="356589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A7D21B5-5D8D-13D3-A52C-3C9607C7D02C}"/>
              </a:ext>
            </a:extLst>
          </p:cNvPr>
          <p:cNvCxnSpPr>
            <a:cxnSpLocks/>
            <a:stCxn id="3" idx="5"/>
            <a:endCxn id="6" idx="1"/>
          </p:cNvCxnSpPr>
          <p:nvPr/>
        </p:nvCxnSpPr>
        <p:spPr>
          <a:xfrm>
            <a:off x="908953" y="5736892"/>
            <a:ext cx="1023885" cy="126523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EEBCFFF-2D41-794D-5BDC-D06867765CAB}"/>
              </a:ext>
            </a:extLst>
          </p:cNvPr>
          <p:cNvCxnSpPr>
            <a:cxnSpLocks/>
            <a:stCxn id="4" idx="7"/>
            <a:endCxn id="7" idx="2"/>
          </p:cNvCxnSpPr>
          <p:nvPr/>
        </p:nvCxnSpPr>
        <p:spPr>
          <a:xfrm flipV="1">
            <a:off x="2262373" y="3594390"/>
            <a:ext cx="883844" cy="524534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2C0FE09-5535-336A-880C-786B117F5F97}"/>
              </a:ext>
            </a:extLst>
          </p:cNvPr>
          <p:cNvCxnSpPr>
            <a:cxnSpLocks/>
            <a:stCxn id="4" idx="5"/>
            <a:endCxn id="8" idx="2"/>
          </p:cNvCxnSpPr>
          <p:nvPr/>
        </p:nvCxnSpPr>
        <p:spPr>
          <a:xfrm>
            <a:off x="2262373" y="4481069"/>
            <a:ext cx="877434" cy="562602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9191A1E-2316-1585-1AFF-B9D0A101A1C8}"/>
              </a:ext>
            </a:extLst>
          </p:cNvPr>
          <p:cNvCxnSpPr>
            <a:cxnSpLocks/>
            <a:stCxn id="5" idx="6"/>
            <a:endCxn id="9" idx="2"/>
          </p:cNvCxnSpPr>
          <p:nvPr/>
        </p:nvCxnSpPr>
        <p:spPr>
          <a:xfrm>
            <a:off x="2329550" y="5912409"/>
            <a:ext cx="810257" cy="341341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424EE65-7366-6060-A8F3-46EF3E015BFC}"/>
              </a:ext>
            </a:extLst>
          </p:cNvPr>
          <p:cNvCxnSpPr>
            <a:cxnSpLocks/>
            <a:stCxn id="6" idx="6"/>
            <a:endCxn id="10" idx="2"/>
          </p:cNvCxnSpPr>
          <p:nvPr/>
        </p:nvCxnSpPr>
        <p:spPr>
          <a:xfrm>
            <a:off x="2324373" y="7183203"/>
            <a:ext cx="773030" cy="454176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47EBD46-2C96-928A-F0EF-256F991769B9}"/>
              </a:ext>
            </a:extLst>
          </p:cNvPr>
          <p:cNvCxnSpPr>
            <a:cxnSpLocks/>
            <a:stCxn id="7" idx="6"/>
            <a:endCxn id="13" idx="2"/>
          </p:cNvCxnSpPr>
          <p:nvPr/>
        </p:nvCxnSpPr>
        <p:spPr>
          <a:xfrm flipV="1">
            <a:off x="3604929" y="3534698"/>
            <a:ext cx="803847" cy="59692"/>
          </a:xfrm>
          <a:prstGeom prst="line">
            <a:avLst/>
          </a:prstGeom>
          <a:noFill/>
          <a:ln w="127000" cap="flat">
            <a:solidFill>
              <a:schemeClr val="accent5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4D4F499-0B01-7616-7F70-AAD18DFB35C4}"/>
              </a:ext>
            </a:extLst>
          </p:cNvPr>
          <p:cNvCxnSpPr>
            <a:cxnSpLocks/>
            <a:stCxn id="9" idx="6"/>
            <a:endCxn id="12" idx="2"/>
          </p:cNvCxnSpPr>
          <p:nvPr/>
        </p:nvCxnSpPr>
        <p:spPr>
          <a:xfrm flipV="1">
            <a:off x="3598519" y="6253748"/>
            <a:ext cx="810257" cy="2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D89C0B3-DE4C-080D-07D0-EDE03FBBACFF}"/>
              </a:ext>
            </a:extLst>
          </p:cNvPr>
          <p:cNvCxnSpPr>
            <a:cxnSpLocks/>
            <a:stCxn id="10" idx="6"/>
            <a:endCxn id="11" idx="2"/>
          </p:cNvCxnSpPr>
          <p:nvPr/>
        </p:nvCxnSpPr>
        <p:spPr>
          <a:xfrm>
            <a:off x="3556115" y="7637378"/>
            <a:ext cx="773030" cy="46143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70A693F-52AF-FA63-3F83-AC0E2AA24B56}"/>
              </a:ext>
            </a:extLst>
          </p:cNvPr>
          <p:cNvCxnSpPr>
            <a:cxnSpLocks/>
            <a:stCxn id="12" idx="6"/>
            <a:endCxn id="15" idx="2"/>
          </p:cNvCxnSpPr>
          <p:nvPr/>
        </p:nvCxnSpPr>
        <p:spPr>
          <a:xfrm flipV="1">
            <a:off x="4867488" y="5683694"/>
            <a:ext cx="830975" cy="570054"/>
          </a:xfrm>
          <a:prstGeom prst="line">
            <a:avLst/>
          </a:prstGeom>
          <a:noFill/>
          <a:ln w="127000" cap="flat">
            <a:solidFill>
              <a:schemeClr val="accent5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13A38EAD-335E-EB65-BC4E-11EA7CC1622F}"/>
              </a:ext>
            </a:extLst>
          </p:cNvPr>
          <p:cNvCxnSpPr>
            <a:cxnSpLocks/>
            <a:stCxn id="12" idx="6"/>
            <a:endCxn id="14" idx="2"/>
          </p:cNvCxnSpPr>
          <p:nvPr/>
        </p:nvCxnSpPr>
        <p:spPr>
          <a:xfrm>
            <a:off x="4867488" y="6253748"/>
            <a:ext cx="823230" cy="673379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CB7F970-1E9C-BC7F-3F6A-ABD1DF7A494C}"/>
              </a:ext>
            </a:extLst>
          </p:cNvPr>
          <p:cNvCxnSpPr>
            <a:cxnSpLocks/>
            <a:stCxn id="13" idx="6"/>
            <a:endCxn id="17" idx="2"/>
          </p:cNvCxnSpPr>
          <p:nvPr/>
        </p:nvCxnSpPr>
        <p:spPr>
          <a:xfrm flipV="1">
            <a:off x="4867488" y="2926182"/>
            <a:ext cx="823230" cy="608516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092DA6A9-0C06-DDB5-1998-2920DAB0825D}"/>
              </a:ext>
            </a:extLst>
          </p:cNvPr>
          <p:cNvCxnSpPr>
            <a:cxnSpLocks/>
            <a:stCxn id="13" idx="6"/>
            <a:endCxn id="16" idx="2"/>
          </p:cNvCxnSpPr>
          <p:nvPr/>
        </p:nvCxnSpPr>
        <p:spPr>
          <a:xfrm>
            <a:off x="4867488" y="3534698"/>
            <a:ext cx="823230" cy="710627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58D6796D-B8E0-E5BA-79CB-1B5D299B24E6}"/>
              </a:ext>
            </a:extLst>
          </p:cNvPr>
          <p:cNvSpPr txBox="1"/>
          <p:nvPr/>
        </p:nvSpPr>
        <p:spPr>
          <a:xfrm>
            <a:off x="578207" y="5201732"/>
            <a:ext cx="39913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FFFFFF"/>
                </a:solidFill>
                <a:latin typeface="Chalkduster" panose="03050602040202020205" pitchFamily="66" charset="77"/>
              </a:rPr>
              <a:t>s</a:t>
            </a:r>
          </a:p>
        </p:txBody>
      </p:sp>
      <p:sp>
        <p:nvSpPr>
          <p:cNvPr id="63" name="Merge 62">
            <a:extLst>
              <a:ext uri="{FF2B5EF4-FFF2-40B4-BE49-F238E27FC236}">
                <a16:creationId xmlns:a16="http://schemas.microsoft.com/office/drawing/2014/main" id="{5FB51D65-8240-6CFD-C7B7-D71B5A889567}"/>
              </a:ext>
            </a:extLst>
          </p:cNvPr>
          <p:cNvSpPr/>
          <p:nvPr/>
        </p:nvSpPr>
        <p:spPr>
          <a:xfrm rot="5400000">
            <a:off x="6592226" y="1760441"/>
            <a:ext cx="1384590" cy="2283310"/>
          </a:xfrm>
          <a:prstGeom prst="flowChartMerge">
            <a:avLst/>
          </a:prstGeom>
          <a:solidFill>
            <a:schemeClr val="accent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4" name="Merge 63">
            <a:extLst>
              <a:ext uri="{FF2B5EF4-FFF2-40B4-BE49-F238E27FC236}">
                <a16:creationId xmlns:a16="http://schemas.microsoft.com/office/drawing/2014/main" id="{021717F1-7225-005C-E3D9-334F06B01F77}"/>
              </a:ext>
            </a:extLst>
          </p:cNvPr>
          <p:cNvSpPr/>
          <p:nvPr/>
        </p:nvSpPr>
        <p:spPr>
          <a:xfrm rot="5400000">
            <a:off x="6635046" y="3163350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5" name="Merge 64">
            <a:extLst>
              <a:ext uri="{FF2B5EF4-FFF2-40B4-BE49-F238E27FC236}">
                <a16:creationId xmlns:a16="http://schemas.microsoft.com/office/drawing/2014/main" id="{95AB8F65-1996-4F99-543B-D9F176B0FD6F}"/>
              </a:ext>
            </a:extLst>
          </p:cNvPr>
          <p:cNvSpPr/>
          <p:nvPr/>
        </p:nvSpPr>
        <p:spPr>
          <a:xfrm rot="5400000">
            <a:off x="6615665" y="4536000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6" name="Merge 65">
            <a:extLst>
              <a:ext uri="{FF2B5EF4-FFF2-40B4-BE49-F238E27FC236}">
                <a16:creationId xmlns:a16="http://schemas.microsoft.com/office/drawing/2014/main" id="{48941BA8-E566-71C7-2708-0BE26715CBE4}"/>
              </a:ext>
            </a:extLst>
          </p:cNvPr>
          <p:cNvSpPr/>
          <p:nvPr/>
        </p:nvSpPr>
        <p:spPr>
          <a:xfrm rot="5400000">
            <a:off x="6633395" y="5823141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7" name="Merge 66">
            <a:extLst>
              <a:ext uri="{FF2B5EF4-FFF2-40B4-BE49-F238E27FC236}">
                <a16:creationId xmlns:a16="http://schemas.microsoft.com/office/drawing/2014/main" id="{42F32E53-32E9-2C21-754B-35E0DDDC4020}"/>
              </a:ext>
            </a:extLst>
          </p:cNvPr>
          <p:cNvSpPr/>
          <p:nvPr/>
        </p:nvSpPr>
        <p:spPr>
          <a:xfrm rot="5400000">
            <a:off x="5257625" y="6996996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69CACA1E-A180-FE8C-DAA9-EABFD617D477}"/>
              </a:ext>
            </a:extLst>
          </p:cNvPr>
          <p:cNvSpPr/>
          <p:nvPr/>
        </p:nvSpPr>
        <p:spPr>
          <a:xfrm rot="10800000">
            <a:off x="23074148" y="5199007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C343CF2E-FC9C-F83A-243A-7D68108AB369}"/>
              </a:ext>
            </a:extLst>
          </p:cNvPr>
          <p:cNvSpPr/>
          <p:nvPr/>
        </p:nvSpPr>
        <p:spPr>
          <a:xfrm rot="10800000">
            <a:off x="21720728" y="645482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34A3CB77-1C59-DF67-5FDB-AA4158872420}"/>
              </a:ext>
            </a:extLst>
          </p:cNvPr>
          <p:cNvSpPr/>
          <p:nvPr/>
        </p:nvSpPr>
        <p:spPr>
          <a:xfrm rot="10800000">
            <a:off x="21720728" y="4842418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E041B13E-461C-78AE-BB4E-95E1BD93F29E}"/>
              </a:ext>
            </a:extLst>
          </p:cNvPr>
          <p:cNvSpPr/>
          <p:nvPr/>
        </p:nvSpPr>
        <p:spPr>
          <a:xfrm rot="10800000">
            <a:off x="21725905" y="3571624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FC2CBFB9-3367-DC10-664F-54C36642B2AC}"/>
              </a:ext>
            </a:extLst>
          </p:cNvPr>
          <p:cNvSpPr/>
          <p:nvPr/>
        </p:nvSpPr>
        <p:spPr>
          <a:xfrm rot="10800000">
            <a:off x="20445349" y="7160437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23BB3B57-3331-36FA-6FEA-50334AB2B579}"/>
              </a:ext>
            </a:extLst>
          </p:cNvPr>
          <p:cNvSpPr/>
          <p:nvPr/>
        </p:nvSpPr>
        <p:spPr>
          <a:xfrm rot="10800000">
            <a:off x="20451759" y="5711156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A1DED2F5-3301-5C13-15FF-4148612A9407}"/>
              </a:ext>
            </a:extLst>
          </p:cNvPr>
          <p:cNvSpPr/>
          <p:nvPr/>
        </p:nvSpPr>
        <p:spPr>
          <a:xfrm rot="10800000">
            <a:off x="20451759" y="4501077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8A3A25F-C416-6CA8-2F86-C253A911BA99}"/>
              </a:ext>
            </a:extLst>
          </p:cNvPr>
          <p:cNvSpPr/>
          <p:nvPr/>
        </p:nvSpPr>
        <p:spPr>
          <a:xfrm rot="10800000">
            <a:off x="20494163" y="311744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6649D22B-FE54-C884-676E-0461BDC63AF0}"/>
              </a:ext>
            </a:extLst>
          </p:cNvPr>
          <p:cNvSpPr/>
          <p:nvPr/>
        </p:nvSpPr>
        <p:spPr>
          <a:xfrm rot="10800000">
            <a:off x="19262421" y="2656010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16CFDD31-5816-F7B0-C274-330985CEFAA9}"/>
              </a:ext>
            </a:extLst>
          </p:cNvPr>
          <p:cNvSpPr/>
          <p:nvPr/>
        </p:nvSpPr>
        <p:spPr>
          <a:xfrm rot="10800000">
            <a:off x="19182790" y="450107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6AAB0A98-0624-C972-065B-9B5D873324FA}"/>
              </a:ext>
            </a:extLst>
          </p:cNvPr>
          <p:cNvSpPr/>
          <p:nvPr/>
        </p:nvSpPr>
        <p:spPr>
          <a:xfrm rot="10800000">
            <a:off x="19182790" y="722012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CA3B5BD2-0CB1-127D-65E8-99EDACE0B6FD}"/>
              </a:ext>
            </a:extLst>
          </p:cNvPr>
          <p:cNvSpPr/>
          <p:nvPr/>
        </p:nvSpPr>
        <p:spPr>
          <a:xfrm rot="10800000">
            <a:off x="17900848" y="3827700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0C65EC8A-D493-2F12-9507-8FB1DE7E672A}"/>
              </a:ext>
            </a:extLst>
          </p:cNvPr>
          <p:cNvSpPr/>
          <p:nvPr/>
        </p:nvSpPr>
        <p:spPr>
          <a:xfrm rot="10800000">
            <a:off x="17893103" y="5071133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2BECC466-AABC-B495-A2CF-F4575A6B942C}"/>
              </a:ext>
            </a:extLst>
          </p:cNvPr>
          <p:cNvSpPr/>
          <p:nvPr/>
        </p:nvSpPr>
        <p:spPr>
          <a:xfrm rot="10800000">
            <a:off x="17900848" y="650950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EBF39356-0658-85DD-4E58-78F2D1C58BB1}"/>
              </a:ext>
            </a:extLst>
          </p:cNvPr>
          <p:cNvSpPr/>
          <p:nvPr/>
        </p:nvSpPr>
        <p:spPr>
          <a:xfrm rot="10800000">
            <a:off x="17900848" y="7828645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E584EC80-6FE6-93D8-9973-17965AF90FFE}"/>
              </a:ext>
            </a:extLst>
          </p:cNvPr>
          <p:cNvCxnSpPr>
            <a:cxnSpLocks/>
            <a:stCxn id="69" idx="7"/>
            <a:endCxn id="70" idx="3"/>
          </p:cNvCxnSpPr>
          <p:nvPr/>
        </p:nvCxnSpPr>
        <p:spPr>
          <a:xfrm rot="10800000" flipV="1">
            <a:off x="22112262" y="5636154"/>
            <a:ext cx="1029063" cy="89367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8E5989EE-781C-9F75-3469-D36436E76769}"/>
              </a:ext>
            </a:extLst>
          </p:cNvPr>
          <p:cNvCxnSpPr>
            <a:cxnSpLocks/>
            <a:stCxn id="69" idx="6"/>
            <a:endCxn id="71" idx="2"/>
          </p:cNvCxnSpPr>
          <p:nvPr/>
        </p:nvCxnSpPr>
        <p:spPr>
          <a:xfrm rot="10800000">
            <a:off x="22179440" y="5098492"/>
            <a:ext cx="894708" cy="356589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76A5B7F9-DB8E-ED0E-4C53-A43F741192FD}"/>
              </a:ext>
            </a:extLst>
          </p:cNvPr>
          <p:cNvCxnSpPr>
            <a:cxnSpLocks/>
            <a:stCxn id="69" idx="5"/>
            <a:endCxn id="72" idx="1"/>
          </p:cNvCxnSpPr>
          <p:nvPr/>
        </p:nvCxnSpPr>
        <p:spPr>
          <a:xfrm rot="10800000">
            <a:off x="22117440" y="4008771"/>
            <a:ext cx="1023885" cy="126523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A419852C-C440-2CD7-70F5-B6B8DDDE2488}"/>
              </a:ext>
            </a:extLst>
          </p:cNvPr>
          <p:cNvCxnSpPr>
            <a:cxnSpLocks/>
            <a:stCxn id="70" idx="7"/>
            <a:endCxn id="73" idx="2"/>
          </p:cNvCxnSpPr>
          <p:nvPr/>
        </p:nvCxnSpPr>
        <p:spPr>
          <a:xfrm rot="10800000" flipV="1">
            <a:off x="20904061" y="6891977"/>
            <a:ext cx="883844" cy="524534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1B8DC0FA-24C2-9E6C-88B7-D22D9E6D5352}"/>
              </a:ext>
            </a:extLst>
          </p:cNvPr>
          <p:cNvCxnSpPr>
            <a:cxnSpLocks/>
            <a:stCxn id="70" idx="5"/>
            <a:endCxn id="74" idx="2"/>
          </p:cNvCxnSpPr>
          <p:nvPr/>
        </p:nvCxnSpPr>
        <p:spPr>
          <a:xfrm rot="10800000">
            <a:off x="20910471" y="5967230"/>
            <a:ext cx="877434" cy="562602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52BF9EB1-5F00-A41C-1B79-0E73E211D917}"/>
              </a:ext>
            </a:extLst>
          </p:cNvPr>
          <p:cNvCxnSpPr>
            <a:cxnSpLocks/>
            <a:stCxn id="71" idx="6"/>
            <a:endCxn id="75" idx="2"/>
          </p:cNvCxnSpPr>
          <p:nvPr/>
        </p:nvCxnSpPr>
        <p:spPr>
          <a:xfrm rot="10800000">
            <a:off x="20910471" y="4757151"/>
            <a:ext cx="810257" cy="341341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C9CAE128-EFD1-2D84-5757-540AC9DB18B1}"/>
              </a:ext>
            </a:extLst>
          </p:cNvPr>
          <p:cNvCxnSpPr>
            <a:cxnSpLocks/>
            <a:stCxn id="72" idx="6"/>
            <a:endCxn id="76" idx="2"/>
          </p:cNvCxnSpPr>
          <p:nvPr/>
        </p:nvCxnSpPr>
        <p:spPr>
          <a:xfrm rot="10800000">
            <a:off x="20952875" y="3373522"/>
            <a:ext cx="773030" cy="454176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FBDB1856-BE9C-F83C-367C-06D2B1E8A737}"/>
              </a:ext>
            </a:extLst>
          </p:cNvPr>
          <p:cNvCxnSpPr>
            <a:cxnSpLocks/>
            <a:stCxn id="73" idx="6"/>
            <a:endCxn id="79" idx="2"/>
          </p:cNvCxnSpPr>
          <p:nvPr/>
        </p:nvCxnSpPr>
        <p:spPr>
          <a:xfrm rot="10800000" flipV="1">
            <a:off x="19641502" y="7416511"/>
            <a:ext cx="803847" cy="59692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F783DCF4-3A0C-DA43-BE84-4BE59BFF969B}"/>
              </a:ext>
            </a:extLst>
          </p:cNvPr>
          <p:cNvCxnSpPr>
            <a:cxnSpLocks/>
            <a:stCxn id="75" idx="6"/>
            <a:endCxn id="78" idx="2"/>
          </p:cNvCxnSpPr>
          <p:nvPr/>
        </p:nvCxnSpPr>
        <p:spPr>
          <a:xfrm rot="10800000" flipV="1">
            <a:off x="19641502" y="4757151"/>
            <a:ext cx="810257" cy="2"/>
          </a:xfrm>
          <a:prstGeom prst="line">
            <a:avLst/>
          </a:prstGeom>
          <a:noFill/>
          <a:ln w="127000" cap="flat">
            <a:solidFill>
              <a:schemeClr val="accent5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0C852BB7-187C-E534-FC28-86FDF5C61673}"/>
              </a:ext>
            </a:extLst>
          </p:cNvPr>
          <p:cNvCxnSpPr>
            <a:cxnSpLocks/>
            <a:stCxn id="76" idx="6"/>
            <a:endCxn id="77" idx="2"/>
          </p:cNvCxnSpPr>
          <p:nvPr/>
        </p:nvCxnSpPr>
        <p:spPr>
          <a:xfrm rot="10800000">
            <a:off x="19721133" y="2912085"/>
            <a:ext cx="773030" cy="461438"/>
          </a:xfrm>
          <a:prstGeom prst="line">
            <a:avLst/>
          </a:prstGeom>
          <a:noFill/>
          <a:ln w="127000" cap="flat">
            <a:solidFill>
              <a:schemeClr val="accent5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ED1B9FE9-64D2-1020-1188-C54E86162FB4}"/>
              </a:ext>
            </a:extLst>
          </p:cNvPr>
          <p:cNvCxnSpPr>
            <a:cxnSpLocks/>
            <a:stCxn id="78" idx="6"/>
            <a:endCxn id="81" idx="2"/>
          </p:cNvCxnSpPr>
          <p:nvPr/>
        </p:nvCxnSpPr>
        <p:spPr>
          <a:xfrm rot="10800000" flipV="1">
            <a:off x="18351815" y="4757153"/>
            <a:ext cx="830975" cy="570054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573CBFFB-B1CB-416F-0D17-3C2F08EA16A4}"/>
              </a:ext>
            </a:extLst>
          </p:cNvPr>
          <p:cNvCxnSpPr>
            <a:cxnSpLocks/>
            <a:stCxn id="78" idx="6"/>
            <a:endCxn id="80" idx="2"/>
          </p:cNvCxnSpPr>
          <p:nvPr/>
        </p:nvCxnSpPr>
        <p:spPr>
          <a:xfrm rot="10800000">
            <a:off x="18359560" y="4083774"/>
            <a:ext cx="823230" cy="673379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E97679F0-FD0B-6D39-28E9-D371D3E65024}"/>
              </a:ext>
            </a:extLst>
          </p:cNvPr>
          <p:cNvCxnSpPr>
            <a:cxnSpLocks/>
            <a:stCxn id="79" idx="6"/>
            <a:endCxn id="83" idx="2"/>
          </p:cNvCxnSpPr>
          <p:nvPr/>
        </p:nvCxnSpPr>
        <p:spPr>
          <a:xfrm rot="10800000" flipV="1">
            <a:off x="18359560" y="7476203"/>
            <a:ext cx="823230" cy="608516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47D9ACD8-40F3-DA05-DCD0-911244E379BC}"/>
              </a:ext>
            </a:extLst>
          </p:cNvPr>
          <p:cNvCxnSpPr>
            <a:cxnSpLocks/>
            <a:stCxn id="79" idx="6"/>
            <a:endCxn id="82" idx="2"/>
          </p:cNvCxnSpPr>
          <p:nvPr/>
        </p:nvCxnSpPr>
        <p:spPr>
          <a:xfrm rot="10800000">
            <a:off x="18359560" y="6765576"/>
            <a:ext cx="823230" cy="710627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5A7C573F-2B76-8D02-8D7D-F26B09149A89}"/>
              </a:ext>
            </a:extLst>
          </p:cNvPr>
          <p:cNvSpPr txBox="1"/>
          <p:nvPr/>
        </p:nvSpPr>
        <p:spPr>
          <a:xfrm>
            <a:off x="23200903" y="5415646"/>
            <a:ext cx="39913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FFFFFF"/>
                </a:solidFill>
                <a:latin typeface="Chalkduster" panose="03050602040202020205" pitchFamily="66" charset="77"/>
              </a:rPr>
              <a:t>t</a:t>
            </a:r>
          </a:p>
        </p:txBody>
      </p:sp>
      <p:sp>
        <p:nvSpPr>
          <p:cNvPr id="99" name="Merge 98">
            <a:extLst>
              <a:ext uri="{FF2B5EF4-FFF2-40B4-BE49-F238E27FC236}">
                <a16:creationId xmlns:a16="http://schemas.microsoft.com/office/drawing/2014/main" id="{27B8A903-0D3C-B897-9567-B7688E9B49CC}"/>
              </a:ext>
            </a:extLst>
          </p:cNvPr>
          <p:cNvSpPr/>
          <p:nvPr/>
        </p:nvSpPr>
        <p:spPr>
          <a:xfrm rot="16200000">
            <a:off x="16073462" y="6967150"/>
            <a:ext cx="1384590" cy="2283310"/>
          </a:xfrm>
          <a:prstGeom prst="flowChartMerge">
            <a:avLst/>
          </a:prstGeom>
          <a:solidFill>
            <a:schemeClr val="accent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0" name="Merge 99">
            <a:extLst>
              <a:ext uri="{FF2B5EF4-FFF2-40B4-BE49-F238E27FC236}">
                <a16:creationId xmlns:a16="http://schemas.microsoft.com/office/drawing/2014/main" id="{D8867109-E8BC-5C49-33C4-EC8D99F708C3}"/>
              </a:ext>
            </a:extLst>
          </p:cNvPr>
          <p:cNvSpPr/>
          <p:nvPr/>
        </p:nvSpPr>
        <p:spPr>
          <a:xfrm rot="16200000">
            <a:off x="16090336" y="5564239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1" name="Merge 100">
            <a:extLst>
              <a:ext uri="{FF2B5EF4-FFF2-40B4-BE49-F238E27FC236}">
                <a16:creationId xmlns:a16="http://schemas.microsoft.com/office/drawing/2014/main" id="{48791C05-5174-B06B-BA9F-EBA17B08DD85}"/>
              </a:ext>
            </a:extLst>
          </p:cNvPr>
          <p:cNvSpPr/>
          <p:nvPr/>
        </p:nvSpPr>
        <p:spPr>
          <a:xfrm rot="16200000">
            <a:off x="16109717" y="4191589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2" name="Merge 101">
            <a:extLst>
              <a:ext uri="{FF2B5EF4-FFF2-40B4-BE49-F238E27FC236}">
                <a16:creationId xmlns:a16="http://schemas.microsoft.com/office/drawing/2014/main" id="{517574CB-4159-1B20-209D-938F50BA26C1}"/>
              </a:ext>
            </a:extLst>
          </p:cNvPr>
          <p:cNvSpPr/>
          <p:nvPr/>
        </p:nvSpPr>
        <p:spPr>
          <a:xfrm rot="16200000">
            <a:off x="16091987" y="2904448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3" name="Merge 102">
            <a:extLst>
              <a:ext uri="{FF2B5EF4-FFF2-40B4-BE49-F238E27FC236}">
                <a16:creationId xmlns:a16="http://schemas.microsoft.com/office/drawing/2014/main" id="{D5C51A22-943A-613B-05D4-D3D0583E2401}"/>
              </a:ext>
            </a:extLst>
          </p:cNvPr>
          <p:cNvSpPr/>
          <p:nvPr/>
        </p:nvSpPr>
        <p:spPr>
          <a:xfrm rot="16200000">
            <a:off x="17467757" y="1730593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1E67C26C-A200-08E9-23FB-A179ACF37C5A}"/>
              </a:ext>
            </a:extLst>
          </p:cNvPr>
          <p:cNvSpPr/>
          <p:nvPr/>
        </p:nvSpPr>
        <p:spPr>
          <a:xfrm>
            <a:off x="865663" y="9665363"/>
            <a:ext cx="22275662" cy="3646600"/>
          </a:xfrm>
          <a:prstGeom prst="roundRect">
            <a:avLst>
              <a:gd name="adj" fmla="val 5932"/>
            </a:avLst>
          </a:prstGeom>
          <a:noFill/>
          <a:ln w="12700">
            <a:noFill/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:ma14="http://schemas.microsoft.com/office/mac/drawingml/2011/main" xmlns:m="http://schemas.openxmlformats.org/officeDocument/2006/math" xmlns="" val="1"/>
            </a:ext>
          </a:extLst>
        </p:spPr>
        <p:txBody>
          <a:bodyPr lIns="50800" tIns="50800" rIns="50800" bIns="50800" numCol="1" anchor="ctr"/>
          <a:lstStyle/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  <a:latin typeface="Bradley Hand" pitchFamily="2" charset="77"/>
              </a:rPr>
              <a:t>Look at the shortest path tree from s and t</a:t>
            </a:r>
          </a:p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  <a:latin typeface="Bradley Hand" pitchFamily="2" charset="77"/>
              </a:rPr>
              <a:t>Concentrate on the faulty edges lying on the shortest path tree</a:t>
            </a:r>
          </a:p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  <a:latin typeface="Bradley Hand" pitchFamily="2" charset="77"/>
              </a:rPr>
              <a:t>Concentrate on the paths from the faulty edges to the root</a:t>
            </a:r>
          </a:p>
        </p:txBody>
      </p:sp>
    </p:spTree>
    <p:extLst>
      <p:ext uri="{BB962C8B-B14F-4D97-AF65-F5344CB8AC3E}">
        <p14:creationId xmlns:p14="http://schemas.microsoft.com/office/powerpoint/2010/main" val="12307509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!!star1">
            <a:extLst>
              <a:ext uri="{FF2B5EF4-FFF2-40B4-BE49-F238E27FC236}">
                <a16:creationId xmlns:a16="http://schemas.microsoft.com/office/drawing/2014/main" id="{3A3BDF97-1DB3-9F56-9437-5BC72BB902F1}"/>
              </a:ext>
            </a:extLst>
          </p:cNvPr>
          <p:cNvSpPr/>
          <p:nvPr/>
        </p:nvSpPr>
        <p:spPr>
          <a:xfrm>
            <a:off x="2951844" y="1313739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a</a:t>
            </a:r>
          </a:p>
        </p:txBody>
      </p:sp>
      <p:sp>
        <p:nvSpPr>
          <p:cNvPr id="4" name="!!star1">
            <a:extLst>
              <a:ext uri="{FF2B5EF4-FFF2-40B4-BE49-F238E27FC236}">
                <a16:creationId xmlns:a16="http://schemas.microsoft.com/office/drawing/2014/main" id="{95A91714-B3B7-C728-361D-EF001E107AA1}"/>
              </a:ext>
            </a:extLst>
          </p:cNvPr>
          <p:cNvSpPr/>
          <p:nvPr/>
        </p:nvSpPr>
        <p:spPr>
          <a:xfrm>
            <a:off x="1650582" y="3834201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b</a:t>
            </a:r>
            <a:endParaRPr lang="en-US" sz="3200" dirty="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!!star1">
            <a:extLst>
              <a:ext uri="{FF2B5EF4-FFF2-40B4-BE49-F238E27FC236}">
                <a16:creationId xmlns:a16="http://schemas.microsoft.com/office/drawing/2014/main" id="{4E31E288-4C30-9BD9-A814-88FF33BD7F18}"/>
              </a:ext>
            </a:extLst>
          </p:cNvPr>
          <p:cNvSpPr/>
          <p:nvPr/>
        </p:nvSpPr>
        <p:spPr>
          <a:xfrm>
            <a:off x="6735714" y="3415835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d</a:t>
            </a:r>
            <a:endParaRPr lang="en-US" sz="3200" dirty="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!!star1">
            <a:extLst>
              <a:ext uri="{FF2B5EF4-FFF2-40B4-BE49-F238E27FC236}">
                <a16:creationId xmlns:a16="http://schemas.microsoft.com/office/drawing/2014/main" id="{1FE15D98-86AA-8FCE-9FD2-6C405709E1ED}"/>
              </a:ext>
            </a:extLst>
          </p:cNvPr>
          <p:cNvSpPr/>
          <p:nvPr/>
        </p:nvSpPr>
        <p:spPr>
          <a:xfrm>
            <a:off x="6949413" y="1313739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c</a:t>
            </a:r>
            <a:endParaRPr lang="en-US" sz="3200" dirty="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!!star1">
            <a:extLst>
              <a:ext uri="{FF2B5EF4-FFF2-40B4-BE49-F238E27FC236}">
                <a16:creationId xmlns:a16="http://schemas.microsoft.com/office/drawing/2014/main" id="{9A92C6C7-673D-7B13-0638-F6ED820288ED}"/>
              </a:ext>
            </a:extLst>
          </p:cNvPr>
          <p:cNvSpPr/>
          <p:nvPr/>
        </p:nvSpPr>
        <p:spPr>
          <a:xfrm>
            <a:off x="4499290" y="6439634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e</a:t>
            </a:r>
            <a:endParaRPr lang="en-US" sz="3200" dirty="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8F906E5-B3EB-E958-4649-44507C734719}"/>
              </a:ext>
            </a:extLst>
          </p:cNvPr>
          <p:cNvCxnSpPr>
            <a:stCxn id="3" idx="6"/>
            <a:endCxn id="6" idx="2"/>
          </p:cNvCxnSpPr>
          <p:nvPr/>
        </p:nvCxnSpPr>
        <p:spPr>
          <a:xfrm>
            <a:off x="3866244" y="1732105"/>
            <a:ext cx="3083169" cy="0"/>
          </a:xfrm>
          <a:prstGeom prst="line">
            <a:avLst/>
          </a:prstGeom>
          <a:noFill/>
          <a:ln w="635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5EBCA28-7F18-ABC7-1B69-0860D18AC9CC}"/>
              </a:ext>
            </a:extLst>
          </p:cNvPr>
          <p:cNvCxnSpPr>
            <a:cxnSpLocks/>
            <a:stCxn id="4" idx="0"/>
            <a:endCxn id="3" idx="4"/>
          </p:cNvCxnSpPr>
          <p:nvPr/>
        </p:nvCxnSpPr>
        <p:spPr>
          <a:xfrm flipV="1">
            <a:off x="2107782" y="2150471"/>
            <a:ext cx="1301262" cy="1683730"/>
          </a:xfrm>
          <a:prstGeom prst="line">
            <a:avLst/>
          </a:prstGeom>
          <a:noFill/>
          <a:ln w="63500" cap="flat">
            <a:solidFill>
              <a:schemeClr val="accent1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982D68A-0DE6-B825-4CDC-5DA82639E727}"/>
              </a:ext>
            </a:extLst>
          </p:cNvPr>
          <p:cNvCxnSpPr>
            <a:cxnSpLocks/>
            <a:stCxn id="5" idx="0"/>
            <a:endCxn id="6" idx="4"/>
          </p:cNvCxnSpPr>
          <p:nvPr/>
        </p:nvCxnSpPr>
        <p:spPr>
          <a:xfrm flipV="1">
            <a:off x="7192914" y="2150471"/>
            <a:ext cx="213699" cy="1265364"/>
          </a:xfrm>
          <a:prstGeom prst="line">
            <a:avLst/>
          </a:prstGeom>
          <a:noFill/>
          <a:ln w="635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9356846-E6A8-16F2-12AC-C47EBA230933}"/>
              </a:ext>
            </a:extLst>
          </p:cNvPr>
          <p:cNvCxnSpPr>
            <a:cxnSpLocks/>
            <a:stCxn id="7" idx="0"/>
            <a:endCxn id="5" idx="4"/>
          </p:cNvCxnSpPr>
          <p:nvPr/>
        </p:nvCxnSpPr>
        <p:spPr>
          <a:xfrm flipV="1">
            <a:off x="4956490" y="4252567"/>
            <a:ext cx="2236424" cy="2187067"/>
          </a:xfrm>
          <a:prstGeom prst="line">
            <a:avLst/>
          </a:prstGeom>
          <a:noFill/>
          <a:ln w="63500" cap="flat">
            <a:solidFill>
              <a:schemeClr val="bg1">
                <a:alpha val="14043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39A11B2-E061-189D-D53F-D60C1A19DFC3}"/>
              </a:ext>
            </a:extLst>
          </p:cNvPr>
          <p:cNvCxnSpPr>
            <a:cxnSpLocks/>
            <a:stCxn id="7" idx="0"/>
            <a:endCxn id="4" idx="5"/>
          </p:cNvCxnSpPr>
          <p:nvPr/>
        </p:nvCxnSpPr>
        <p:spPr>
          <a:xfrm flipH="1" flipV="1">
            <a:off x="2431071" y="4548396"/>
            <a:ext cx="2525419" cy="1891238"/>
          </a:xfrm>
          <a:prstGeom prst="line">
            <a:avLst/>
          </a:prstGeom>
          <a:noFill/>
          <a:ln w="63500" cap="flat">
            <a:solidFill>
              <a:schemeClr val="accent1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044D96B0-5550-AEF8-66C9-3052BD5E115C}"/>
              </a:ext>
            </a:extLst>
          </p:cNvPr>
          <p:cNvSpPr/>
          <p:nvPr/>
        </p:nvSpPr>
        <p:spPr>
          <a:xfrm>
            <a:off x="2421933" y="2656297"/>
            <a:ext cx="686704" cy="658336"/>
          </a:xfrm>
          <a:prstGeom prst="round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ECEFFA66-BBC3-E299-C4AA-539B68BC80C6}"/>
              </a:ext>
            </a:extLst>
          </p:cNvPr>
          <p:cNvSpPr/>
          <p:nvPr/>
        </p:nvSpPr>
        <p:spPr>
          <a:xfrm>
            <a:off x="3108637" y="5054222"/>
            <a:ext cx="686704" cy="658336"/>
          </a:xfrm>
          <a:prstGeom prst="round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ABC417B-B974-85EC-20D6-B1C8A3D4236C}"/>
              </a:ext>
            </a:extLst>
          </p:cNvPr>
          <p:cNvSpPr/>
          <p:nvPr/>
        </p:nvSpPr>
        <p:spPr>
          <a:xfrm>
            <a:off x="5064476" y="1381528"/>
            <a:ext cx="686704" cy="658336"/>
          </a:xfrm>
          <a:prstGeom prst="round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7FC83BD5-AC45-C376-5411-215E4140D3D0}"/>
              </a:ext>
            </a:extLst>
          </p:cNvPr>
          <p:cNvSpPr/>
          <p:nvPr/>
        </p:nvSpPr>
        <p:spPr>
          <a:xfrm>
            <a:off x="6942804" y="2453985"/>
            <a:ext cx="686704" cy="658336"/>
          </a:xfrm>
          <a:prstGeom prst="round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" name="Candy: A problem on leetcode">
            <a:extLst>
              <a:ext uri="{FF2B5EF4-FFF2-40B4-BE49-F238E27FC236}">
                <a16:creationId xmlns:a16="http://schemas.microsoft.com/office/drawing/2014/main" id="{C1CB8D64-1601-A678-D4B8-0742FACDF444}"/>
              </a:ext>
            </a:extLst>
          </p:cNvPr>
          <p:cNvSpPr/>
          <p:nvPr/>
        </p:nvSpPr>
        <p:spPr>
          <a:xfrm>
            <a:off x="8681045" y="1349644"/>
            <a:ext cx="14710599" cy="764922"/>
          </a:xfrm>
          <a:prstGeom prst="roundRect">
            <a:avLst>
              <a:gd name="adj" fmla="val 1661"/>
            </a:avLst>
          </a:prstGeom>
          <a:noFill/>
          <a:ln w="12700">
            <a:noFill/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1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4000" dirty="0">
                <a:solidFill>
                  <a:schemeClr val="accent6">
                    <a:lumMod val="40000"/>
                    <a:lumOff val="60000"/>
                  </a:schemeClr>
                </a:solidFill>
                <a:latin typeface="Bradley Hand" pitchFamily="2" charset="77"/>
              </a:rPr>
              <a:t>What happens to shortest paths when some edges are deleted?</a:t>
            </a:r>
            <a:endParaRPr sz="4000" dirty="0">
              <a:solidFill>
                <a:schemeClr val="accent6">
                  <a:lumMod val="40000"/>
                  <a:lumOff val="60000"/>
                </a:schemeClr>
              </a:solidFill>
              <a:latin typeface="Bradley Han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547204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22A33811-B783-3DA4-1AB8-BCE0017E3365}"/>
              </a:ext>
            </a:extLst>
          </p:cNvPr>
          <p:cNvSpPr/>
          <p:nvPr/>
        </p:nvSpPr>
        <p:spPr>
          <a:xfrm>
            <a:off x="517418" y="5299744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224972F-B6D5-CD46-5E08-4E6FBDC68CE1}"/>
              </a:ext>
            </a:extLst>
          </p:cNvPr>
          <p:cNvSpPr/>
          <p:nvPr/>
        </p:nvSpPr>
        <p:spPr>
          <a:xfrm>
            <a:off x="1870838" y="404392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B20835E-9E26-7A74-D55C-18C62BDDF27B}"/>
              </a:ext>
            </a:extLst>
          </p:cNvPr>
          <p:cNvSpPr/>
          <p:nvPr/>
        </p:nvSpPr>
        <p:spPr>
          <a:xfrm>
            <a:off x="1870838" y="5656333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D3764A9-400A-1391-9C9C-97FE6CADB5EA}"/>
              </a:ext>
            </a:extLst>
          </p:cNvPr>
          <p:cNvSpPr/>
          <p:nvPr/>
        </p:nvSpPr>
        <p:spPr>
          <a:xfrm>
            <a:off x="1865661" y="6927127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B3EA9AE-3AD8-02CA-B9D7-1E83907DDB9B}"/>
              </a:ext>
            </a:extLst>
          </p:cNvPr>
          <p:cNvSpPr/>
          <p:nvPr/>
        </p:nvSpPr>
        <p:spPr>
          <a:xfrm>
            <a:off x="3146217" y="3338314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9DD2A8B-5557-1D81-56AD-FC54BE40FE21}"/>
              </a:ext>
            </a:extLst>
          </p:cNvPr>
          <p:cNvSpPr/>
          <p:nvPr/>
        </p:nvSpPr>
        <p:spPr>
          <a:xfrm>
            <a:off x="3139807" y="4787595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D8F5B4F-B40E-D8C4-63BB-F6633815BE7F}"/>
              </a:ext>
            </a:extLst>
          </p:cNvPr>
          <p:cNvSpPr/>
          <p:nvPr/>
        </p:nvSpPr>
        <p:spPr>
          <a:xfrm>
            <a:off x="3139807" y="5997674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52932B6-F57C-8B08-1B5E-B01A46341882}"/>
              </a:ext>
            </a:extLst>
          </p:cNvPr>
          <p:cNvSpPr/>
          <p:nvPr/>
        </p:nvSpPr>
        <p:spPr>
          <a:xfrm>
            <a:off x="3097403" y="738130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C1B39A7-89BE-1929-A107-56286514B162}"/>
              </a:ext>
            </a:extLst>
          </p:cNvPr>
          <p:cNvSpPr/>
          <p:nvPr/>
        </p:nvSpPr>
        <p:spPr>
          <a:xfrm>
            <a:off x="4329145" y="7842741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BA73507-C3D0-C975-91C0-A0CDB31E9E6E}"/>
              </a:ext>
            </a:extLst>
          </p:cNvPr>
          <p:cNvSpPr/>
          <p:nvPr/>
        </p:nvSpPr>
        <p:spPr>
          <a:xfrm>
            <a:off x="4408776" y="599767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9846415-0280-B9CA-0AEB-11838A08AC55}"/>
              </a:ext>
            </a:extLst>
          </p:cNvPr>
          <p:cNvSpPr/>
          <p:nvPr/>
        </p:nvSpPr>
        <p:spPr>
          <a:xfrm>
            <a:off x="4408776" y="327862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B14AB6D-C252-1CDF-2A99-B586B1C64158}"/>
              </a:ext>
            </a:extLst>
          </p:cNvPr>
          <p:cNvSpPr/>
          <p:nvPr/>
        </p:nvSpPr>
        <p:spPr>
          <a:xfrm>
            <a:off x="5690718" y="6671051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348410A-4A0F-396E-C4D5-A4B054117F50}"/>
              </a:ext>
            </a:extLst>
          </p:cNvPr>
          <p:cNvSpPr/>
          <p:nvPr/>
        </p:nvSpPr>
        <p:spPr>
          <a:xfrm>
            <a:off x="5698463" y="5427618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6FBAC62-CBC7-2BEB-C66D-2D95F997C69B}"/>
              </a:ext>
            </a:extLst>
          </p:cNvPr>
          <p:cNvSpPr/>
          <p:nvPr/>
        </p:nvSpPr>
        <p:spPr>
          <a:xfrm>
            <a:off x="5690718" y="398924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9A1D629-B041-0036-B61D-3C4F103891D3}"/>
              </a:ext>
            </a:extLst>
          </p:cNvPr>
          <p:cNvSpPr/>
          <p:nvPr/>
        </p:nvSpPr>
        <p:spPr>
          <a:xfrm>
            <a:off x="5690718" y="2670106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54B8464-F84C-B836-B7D0-60A74E108680}"/>
              </a:ext>
            </a:extLst>
          </p:cNvPr>
          <p:cNvCxnSpPr>
            <a:stCxn id="3" idx="7"/>
            <a:endCxn id="4" idx="3"/>
          </p:cNvCxnSpPr>
          <p:nvPr/>
        </p:nvCxnSpPr>
        <p:spPr>
          <a:xfrm flipV="1">
            <a:off x="908953" y="4481069"/>
            <a:ext cx="1029063" cy="89367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316E9D1-4A9B-F35D-2999-D700984CAC74}"/>
              </a:ext>
            </a:extLst>
          </p:cNvPr>
          <p:cNvCxnSpPr>
            <a:cxnSpLocks/>
            <a:stCxn id="3" idx="6"/>
            <a:endCxn id="5" idx="2"/>
          </p:cNvCxnSpPr>
          <p:nvPr/>
        </p:nvCxnSpPr>
        <p:spPr>
          <a:xfrm>
            <a:off x="976130" y="5555820"/>
            <a:ext cx="894708" cy="356589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A7D21B5-5D8D-13D3-A52C-3C9607C7D02C}"/>
              </a:ext>
            </a:extLst>
          </p:cNvPr>
          <p:cNvCxnSpPr>
            <a:cxnSpLocks/>
            <a:stCxn id="3" idx="5"/>
            <a:endCxn id="6" idx="1"/>
          </p:cNvCxnSpPr>
          <p:nvPr/>
        </p:nvCxnSpPr>
        <p:spPr>
          <a:xfrm>
            <a:off x="908953" y="5736892"/>
            <a:ext cx="1023885" cy="126523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EEBCFFF-2D41-794D-5BDC-D06867765CAB}"/>
              </a:ext>
            </a:extLst>
          </p:cNvPr>
          <p:cNvCxnSpPr>
            <a:cxnSpLocks/>
            <a:stCxn id="4" idx="7"/>
            <a:endCxn id="7" idx="2"/>
          </p:cNvCxnSpPr>
          <p:nvPr/>
        </p:nvCxnSpPr>
        <p:spPr>
          <a:xfrm flipV="1">
            <a:off x="2262373" y="3594390"/>
            <a:ext cx="883844" cy="524534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2C0FE09-5535-336A-880C-786B117F5F97}"/>
              </a:ext>
            </a:extLst>
          </p:cNvPr>
          <p:cNvCxnSpPr>
            <a:cxnSpLocks/>
            <a:stCxn id="4" idx="5"/>
            <a:endCxn id="8" idx="2"/>
          </p:cNvCxnSpPr>
          <p:nvPr/>
        </p:nvCxnSpPr>
        <p:spPr>
          <a:xfrm>
            <a:off x="2262373" y="4481069"/>
            <a:ext cx="877434" cy="562602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9191A1E-2316-1585-1AFF-B9D0A101A1C8}"/>
              </a:ext>
            </a:extLst>
          </p:cNvPr>
          <p:cNvCxnSpPr>
            <a:cxnSpLocks/>
            <a:stCxn id="5" idx="6"/>
            <a:endCxn id="9" idx="2"/>
          </p:cNvCxnSpPr>
          <p:nvPr/>
        </p:nvCxnSpPr>
        <p:spPr>
          <a:xfrm>
            <a:off x="2329550" y="5912409"/>
            <a:ext cx="810257" cy="341341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424EE65-7366-6060-A8F3-46EF3E015BFC}"/>
              </a:ext>
            </a:extLst>
          </p:cNvPr>
          <p:cNvCxnSpPr>
            <a:cxnSpLocks/>
            <a:stCxn id="6" idx="6"/>
            <a:endCxn id="10" idx="2"/>
          </p:cNvCxnSpPr>
          <p:nvPr/>
        </p:nvCxnSpPr>
        <p:spPr>
          <a:xfrm>
            <a:off x="2324373" y="7183203"/>
            <a:ext cx="773030" cy="454176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47EBD46-2C96-928A-F0EF-256F991769B9}"/>
              </a:ext>
            </a:extLst>
          </p:cNvPr>
          <p:cNvCxnSpPr>
            <a:cxnSpLocks/>
            <a:stCxn id="7" idx="6"/>
            <a:endCxn id="13" idx="2"/>
          </p:cNvCxnSpPr>
          <p:nvPr/>
        </p:nvCxnSpPr>
        <p:spPr>
          <a:xfrm flipV="1">
            <a:off x="3604929" y="3534698"/>
            <a:ext cx="803847" cy="59692"/>
          </a:xfrm>
          <a:prstGeom prst="line">
            <a:avLst/>
          </a:prstGeom>
          <a:noFill/>
          <a:ln w="127000" cap="flat">
            <a:solidFill>
              <a:schemeClr val="accent5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4D4F499-0B01-7616-7F70-AAD18DFB35C4}"/>
              </a:ext>
            </a:extLst>
          </p:cNvPr>
          <p:cNvCxnSpPr>
            <a:cxnSpLocks/>
            <a:stCxn id="9" idx="6"/>
            <a:endCxn id="12" idx="2"/>
          </p:cNvCxnSpPr>
          <p:nvPr/>
        </p:nvCxnSpPr>
        <p:spPr>
          <a:xfrm flipV="1">
            <a:off x="3598519" y="6253748"/>
            <a:ext cx="810257" cy="2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D89C0B3-DE4C-080D-07D0-EDE03FBBACFF}"/>
              </a:ext>
            </a:extLst>
          </p:cNvPr>
          <p:cNvCxnSpPr>
            <a:cxnSpLocks/>
            <a:stCxn id="10" idx="6"/>
            <a:endCxn id="11" idx="2"/>
          </p:cNvCxnSpPr>
          <p:nvPr/>
        </p:nvCxnSpPr>
        <p:spPr>
          <a:xfrm>
            <a:off x="3556115" y="7637378"/>
            <a:ext cx="773030" cy="46143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70A693F-52AF-FA63-3F83-AC0E2AA24B56}"/>
              </a:ext>
            </a:extLst>
          </p:cNvPr>
          <p:cNvCxnSpPr>
            <a:cxnSpLocks/>
            <a:stCxn id="12" idx="6"/>
            <a:endCxn id="15" idx="2"/>
          </p:cNvCxnSpPr>
          <p:nvPr/>
        </p:nvCxnSpPr>
        <p:spPr>
          <a:xfrm flipV="1">
            <a:off x="4867488" y="5683694"/>
            <a:ext cx="830975" cy="570054"/>
          </a:xfrm>
          <a:prstGeom prst="line">
            <a:avLst/>
          </a:prstGeom>
          <a:noFill/>
          <a:ln w="127000" cap="flat">
            <a:solidFill>
              <a:schemeClr val="accent5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13A38EAD-335E-EB65-BC4E-11EA7CC1622F}"/>
              </a:ext>
            </a:extLst>
          </p:cNvPr>
          <p:cNvCxnSpPr>
            <a:cxnSpLocks/>
            <a:stCxn id="12" idx="6"/>
            <a:endCxn id="14" idx="2"/>
          </p:cNvCxnSpPr>
          <p:nvPr/>
        </p:nvCxnSpPr>
        <p:spPr>
          <a:xfrm>
            <a:off x="4867488" y="6253748"/>
            <a:ext cx="823230" cy="673379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CB7F970-1E9C-BC7F-3F6A-ABD1DF7A494C}"/>
              </a:ext>
            </a:extLst>
          </p:cNvPr>
          <p:cNvCxnSpPr>
            <a:cxnSpLocks/>
            <a:stCxn id="13" idx="6"/>
            <a:endCxn id="17" idx="2"/>
          </p:cNvCxnSpPr>
          <p:nvPr/>
        </p:nvCxnSpPr>
        <p:spPr>
          <a:xfrm flipV="1">
            <a:off x="4867488" y="2926182"/>
            <a:ext cx="823230" cy="608516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092DA6A9-0C06-DDB5-1998-2920DAB0825D}"/>
              </a:ext>
            </a:extLst>
          </p:cNvPr>
          <p:cNvCxnSpPr>
            <a:cxnSpLocks/>
            <a:stCxn id="13" idx="6"/>
            <a:endCxn id="16" idx="2"/>
          </p:cNvCxnSpPr>
          <p:nvPr/>
        </p:nvCxnSpPr>
        <p:spPr>
          <a:xfrm>
            <a:off x="4867488" y="3534698"/>
            <a:ext cx="823230" cy="710627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58D6796D-B8E0-E5BA-79CB-1B5D299B24E6}"/>
              </a:ext>
            </a:extLst>
          </p:cNvPr>
          <p:cNvSpPr txBox="1"/>
          <p:nvPr/>
        </p:nvSpPr>
        <p:spPr>
          <a:xfrm>
            <a:off x="578207" y="5201732"/>
            <a:ext cx="39913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FFFFFF"/>
                </a:solidFill>
                <a:latin typeface="Chalkduster" panose="03050602040202020205" pitchFamily="66" charset="77"/>
              </a:rPr>
              <a:t>s</a:t>
            </a:r>
          </a:p>
        </p:txBody>
      </p:sp>
      <p:sp>
        <p:nvSpPr>
          <p:cNvPr id="63" name="Merge 62">
            <a:extLst>
              <a:ext uri="{FF2B5EF4-FFF2-40B4-BE49-F238E27FC236}">
                <a16:creationId xmlns:a16="http://schemas.microsoft.com/office/drawing/2014/main" id="{5FB51D65-8240-6CFD-C7B7-D71B5A889567}"/>
              </a:ext>
            </a:extLst>
          </p:cNvPr>
          <p:cNvSpPr/>
          <p:nvPr/>
        </p:nvSpPr>
        <p:spPr>
          <a:xfrm rot="5400000">
            <a:off x="6592226" y="1760441"/>
            <a:ext cx="1384590" cy="2283310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1018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4" name="Merge 63">
            <a:extLst>
              <a:ext uri="{FF2B5EF4-FFF2-40B4-BE49-F238E27FC236}">
                <a16:creationId xmlns:a16="http://schemas.microsoft.com/office/drawing/2014/main" id="{021717F1-7225-005C-E3D9-334F06B01F77}"/>
              </a:ext>
            </a:extLst>
          </p:cNvPr>
          <p:cNvSpPr/>
          <p:nvPr/>
        </p:nvSpPr>
        <p:spPr>
          <a:xfrm rot="5400000">
            <a:off x="6635046" y="3163350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1018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5" name="Merge 64">
            <a:extLst>
              <a:ext uri="{FF2B5EF4-FFF2-40B4-BE49-F238E27FC236}">
                <a16:creationId xmlns:a16="http://schemas.microsoft.com/office/drawing/2014/main" id="{95AB8F65-1996-4F99-543B-D9F176B0FD6F}"/>
              </a:ext>
            </a:extLst>
          </p:cNvPr>
          <p:cNvSpPr/>
          <p:nvPr/>
        </p:nvSpPr>
        <p:spPr>
          <a:xfrm rot="5400000">
            <a:off x="6615665" y="4536000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1018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6" name="Merge 65">
            <a:extLst>
              <a:ext uri="{FF2B5EF4-FFF2-40B4-BE49-F238E27FC236}">
                <a16:creationId xmlns:a16="http://schemas.microsoft.com/office/drawing/2014/main" id="{48941BA8-E566-71C7-2708-0BE26715CBE4}"/>
              </a:ext>
            </a:extLst>
          </p:cNvPr>
          <p:cNvSpPr/>
          <p:nvPr/>
        </p:nvSpPr>
        <p:spPr>
          <a:xfrm rot="5400000">
            <a:off x="6633395" y="5823141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1018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7" name="Merge 66">
            <a:extLst>
              <a:ext uri="{FF2B5EF4-FFF2-40B4-BE49-F238E27FC236}">
                <a16:creationId xmlns:a16="http://schemas.microsoft.com/office/drawing/2014/main" id="{42F32E53-32E9-2C21-754B-35E0DDDC4020}"/>
              </a:ext>
            </a:extLst>
          </p:cNvPr>
          <p:cNvSpPr/>
          <p:nvPr/>
        </p:nvSpPr>
        <p:spPr>
          <a:xfrm rot="5400000">
            <a:off x="5257625" y="6996996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1018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69CACA1E-A180-FE8C-DAA9-EABFD617D477}"/>
              </a:ext>
            </a:extLst>
          </p:cNvPr>
          <p:cNvSpPr/>
          <p:nvPr/>
        </p:nvSpPr>
        <p:spPr>
          <a:xfrm rot="10800000">
            <a:off x="23074148" y="5199007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C343CF2E-FC9C-F83A-243A-7D68108AB369}"/>
              </a:ext>
            </a:extLst>
          </p:cNvPr>
          <p:cNvSpPr/>
          <p:nvPr/>
        </p:nvSpPr>
        <p:spPr>
          <a:xfrm rot="10800000">
            <a:off x="21720728" y="645482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34A3CB77-1C59-DF67-5FDB-AA4158872420}"/>
              </a:ext>
            </a:extLst>
          </p:cNvPr>
          <p:cNvSpPr/>
          <p:nvPr/>
        </p:nvSpPr>
        <p:spPr>
          <a:xfrm rot="10800000">
            <a:off x="21720728" y="4842418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E041B13E-461C-78AE-BB4E-95E1BD93F29E}"/>
              </a:ext>
            </a:extLst>
          </p:cNvPr>
          <p:cNvSpPr/>
          <p:nvPr/>
        </p:nvSpPr>
        <p:spPr>
          <a:xfrm rot="10800000">
            <a:off x="21725905" y="3571624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FC2CBFB9-3367-DC10-664F-54C36642B2AC}"/>
              </a:ext>
            </a:extLst>
          </p:cNvPr>
          <p:cNvSpPr/>
          <p:nvPr/>
        </p:nvSpPr>
        <p:spPr>
          <a:xfrm rot="10800000">
            <a:off x="20445349" y="7160437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23BB3B57-3331-36FA-6FEA-50334AB2B579}"/>
              </a:ext>
            </a:extLst>
          </p:cNvPr>
          <p:cNvSpPr/>
          <p:nvPr/>
        </p:nvSpPr>
        <p:spPr>
          <a:xfrm rot="10800000">
            <a:off x="20451759" y="5711156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A1DED2F5-3301-5C13-15FF-4148612A9407}"/>
              </a:ext>
            </a:extLst>
          </p:cNvPr>
          <p:cNvSpPr/>
          <p:nvPr/>
        </p:nvSpPr>
        <p:spPr>
          <a:xfrm rot="10800000">
            <a:off x="20451759" y="4501077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8A3A25F-C416-6CA8-2F86-C253A911BA99}"/>
              </a:ext>
            </a:extLst>
          </p:cNvPr>
          <p:cNvSpPr/>
          <p:nvPr/>
        </p:nvSpPr>
        <p:spPr>
          <a:xfrm rot="10800000">
            <a:off x="20494163" y="311744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6649D22B-FE54-C884-676E-0461BDC63AF0}"/>
              </a:ext>
            </a:extLst>
          </p:cNvPr>
          <p:cNvSpPr/>
          <p:nvPr/>
        </p:nvSpPr>
        <p:spPr>
          <a:xfrm rot="10800000">
            <a:off x="19262421" y="2656010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16CFDD31-5816-F7B0-C274-330985CEFAA9}"/>
              </a:ext>
            </a:extLst>
          </p:cNvPr>
          <p:cNvSpPr/>
          <p:nvPr/>
        </p:nvSpPr>
        <p:spPr>
          <a:xfrm rot="10800000">
            <a:off x="19182790" y="450107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6AAB0A98-0624-C972-065B-9B5D873324FA}"/>
              </a:ext>
            </a:extLst>
          </p:cNvPr>
          <p:cNvSpPr/>
          <p:nvPr/>
        </p:nvSpPr>
        <p:spPr>
          <a:xfrm rot="10800000">
            <a:off x="19182790" y="722012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CA3B5BD2-0CB1-127D-65E8-99EDACE0B6FD}"/>
              </a:ext>
            </a:extLst>
          </p:cNvPr>
          <p:cNvSpPr/>
          <p:nvPr/>
        </p:nvSpPr>
        <p:spPr>
          <a:xfrm rot="10800000">
            <a:off x="17900848" y="3827700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0C65EC8A-D493-2F12-9507-8FB1DE7E672A}"/>
              </a:ext>
            </a:extLst>
          </p:cNvPr>
          <p:cNvSpPr/>
          <p:nvPr/>
        </p:nvSpPr>
        <p:spPr>
          <a:xfrm rot="10800000">
            <a:off x="17893103" y="5071133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2BECC466-AABC-B495-A2CF-F4575A6B942C}"/>
              </a:ext>
            </a:extLst>
          </p:cNvPr>
          <p:cNvSpPr/>
          <p:nvPr/>
        </p:nvSpPr>
        <p:spPr>
          <a:xfrm rot="10800000">
            <a:off x="17900848" y="650950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EBF39356-0658-85DD-4E58-78F2D1C58BB1}"/>
              </a:ext>
            </a:extLst>
          </p:cNvPr>
          <p:cNvSpPr/>
          <p:nvPr/>
        </p:nvSpPr>
        <p:spPr>
          <a:xfrm rot="10800000">
            <a:off x="17900848" y="7828645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E584EC80-6FE6-93D8-9973-17965AF90FFE}"/>
              </a:ext>
            </a:extLst>
          </p:cNvPr>
          <p:cNvCxnSpPr>
            <a:cxnSpLocks/>
            <a:stCxn id="69" idx="7"/>
            <a:endCxn id="70" idx="3"/>
          </p:cNvCxnSpPr>
          <p:nvPr/>
        </p:nvCxnSpPr>
        <p:spPr>
          <a:xfrm rot="10800000" flipV="1">
            <a:off x="22112262" y="5636154"/>
            <a:ext cx="1029063" cy="89367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8E5989EE-781C-9F75-3469-D36436E76769}"/>
              </a:ext>
            </a:extLst>
          </p:cNvPr>
          <p:cNvCxnSpPr>
            <a:cxnSpLocks/>
            <a:stCxn id="69" idx="6"/>
            <a:endCxn id="71" idx="2"/>
          </p:cNvCxnSpPr>
          <p:nvPr/>
        </p:nvCxnSpPr>
        <p:spPr>
          <a:xfrm rot="10800000">
            <a:off x="22179440" y="5098492"/>
            <a:ext cx="894708" cy="356589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76A5B7F9-DB8E-ED0E-4C53-A43F741192FD}"/>
              </a:ext>
            </a:extLst>
          </p:cNvPr>
          <p:cNvCxnSpPr>
            <a:cxnSpLocks/>
            <a:stCxn id="69" idx="5"/>
            <a:endCxn id="72" idx="1"/>
          </p:cNvCxnSpPr>
          <p:nvPr/>
        </p:nvCxnSpPr>
        <p:spPr>
          <a:xfrm rot="10800000">
            <a:off x="22117440" y="4008771"/>
            <a:ext cx="1023885" cy="126523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A419852C-C440-2CD7-70F5-B6B8DDDE2488}"/>
              </a:ext>
            </a:extLst>
          </p:cNvPr>
          <p:cNvCxnSpPr>
            <a:cxnSpLocks/>
            <a:stCxn id="70" idx="7"/>
            <a:endCxn id="73" idx="2"/>
          </p:cNvCxnSpPr>
          <p:nvPr/>
        </p:nvCxnSpPr>
        <p:spPr>
          <a:xfrm rot="10800000" flipV="1">
            <a:off x="20904061" y="6891977"/>
            <a:ext cx="883844" cy="524534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1B8DC0FA-24C2-9E6C-88B7-D22D9E6D5352}"/>
              </a:ext>
            </a:extLst>
          </p:cNvPr>
          <p:cNvCxnSpPr>
            <a:cxnSpLocks/>
            <a:stCxn id="70" idx="5"/>
            <a:endCxn id="74" idx="2"/>
          </p:cNvCxnSpPr>
          <p:nvPr/>
        </p:nvCxnSpPr>
        <p:spPr>
          <a:xfrm rot="10800000">
            <a:off x="20910471" y="5967230"/>
            <a:ext cx="877434" cy="562602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52BF9EB1-5F00-A41C-1B79-0E73E211D917}"/>
              </a:ext>
            </a:extLst>
          </p:cNvPr>
          <p:cNvCxnSpPr>
            <a:cxnSpLocks/>
            <a:stCxn id="71" idx="6"/>
            <a:endCxn id="75" idx="2"/>
          </p:cNvCxnSpPr>
          <p:nvPr/>
        </p:nvCxnSpPr>
        <p:spPr>
          <a:xfrm rot="10800000">
            <a:off x="20910471" y="4757151"/>
            <a:ext cx="810257" cy="341341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C9CAE128-EFD1-2D84-5757-540AC9DB18B1}"/>
              </a:ext>
            </a:extLst>
          </p:cNvPr>
          <p:cNvCxnSpPr>
            <a:cxnSpLocks/>
            <a:stCxn id="72" idx="6"/>
            <a:endCxn id="76" idx="2"/>
          </p:cNvCxnSpPr>
          <p:nvPr/>
        </p:nvCxnSpPr>
        <p:spPr>
          <a:xfrm rot="10800000">
            <a:off x="20952875" y="3373522"/>
            <a:ext cx="773030" cy="454176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FBDB1856-BE9C-F83C-367C-06D2B1E8A737}"/>
              </a:ext>
            </a:extLst>
          </p:cNvPr>
          <p:cNvCxnSpPr>
            <a:cxnSpLocks/>
            <a:stCxn id="73" idx="6"/>
            <a:endCxn id="79" idx="2"/>
          </p:cNvCxnSpPr>
          <p:nvPr/>
        </p:nvCxnSpPr>
        <p:spPr>
          <a:xfrm rot="10800000" flipV="1">
            <a:off x="19641502" y="7416511"/>
            <a:ext cx="803847" cy="59692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F783DCF4-3A0C-DA43-BE84-4BE59BFF969B}"/>
              </a:ext>
            </a:extLst>
          </p:cNvPr>
          <p:cNvCxnSpPr>
            <a:cxnSpLocks/>
            <a:stCxn id="75" idx="6"/>
            <a:endCxn id="78" idx="2"/>
          </p:cNvCxnSpPr>
          <p:nvPr/>
        </p:nvCxnSpPr>
        <p:spPr>
          <a:xfrm rot="10800000" flipV="1">
            <a:off x="19641502" y="4757151"/>
            <a:ext cx="810257" cy="2"/>
          </a:xfrm>
          <a:prstGeom prst="line">
            <a:avLst/>
          </a:prstGeom>
          <a:noFill/>
          <a:ln w="127000" cap="flat">
            <a:solidFill>
              <a:schemeClr val="accent5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0C852BB7-187C-E534-FC28-86FDF5C61673}"/>
              </a:ext>
            </a:extLst>
          </p:cNvPr>
          <p:cNvCxnSpPr>
            <a:cxnSpLocks/>
            <a:stCxn id="76" idx="6"/>
            <a:endCxn id="77" idx="2"/>
          </p:cNvCxnSpPr>
          <p:nvPr/>
        </p:nvCxnSpPr>
        <p:spPr>
          <a:xfrm rot="10800000">
            <a:off x="19721133" y="2912085"/>
            <a:ext cx="773030" cy="461438"/>
          </a:xfrm>
          <a:prstGeom prst="line">
            <a:avLst/>
          </a:prstGeom>
          <a:noFill/>
          <a:ln w="127000" cap="flat">
            <a:solidFill>
              <a:schemeClr val="accent5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ED1B9FE9-64D2-1020-1188-C54E86162FB4}"/>
              </a:ext>
            </a:extLst>
          </p:cNvPr>
          <p:cNvCxnSpPr>
            <a:cxnSpLocks/>
            <a:stCxn id="78" idx="6"/>
            <a:endCxn id="81" idx="2"/>
          </p:cNvCxnSpPr>
          <p:nvPr/>
        </p:nvCxnSpPr>
        <p:spPr>
          <a:xfrm rot="10800000" flipV="1">
            <a:off x="18351815" y="4757153"/>
            <a:ext cx="830975" cy="570054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573CBFFB-B1CB-416F-0D17-3C2F08EA16A4}"/>
              </a:ext>
            </a:extLst>
          </p:cNvPr>
          <p:cNvCxnSpPr>
            <a:cxnSpLocks/>
            <a:stCxn id="78" idx="6"/>
            <a:endCxn id="80" idx="2"/>
          </p:cNvCxnSpPr>
          <p:nvPr/>
        </p:nvCxnSpPr>
        <p:spPr>
          <a:xfrm rot="10800000">
            <a:off x="18359560" y="4083774"/>
            <a:ext cx="823230" cy="673379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E97679F0-FD0B-6D39-28E9-D371D3E65024}"/>
              </a:ext>
            </a:extLst>
          </p:cNvPr>
          <p:cNvCxnSpPr>
            <a:cxnSpLocks/>
            <a:stCxn id="79" idx="6"/>
            <a:endCxn id="83" idx="2"/>
          </p:cNvCxnSpPr>
          <p:nvPr/>
        </p:nvCxnSpPr>
        <p:spPr>
          <a:xfrm rot="10800000" flipV="1">
            <a:off x="18359560" y="7476203"/>
            <a:ext cx="823230" cy="608516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47D9ACD8-40F3-DA05-DCD0-911244E379BC}"/>
              </a:ext>
            </a:extLst>
          </p:cNvPr>
          <p:cNvCxnSpPr>
            <a:cxnSpLocks/>
            <a:stCxn id="79" idx="6"/>
            <a:endCxn id="82" idx="2"/>
          </p:cNvCxnSpPr>
          <p:nvPr/>
        </p:nvCxnSpPr>
        <p:spPr>
          <a:xfrm rot="10800000">
            <a:off x="18359560" y="6765576"/>
            <a:ext cx="823230" cy="710627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5A7C573F-2B76-8D02-8D7D-F26B09149A89}"/>
              </a:ext>
            </a:extLst>
          </p:cNvPr>
          <p:cNvSpPr txBox="1"/>
          <p:nvPr/>
        </p:nvSpPr>
        <p:spPr>
          <a:xfrm>
            <a:off x="23200903" y="5415646"/>
            <a:ext cx="39913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FFFFFF"/>
                </a:solidFill>
                <a:latin typeface="Chalkduster" panose="03050602040202020205" pitchFamily="66" charset="77"/>
              </a:rPr>
              <a:t>t</a:t>
            </a:r>
          </a:p>
        </p:txBody>
      </p:sp>
      <p:sp>
        <p:nvSpPr>
          <p:cNvPr id="99" name="Merge 98">
            <a:extLst>
              <a:ext uri="{FF2B5EF4-FFF2-40B4-BE49-F238E27FC236}">
                <a16:creationId xmlns:a16="http://schemas.microsoft.com/office/drawing/2014/main" id="{27B8A903-0D3C-B897-9567-B7688E9B49CC}"/>
              </a:ext>
            </a:extLst>
          </p:cNvPr>
          <p:cNvSpPr/>
          <p:nvPr/>
        </p:nvSpPr>
        <p:spPr>
          <a:xfrm rot="16200000">
            <a:off x="16073462" y="6967150"/>
            <a:ext cx="1384590" cy="2283310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0" name="Merge 99">
            <a:extLst>
              <a:ext uri="{FF2B5EF4-FFF2-40B4-BE49-F238E27FC236}">
                <a16:creationId xmlns:a16="http://schemas.microsoft.com/office/drawing/2014/main" id="{D8867109-E8BC-5C49-33C4-EC8D99F708C3}"/>
              </a:ext>
            </a:extLst>
          </p:cNvPr>
          <p:cNvSpPr/>
          <p:nvPr/>
        </p:nvSpPr>
        <p:spPr>
          <a:xfrm rot="16200000">
            <a:off x="16090336" y="5564239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1" name="Merge 100">
            <a:extLst>
              <a:ext uri="{FF2B5EF4-FFF2-40B4-BE49-F238E27FC236}">
                <a16:creationId xmlns:a16="http://schemas.microsoft.com/office/drawing/2014/main" id="{48791C05-5174-B06B-BA9F-EBA17B08DD85}"/>
              </a:ext>
            </a:extLst>
          </p:cNvPr>
          <p:cNvSpPr/>
          <p:nvPr/>
        </p:nvSpPr>
        <p:spPr>
          <a:xfrm rot="16200000">
            <a:off x="16109717" y="4191589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2" name="Merge 101">
            <a:extLst>
              <a:ext uri="{FF2B5EF4-FFF2-40B4-BE49-F238E27FC236}">
                <a16:creationId xmlns:a16="http://schemas.microsoft.com/office/drawing/2014/main" id="{517574CB-4159-1B20-209D-938F50BA26C1}"/>
              </a:ext>
            </a:extLst>
          </p:cNvPr>
          <p:cNvSpPr/>
          <p:nvPr/>
        </p:nvSpPr>
        <p:spPr>
          <a:xfrm rot="16200000">
            <a:off x="16091987" y="2904448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3" name="Merge 102">
            <a:extLst>
              <a:ext uri="{FF2B5EF4-FFF2-40B4-BE49-F238E27FC236}">
                <a16:creationId xmlns:a16="http://schemas.microsoft.com/office/drawing/2014/main" id="{D5C51A22-943A-613B-05D4-D3D0583E2401}"/>
              </a:ext>
            </a:extLst>
          </p:cNvPr>
          <p:cNvSpPr/>
          <p:nvPr/>
        </p:nvSpPr>
        <p:spPr>
          <a:xfrm rot="16200000">
            <a:off x="17467757" y="1730593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1E67C26C-A200-08E9-23FB-A179ACF37C5A}"/>
              </a:ext>
            </a:extLst>
          </p:cNvPr>
          <p:cNvSpPr/>
          <p:nvPr/>
        </p:nvSpPr>
        <p:spPr>
          <a:xfrm>
            <a:off x="865663" y="9665363"/>
            <a:ext cx="22275662" cy="3646600"/>
          </a:xfrm>
          <a:prstGeom prst="roundRect">
            <a:avLst>
              <a:gd name="adj" fmla="val 5932"/>
            </a:avLst>
          </a:prstGeom>
          <a:noFill/>
          <a:ln w="12700">
            <a:noFill/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:ma14="http://schemas.microsoft.com/office/mac/drawingml/2011/main" xmlns:m="http://schemas.openxmlformats.org/officeDocument/2006/math" xmlns="" val="1"/>
            </a:ext>
          </a:extLst>
        </p:spPr>
        <p:txBody>
          <a:bodyPr lIns="50800" tIns="50800" rIns="50800" bIns="50800" numCol="1" anchor="ctr"/>
          <a:lstStyle/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  <a:latin typeface="Bradley Hand" pitchFamily="2" charset="77"/>
              </a:rPr>
              <a:t>Look at the shortest path tree from s and t</a:t>
            </a:r>
          </a:p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  <a:latin typeface="Bradley Hand" pitchFamily="2" charset="77"/>
              </a:rPr>
              <a:t>Concentrate on the faulty edges lying on the shortest path tree</a:t>
            </a:r>
          </a:p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  <a:latin typeface="Bradley Hand" pitchFamily="2" charset="77"/>
              </a:rPr>
              <a:t>Concentrate on the paths from the faulty edges to the root</a:t>
            </a:r>
          </a:p>
        </p:txBody>
      </p:sp>
    </p:spTree>
    <p:extLst>
      <p:ext uri="{BB962C8B-B14F-4D97-AF65-F5344CB8AC3E}">
        <p14:creationId xmlns:p14="http://schemas.microsoft.com/office/powerpoint/2010/main" val="19951891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22A33811-B783-3DA4-1AB8-BCE0017E3365}"/>
              </a:ext>
            </a:extLst>
          </p:cNvPr>
          <p:cNvSpPr/>
          <p:nvPr/>
        </p:nvSpPr>
        <p:spPr>
          <a:xfrm>
            <a:off x="517418" y="5299744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224972F-B6D5-CD46-5E08-4E6FBDC68CE1}"/>
              </a:ext>
            </a:extLst>
          </p:cNvPr>
          <p:cNvSpPr/>
          <p:nvPr/>
        </p:nvSpPr>
        <p:spPr>
          <a:xfrm>
            <a:off x="1870838" y="404392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B20835E-9E26-7A74-D55C-18C62BDDF27B}"/>
              </a:ext>
            </a:extLst>
          </p:cNvPr>
          <p:cNvSpPr/>
          <p:nvPr/>
        </p:nvSpPr>
        <p:spPr>
          <a:xfrm>
            <a:off x="1870838" y="5656333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D3764A9-400A-1391-9C9C-97FE6CADB5EA}"/>
              </a:ext>
            </a:extLst>
          </p:cNvPr>
          <p:cNvSpPr/>
          <p:nvPr/>
        </p:nvSpPr>
        <p:spPr>
          <a:xfrm>
            <a:off x="1865661" y="6927127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B3EA9AE-3AD8-02CA-B9D7-1E83907DDB9B}"/>
              </a:ext>
            </a:extLst>
          </p:cNvPr>
          <p:cNvSpPr/>
          <p:nvPr/>
        </p:nvSpPr>
        <p:spPr>
          <a:xfrm>
            <a:off x="3146217" y="3338314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9DD2A8B-5557-1D81-56AD-FC54BE40FE21}"/>
              </a:ext>
            </a:extLst>
          </p:cNvPr>
          <p:cNvSpPr/>
          <p:nvPr/>
        </p:nvSpPr>
        <p:spPr>
          <a:xfrm>
            <a:off x="3139807" y="4787595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D8F5B4F-B40E-D8C4-63BB-F6633815BE7F}"/>
              </a:ext>
            </a:extLst>
          </p:cNvPr>
          <p:cNvSpPr/>
          <p:nvPr/>
        </p:nvSpPr>
        <p:spPr>
          <a:xfrm>
            <a:off x="3139807" y="5997674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52932B6-F57C-8B08-1B5E-B01A46341882}"/>
              </a:ext>
            </a:extLst>
          </p:cNvPr>
          <p:cNvSpPr/>
          <p:nvPr/>
        </p:nvSpPr>
        <p:spPr>
          <a:xfrm>
            <a:off x="3097403" y="738130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C1B39A7-89BE-1929-A107-56286514B162}"/>
              </a:ext>
            </a:extLst>
          </p:cNvPr>
          <p:cNvSpPr/>
          <p:nvPr/>
        </p:nvSpPr>
        <p:spPr>
          <a:xfrm>
            <a:off x="4329145" y="7842741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BA73507-C3D0-C975-91C0-A0CDB31E9E6E}"/>
              </a:ext>
            </a:extLst>
          </p:cNvPr>
          <p:cNvSpPr/>
          <p:nvPr/>
        </p:nvSpPr>
        <p:spPr>
          <a:xfrm>
            <a:off x="4408776" y="599767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9846415-0280-B9CA-0AEB-11838A08AC55}"/>
              </a:ext>
            </a:extLst>
          </p:cNvPr>
          <p:cNvSpPr/>
          <p:nvPr/>
        </p:nvSpPr>
        <p:spPr>
          <a:xfrm>
            <a:off x="4408776" y="327862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B14AB6D-C252-1CDF-2A99-B586B1C64158}"/>
              </a:ext>
            </a:extLst>
          </p:cNvPr>
          <p:cNvSpPr/>
          <p:nvPr/>
        </p:nvSpPr>
        <p:spPr>
          <a:xfrm>
            <a:off x="5690718" y="6671051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348410A-4A0F-396E-C4D5-A4B054117F50}"/>
              </a:ext>
            </a:extLst>
          </p:cNvPr>
          <p:cNvSpPr/>
          <p:nvPr/>
        </p:nvSpPr>
        <p:spPr>
          <a:xfrm>
            <a:off x="5698463" y="5427618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6FBAC62-CBC7-2BEB-C66D-2D95F997C69B}"/>
              </a:ext>
            </a:extLst>
          </p:cNvPr>
          <p:cNvSpPr/>
          <p:nvPr/>
        </p:nvSpPr>
        <p:spPr>
          <a:xfrm>
            <a:off x="5690718" y="398924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9A1D629-B041-0036-B61D-3C4F103891D3}"/>
              </a:ext>
            </a:extLst>
          </p:cNvPr>
          <p:cNvSpPr/>
          <p:nvPr/>
        </p:nvSpPr>
        <p:spPr>
          <a:xfrm>
            <a:off x="5690718" y="2670106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54B8464-F84C-B836-B7D0-60A74E108680}"/>
              </a:ext>
            </a:extLst>
          </p:cNvPr>
          <p:cNvCxnSpPr>
            <a:stCxn id="3" idx="7"/>
            <a:endCxn id="4" idx="3"/>
          </p:cNvCxnSpPr>
          <p:nvPr/>
        </p:nvCxnSpPr>
        <p:spPr>
          <a:xfrm flipV="1">
            <a:off x="908953" y="4481069"/>
            <a:ext cx="1029063" cy="89367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316E9D1-4A9B-F35D-2999-D700984CAC74}"/>
              </a:ext>
            </a:extLst>
          </p:cNvPr>
          <p:cNvCxnSpPr>
            <a:cxnSpLocks/>
            <a:stCxn id="3" idx="6"/>
            <a:endCxn id="5" idx="2"/>
          </p:cNvCxnSpPr>
          <p:nvPr/>
        </p:nvCxnSpPr>
        <p:spPr>
          <a:xfrm>
            <a:off x="976130" y="5555820"/>
            <a:ext cx="894708" cy="356589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A7D21B5-5D8D-13D3-A52C-3C9607C7D02C}"/>
              </a:ext>
            </a:extLst>
          </p:cNvPr>
          <p:cNvCxnSpPr>
            <a:cxnSpLocks/>
            <a:stCxn id="3" idx="5"/>
            <a:endCxn id="6" idx="1"/>
          </p:cNvCxnSpPr>
          <p:nvPr/>
        </p:nvCxnSpPr>
        <p:spPr>
          <a:xfrm>
            <a:off x="908953" y="5736892"/>
            <a:ext cx="1023885" cy="126523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EEBCFFF-2D41-794D-5BDC-D06867765CAB}"/>
              </a:ext>
            </a:extLst>
          </p:cNvPr>
          <p:cNvCxnSpPr>
            <a:cxnSpLocks/>
            <a:stCxn id="4" idx="7"/>
            <a:endCxn id="7" idx="2"/>
          </p:cNvCxnSpPr>
          <p:nvPr/>
        </p:nvCxnSpPr>
        <p:spPr>
          <a:xfrm flipV="1">
            <a:off x="2262373" y="3594390"/>
            <a:ext cx="883844" cy="524534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2C0FE09-5535-336A-880C-786B117F5F97}"/>
              </a:ext>
            </a:extLst>
          </p:cNvPr>
          <p:cNvCxnSpPr>
            <a:cxnSpLocks/>
            <a:stCxn id="4" idx="5"/>
            <a:endCxn id="8" idx="2"/>
          </p:cNvCxnSpPr>
          <p:nvPr/>
        </p:nvCxnSpPr>
        <p:spPr>
          <a:xfrm>
            <a:off x="2262373" y="4481069"/>
            <a:ext cx="877434" cy="562602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9191A1E-2316-1585-1AFF-B9D0A101A1C8}"/>
              </a:ext>
            </a:extLst>
          </p:cNvPr>
          <p:cNvCxnSpPr>
            <a:cxnSpLocks/>
            <a:stCxn id="5" idx="6"/>
            <a:endCxn id="9" idx="2"/>
          </p:cNvCxnSpPr>
          <p:nvPr/>
        </p:nvCxnSpPr>
        <p:spPr>
          <a:xfrm>
            <a:off x="2329550" y="5912409"/>
            <a:ext cx="810257" cy="341341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424EE65-7366-6060-A8F3-46EF3E015BFC}"/>
              </a:ext>
            </a:extLst>
          </p:cNvPr>
          <p:cNvCxnSpPr>
            <a:cxnSpLocks/>
            <a:stCxn id="6" idx="6"/>
            <a:endCxn id="10" idx="2"/>
          </p:cNvCxnSpPr>
          <p:nvPr/>
        </p:nvCxnSpPr>
        <p:spPr>
          <a:xfrm>
            <a:off x="2324373" y="7183203"/>
            <a:ext cx="773030" cy="454176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47EBD46-2C96-928A-F0EF-256F991769B9}"/>
              </a:ext>
            </a:extLst>
          </p:cNvPr>
          <p:cNvCxnSpPr>
            <a:cxnSpLocks/>
            <a:stCxn id="7" idx="6"/>
            <a:endCxn id="13" idx="2"/>
          </p:cNvCxnSpPr>
          <p:nvPr/>
        </p:nvCxnSpPr>
        <p:spPr>
          <a:xfrm flipV="1">
            <a:off x="3604929" y="3534698"/>
            <a:ext cx="803847" cy="59692"/>
          </a:xfrm>
          <a:prstGeom prst="line">
            <a:avLst/>
          </a:prstGeom>
          <a:noFill/>
          <a:ln w="127000" cap="flat">
            <a:solidFill>
              <a:schemeClr val="accent5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4D4F499-0B01-7616-7F70-AAD18DFB35C4}"/>
              </a:ext>
            </a:extLst>
          </p:cNvPr>
          <p:cNvCxnSpPr>
            <a:cxnSpLocks/>
            <a:stCxn id="9" idx="6"/>
            <a:endCxn id="12" idx="2"/>
          </p:cNvCxnSpPr>
          <p:nvPr/>
        </p:nvCxnSpPr>
        <p:spPr>
          <a:xfrm flipV="1">
            <a:off x="3598519" y="6253748"/>
            <a:ext cx="810257" cy="2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D89C0B3-DE4C-080D-07D0-EDE03FBBACFF}"/>
              </a:ext>
            </a:extLst>
          </p:cNvPr>
          <p:cNvCxnSpPr>
            <a:cxnSpLocks/>
            <a:stCxn id="10" idx="6"/>
            <a:endCxn id="11" idx="2"/>
          </p:cNvCxnSpPr>
          <p:nvPr/>
        </p:nvCxnSpPr>
        <p:spPr>
          <a:xfrm>
            <a:off x="3556115" y="7637378"/>
            <a:ext cx="773030" cy="46143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70A693F-52AF-FA63-3F83-AC0E2AA24B56}"/>
              </a:ext>
            </a:extLst>
          </p:cNvPr>
          <p:cNvCxnSpPr>
            <a:cxnSpLocks/>
            <a:stCxn id="12" idx="6"/>
            <a:endCxn id="15" idx="2"/>
          </p:cNvCxnSpPr>
          <p:nvPr/>
        </p:nvCxnSpPr>
        <p:spPr>
          <a:xfrm flipV="1">
            <a:off x="4867488" y="5683694"/>
            <a:ext cx="830975" cy="570054"/>
          </a:xfrm>
          <a:prstGeom prst="line">
            <a:avLst/>
          </a:prstGeom>
          <a:noFill/>
          <a:ln w="127000" cap="flat">
            <a:solidFill>
              <a:schemeClr val="accent5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13A38EAD-335E-EB65-BC4E-11EA7CC1622F}"/>
              </a:ext>
            </a:extLst>
          </p:cNvPr>
          <p:cNvCxnSpPr>
            <a:cxnSpLocks/>
            <a:stCxn id="12" idx="6"/>
            <a:endCxn id="14" idx="2"/>
          </p:cNvCxnSpPr>
          <p:nvPr/>
        </p:nvCxnSpPr>
        <p:spPr>
          <a:xfrm>
            <a:off x="4867488" y="6253748"/>
            <a:ext cx="823230" cy="673379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CB7F970-1E9C-BC7F-3F6A-ABD1DF7A494C}"/>
              </a:ext>
            </a:extLst>
          </p:cNvPr>
          <p:cNvCxnSpPr>
            <a:cxnSpLocks/>
            <a:stCxn id="13" idx="6"/>
            <a:endCxn id="17" idx="2"/>
          </p:cNvCxnSpPr>
          <p:nvPr/>
        </p:nvCxnSpPr>
        <p:spPr>
          <a:xfrm flipV="1">
            <a:off x="4867488" y="2926182"/>
            <a:ext cx="823230" cy="608516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092DA6A9-0C06-DDB5-1998-2920DAB0825D}"/>
              </a:ext>
            </a:extLst>
          </p:cNvPr>
          <p:cNvCxnSpPr>
            <a:cxnSpLocks/>
            <a:stCxn id="13" idx="6"/>
            <a:endCxn id="16" idx="2"/>
          </p:cNvCxnSpPr>
          <p:nvPr/>
        </p:nvCxnSpPr>
        <p:spPr>
          <a:xfrm>
            <a:off x="4867488" y="3534698"/>
            <a:ext cx="823230" cy="710627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58D6796D-B8E0-E5BA-79CB-1B5D299B24E6}"/>
              </a:ext>
            </a:extLst>
          </p:cNvPr>
          <p:cNvSpPr txBox="1"/>
          <p:nvPr/>
        </p:nvSpPr>
        <p:spPr>
          <a:xfrm>
            <a:off x="578207" y="5201732"/>
            <a:ext cx="39913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FFFFFF"/>
                </a:solidFill>
                <a:latin typeface="Chalkduster" panose="03050602040202020205" pitchFamily="66" charset="77"/>
              </a:rPr>
              <a:t>s</a:t>
            </a:r>
          </a:p>
        </p:txBody>
      </p:sp>
      <p:sp>
        <p:nvSpPr>
          <p:cNvPr id="63" name="Merge 62">
            <a:extLst>
              <a:ext uri="{FF2B5EF4-FFF2-40B4-BE49-F238E27FC236}">
                <a16:creationId xmlns:a16="http://schemas.microsoft.com/office/drawing/2014/main" id="{5FB51D65-8240-6CFD-C7B7-D71B5A889567}"/>
              </a:ext>
            </a:extLst>
          </p:cNvPr>
          <p:cNvSpPr/>
          <p:nvPr/>
        </p:nvSpPr>
        <p:spPr>
          <a:xfrm rot="5400000">
            <a:off x="6592226" y="1760441"/>
            <a:ext cx="1384590" cy="2283310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1018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4" name="Merge 63">
            <a:extLst>
              <a:ext uri="{FF2B5EF4-FFF2-40B4-BE49-F238E27FC236}">
                <a16:creationId xmlns:a16="http://schemas.microsoft.com/office/drawing/2014/main" id="{021717F1-7225-005C-E3D9-334F06B01F77}"/>
              </a:ext>
            </a:extLst>
          </p:cNvPr>
          <p:cNvSpPr/>
          <p:nvPr/>
        </p:nvSpPr>
        <p:spPr>
          <a:xfrm rot="5400000">
            <a:off x="6635046" y="3163350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1018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5" name="Merge 64">
            <a:extLst>
              <a:ext uri="{FF2B5EF4-FFF2-40B4-BE49-F238E27FC236}">
                <a16:creationId xmlns:a16="http://schemas.microsoft.com/office/drawing/2014/main" id="{95AB8F65-1996-4F99-543B-D9F176B0FD6F}"/>
              </a:ext>
            </a:extLst>
          </p:cNvPr>
          <p:cNvSpPr/>
          <p:nvPr/>
        </p:nvSpPr>
        <p:spPr>
          <a:xfrm rot="5400000">
            <a:off x="6615665" y="4536000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1018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6" name="Merge 65">
            <a:extLst>
              <a:ext uri="{FF2B5EF4-FFF2-40B4-BE49-F238E27FC236}">
                <a16:creationId xmlns:a16="http://schemas.microsoft.com/office/drawing/2014/main" id="{48941BA8-E566-71C7-2708-0BE26715CBE4}"/>
              </a:ext>
            </a:extLst>
          </p:cNvPr>
          <p:cNvSpPr/>
          <p:nvPr/>
        </p:nvSpPr>
        <p:spPr>
          <a:xfrm rot="5400000">
            <a:off x="6633395" y="5823141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1018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7" name="Merge 66">
            <a:extLst>
              <a:ext uri="{FF2B5EF4-FFF2-40B4-BE49-F238E27FC236}">
                <a16:creationId xmlns:a16="http://schemas.microsoft.com/office/drawing/2014/main" id="{42F32E53-32E9-2C21-754B-35E0DDDC4020}"/>
              </a:ext>
            </a:extLst>
          </p:cNvPr>
          <p:cNvSpPr/>
          <p:nvPr/>
        </p:nvSpPr>
        <p:spPr>
          <a:xfrm rot="5400000">
            <a:off x="5257625" y="6996996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1018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69CACA1E-A180-FE8C-DAA9-EABFD617D477}"/>
              </a:ext>
            </a:extLst>
          </p:cNvPr>
          <p:cNvSpPr/>
          <p:nvPr/>
        </p:nvSpPr>
        <p:spPr>
          <a:xfrm rot="10800000">
            <a:off x="23074148" y="5199007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C343CF2E-FC9C-F83A-243A-7D68108AB369}"/>
              </a:ext>
            </a:extLst>
          </p:cNvPr>
          <p:cNvSpPr/>
          <p:nvPr/>
        </p:nvSpPr>
        <p:spPr>
          <a:xfrm rot="10800000">
            <a:off x="21720728" y="645482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34A3CB77-1C59-DF67-5FDB-AA4158872420}"/>
              </a:ext>
            </a:extLst>
          </p:cNvPr>
          <p:cNvSpPr/>
          <p:nvPr/>
        </p:nvSpPr>
        <p:spPr>
          <a:xfrm rot="10800000">
            <a:off x="21720728" y="4842418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E041B13E-461C-78AE-BB4E-95E1BD93F29E}"/>
              </a:ext>
            </a:extLst>
          </p:cNvPr>
          <p:cNvSpPr/>
          <p:nvPr/>
        </p:nvSpPr>
        <p:spPr>
          <a:xfrm rot="10800000">
            <a:off x="21725905" y="3571624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FC2CBFB9-3367-DC10-664F-54C36642B2AC}"/>
              </a:ext>
            </a:extLst>
          </p:cNvPr>
          <p:cNvSpPr/>
          <p:nvPr/>
        </p:nvSpPr>
        <p:spPr>
          <a:xfrm rot="10800000">
            <a:off x="20445349" y="7160437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23BB3B57-3331-36FA-6FEA-50334AB2B579}"/>
              </a:ext>
            </a:extLst>
          </p:cNvPr>
          <p:cNvSpPr/>
          <p:nvPr/>
        </p:nvSpPr>
        <p:spPr>
          <a:xfrm rot="10800000">
            <a:off x="20451759" y="5711156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A1DED2F5-3301-5C13-15FF-4148612A9407}"/>
              </a:ext>
            </a:extLst>
          </p:cNvPr>
          <p:cNvSpPr/>
          <p:nvPr/>
        </p:nvSpPr>
        <p:spPr>
          <a:xfrm rot="10800000">
            <a:off x="20451759" y="4501077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8A3A25F-C416-6CA8-2F86-C253A911BA99}"/>
              </a:ext>
            </a:extLst>
          </p:cNvPr>
          <p:cNvSpPr/>
          <p:nvPr/>
        </p:nvSpPr>
        <p:spPr>
          <a:xfrm rot="10800000">
            <a:off x="20494163" y="311744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6649D22B-FE54-C884-676E-0461BDC63AF0}"/>
              </a:ext>
            </a:extLst>
          </p:cNvPr>
          <p:cNvSpPr/>
          <p:nvPr/>
        </p:nvSpPr>
        <p:spPr>
          <a:xfrm rot="10800000">
            <a:off x="19262421" y="2656010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16CFDD31-5816-F7B0-C274-330985CEFAA9}"/>
              </a:ext>
            </a:extLst>
          </p:cNvPr>
          <p:cNvSpPr/>
          <p:nvPr/>
        </p:nvSpPr>
        <p:spPr>
          <a:xfrm rot="10800000">
            <a:off x="19182790" y="450107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6AAB0A98-0624-C972-065B-9B5D873324FA}"/>
              </a:ext>
            </a:extLst>
          </p:cNvPr>
          <p:cNvSpPr/>
          <p:nvPr/>
        </p:nvSpPr>
        <p:spPr>
          <a:xfrm rot="10800000">
            <a:off x="19182790" y="722012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CA3B5BD2-0CB1-127D-65E8-99EDACE0B6FD}"/>
              </a:ext>
            </a:extLst>
          </p:cNvPr>
          <p:cNvSpPr/>
          <p:nvPr/>
        </p:nvSpPr>
        <p:spPr>
          <a:xfrm rot="10800000">
            <a:off x="17900848" y="3827700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0C65EC8A-D493-2F12-9507-8FB1DE7E672A}"/>
              </a:ext>
            </a:extLst>
          </p:cNvPr>
          <p:cNvSpPr/>
          <p:nvPr/>
        </p:nvSpPr>
        <p:spPr>
          <a:xfrm rot="10800000">
            <a:off x="17893103" y="5071133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2BECC466-AABC-B495-A2CF-F4575A6B942C}"/>
              </a:ext>
            </a:extLst>
          </p:cNvPr>
          <p:cNvSpPr/>
          <p:nvPr/>
        </p:nvSpPr>
        <p:spPr>
          <a:xfrm rot="10800000">
            <a:off x="17900848" y="650950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EBF39356-0658-85DD-4E58-78F2D1C58BB1}"/>
              </a:ext>
            </a:extLst>
          </p:cNvPr>
          <p:cNvSpPr/>
          <p:nvPr/>
        </p:nvSpPr>
        <p:spPr>
          <a:xfrm rot="10800000">
            <a:off x="17900848" y="7828645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E584EC80-6FE6-93D8-9973-17965AF90FFE}"/>
              </a:ext>
            </a:extLst>
          </p:cNvPr>
          <p:cNvCxnSpPr>
            <a:cxnSpLocks/>
            <a:stCxn id="69" idx="7"/>
            <a:endCxn id="70" idx="3"/>
          </p:cNvCxnSpPr>
          <p:nvPr/>
        </p:nvCxnSpPr>
        <p:spPr>
          <a:xfrm rot="10800000" flipV="1">
            <a:off x="22112262" y="5636154"/>
            <a:ext cx="1029063" cy="89367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8E5989EE-781C-9F75-3469-D36436E76769}"/>
              </a:ext>
            </a:extLst>
          </p:cNvPr>
          <p:cNvCxnSpPr>
            <a:cxnSpLocks/>
            <a:stCxn id="69" idx="6"/>
            <a:endCxn id="71" idx="2"/>
          </p:cNvCxnSpPr>
          <p:nvPr/>
        </p:nvCxnSpPr>
        <p:spPr>
          <a:xfrm rot="10800000">
            <a:off x="22179440" y="5098492"/>
            <a:ext cx="894708" cy="356589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76A5B7F9-DB8E-ED0E-4C53-A43F741192FD}"/>
              </a:ext>
            </a:extLst>
          </p:cNvPr>
          <p:cNvCxnSpPr>
            <a:cxnSpLocks/>
            <a:stCxn id="69" idx="5"/>
            <a:endCxn id="72" idx="1"/>
          </p:cNvCxnSpPr>
          <p:nvPr/>
        </p:nvCxnSpPr>
        <p:spPr>
          <a:xfrm rot="10800000">
            <a:off x="22117440" y="4008771"/>
            <a:ext cx="1023885" cy="126523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A419852C-C440-2CD7-70F5-B6B8DDDE2488}"/>
              </a:ext>
            </a:extLst>
          </p:cNvPr>
          <p:cNvCxnSpPr>
            <a:cxnSpLocks/>
            <a:stCxn id="70" idx="7"/>
            <a:endCxn id="73" idx="2"/>
          </p:cNvCxnSpPr>
          <p:nvPr/>
        </p:nvCxnSpPr>
        <p:spPr>
          <a:xfrm rot="10800000" flipV="1">
            <a:off x="20904061" y="6891977"/>
            <a:ext cx="883844" cy="524534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1B8DC0FA-24C2-9E6C-88B7-D22D9E6D5352}"/>
              </a:ext>
            </a:extLst>
          </p:cNvPr>
          <p:cNvCxnSpPr>
            <a:cxnSpLocks/>
            <a:stCxn id="70" idx="5"/>
            <a:endCxn id="74" idx="2"/>
          </p:cNvCxnSpPr>
          <p:nvPr/>
        </p:nvCxnSpPr>
        <p:spPr>
          <a:xfrm rot="10800000">
            <a:off x="20910471" y="5967230"/>
            <a:ext cx="877434" cy="562602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52BF9EB1-5F00-A41C-1B79-0E73E211D917}"/>
              </a:ext>
            </a:extLst>
          </p:cNvPr>
          <p:cNvCxnSpPr>
            <a:cxnSpLocks/>
            <a:stCxn id="71" idx="6"/>
            <a:endCxn id="75" idx="2"/>
          </p:cNvCxnSpPr>
          <p:nvPr/>
        </p:nvCxnSpPr>
        <p:spPr>
          <a:xfrm rot="10800000">
            <a:off x="20910471" y="4757151"/>
            <a:ext cx="810257" cy="341341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C9CAE128-EFD1-2D84-5757-540AC9DB18B1}"/>
              </a:ext>
            </a:extLst>
          </p:cNvPr>
          <p:cNvCxnSpPr>
            <a:cxnSpLocks/>
            <a:stCxn id="72" idx="6"/>
            <a:endCxn id="76" idx="2"/>
          </p:cNvCxnSpPr>
          <p:nvPr/>
        </p:nvCxnSpPr>
        <p:spPr>
          <a:xfrm rot="10800000">
            <a:off x="20952875" y="3373522"/>
            <a:ext cx="773030" cy="454176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FBDB1856-BE9C-F83C-367C-06D2B1E8A737}"/>
              </a:ext>
            </a:extLst>
          </p:cNvPr>
          <p:cNvCxnSpPr>
            <a:cxnSpLocks/>
            <a:stCxn id="73" idx="6"/>
            <a:endCxn id="79" idx="2"/>
          </p:cNvCxnSpPr>
          <p:nvPr/>
        </p:nvCxnSpPr>
        <p:spPr>
          <a:xfrm rot="10800000" flipV="1">
            <a:off x="19641502" y="7416511"/>
            <a:ext cx="803847" cy="59692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F783DCF4-3A0C-DA43-BE84-4BE59BFF969B}"/>
              </a:ext>
            </a:extLst>
          </p:cNvPr>
          <p:cNvCxnSpPr>
            <a:cxnSpLocks/>
            <a:stCxn id="75" idx="6"/>
            <a:endCxn id="78" idx="2"/>
          </p:cNvCxnSpPr>
          <p:nvPr/>
        </p:nvCxnSpPr>
        <p:spPr>
          <a:xfrm rot="10800000" flipV="1">
            <a:off x="19641502" y="4757151"/>
            <a:ext cx="810257" cy="2"/>
          </a:xfrm>
          <a:prstGeom prst="line">
            <a:avLst/>
          </a:prstGeom>
          <a:noFill/>
          <a:ln w="127000" cap="flat">
            <a:solidFill>
              <a:schemeClr val="accent5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0C852BB7-187C-E534-FC28-86FDF5C61673}"/>
              </a:ext>
            </a:extLst>
          </p:cNvPr>
          <p:cNvCxnSpPr>
            <a:cxnSpLocks/>
            <a:stCxn id="76" idx="6"/>
            <a:endCxn id="77" idx="2"/>
          </p:cNvCxnSpPr>
          <p:nvPr/>
        </p:nvCxnSpPr>
        <p:spPr>
          <a:xfrm rot="10800000">
            <a:off x="19721133" y="2912085"/>
            <a:ext cx="773030" cy="461438"/>
          </a:xfrm>
          <a:prstGeom prst="line">
            <a:avLst/>
          </a:prstGeom>
          <a:noFill/>
          <a:ln w="127000" cap="flat">
            <a:solidFill>
              <a:schemeClr val="accent5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ED1B9FE9-64D2-1020-1188-C54E86162FB4}"/>
              </a:ext>
            </a:extLst>
          </p:cNvPr>
          <p:cNvCxnSpPr>
            <a:cxnSpLocks/>
            <a:stCxn id="78" idx="6"/>
            <a:endCxn id="81" idx="2"/>
          </p:cNvCxnSpPr>
          <p:nvPr/>
        </p:nvCxnSpPr>
        <p:spPr>
          <a:xfrm rot="10800000" flipV="1">
            <a:off x="18351815" y="4757153"/>
            <a:ext cx="830975" cy="570054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573CBFFB-B1CB-416F-0D17-3C2F08EA16A4}"/>
              </a:ext>
            </a:extLst>
          </p:cNvPr>
          <p:cNvCxnSpPr>
            <a:cxnSpLocks/>
            <a:stCxn id="78" idx="6"/>
            <a:endCxn id="80" idx="2"/>
          </p:cNvCxnSpPr>
          <p:nvPr/>
        </p:nvCxnSpPr>
        <p:spPr>
          <a:xfrm rot="10800000">
            <a:off x="18359560" y="4083774"/>
            <a:ext cx="823230" cy="673379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E97679F0-FD0B-6D39-28E9-D371D3E65024}"/>
              </a:ext>
            </a:extLst>
          </p:cNvPr>
          <p:cNvCxnSpPr>
            <a:cxnSpLocks/>
            <a:stCxn id="79" idx="6"/>
            <a:endCxn id="83" idx="2"/>
          </p:cNvCxnSpPr>
          <p:nvPr/>
        </p:nvCxnSpPr>
        <p:spPr>
          <a:xfrm rot="10800000" flipV="1">
            <a:off x="18359560" y="7476203"/>
            <a:ext cx="823230" cy="608516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47D9ACD8-40F3-DA05-DCD0-911244E379BC}"/>
              </a:ext>
            </a:extLst>
          </p:cNvPr>
          <p:cNvCxnSpPr>
            <a:cxnSpLocks/>
            <a:stCxn id="79" idx="6"/>
            <a:endCxn id="82" idx="2"/>
          </p:cNvCxnSpPr>
          <p:nvPr/>
        </p:nvCxnSpPr>
        <p:spPr>
          <a:xfrm rot="10800000">
            <a:off x="18359560" y="6765576"/>
            <a:ext cx="823230" cy="710627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5A7C573F-2B76-8D02-8D7D-F26B09149A89}"/>
              </a:ext>
            </a:extLst>
          </p:cNvPr>
          <p:cNvSpPr txBox="1"/>
          <p:nvPr/>
        </p:nvSpPr>
        <p:spPr>
          <a:xfrm>
            <a:off x="23200903" y="5415646"/>
            <a:ext cx="39913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FFFFFF"/>
                </a:solidFill>
                <a:latin typeface="Chalkduster" panose="03050602040202020205" pitchFamily="66" charset="77"/>
              </a:rPr>
              <a:t>t</a:t>
            </a:r>
          </a:p>
        </p:txBody>
      </p:sp>
      <p:sp>
        <p:nvSpPr>
          <p:cNvPr id="99" name="Merge 98">
            <a:extLst>
              <a:ext uri="{FF2B5EF4-FFF2-40B4-BE49-F238E27FC236}">
                <a16:creationId xmlns:a16="http://schemas.microsoft.com/office/drawing/2014/main" id="{27B8A903-0D3C-B897-9567-B7688E9B49CC}"/>
              </a:ext>
            </a:extLst>
          </p:cNvPr>
          <p:cNvSpPr/>
          <p:nvPr/>
        </p:nvSpPr>
        <p:spPr>
          <a:xfrm rot="16200000">
            <a:off x="16073462" y="6967150"/>
            <a:ext cx="1384590" cy="2283310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0" name="Merge 99">
            <a:extLst>
              <a:ext uri="{FF2B5EF4-FFF2-40B4-BE49-F238E27FC236}">
                <a16:creationId xmlns:a16="http://schemas.microsoft.com/office/drawing/2014/main" id="{D8867109-E8BC-5C49-33C4-EC8D99F708C3}"/>
              </a:ext>
            </a:extLst>
          </p:cNvPr>
          <p:cNvSpPr/>
          <p:nvPr/>
        </p:nvSpPr>
        <p:spPr>
          <a:xfrm rot="16200000">
            <a:off x="16090336" y="5564239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1" name="Merge 100">
            <a:extLst>
              <a:ext uri="{FF2B5EF4-FFF2-40B4-BE49-F238E27FC236}">
                <a16:creationId xmlns:a16="http://schemas.microsoft.com/office/drawing/2014/main" id="{48791C05-5174-B06B-BA9F-EBA17B08DD85}"/>
              </a:ext>
            </a:extLst>
          </p:cNvPr>
          <p:cNvSpPr/>
          <p:nvPr/>
        </p:nvSpPr>
        <p:spPr>
          <a:xfrm rot="16200000">
            <a:off x="16109717" y="4191589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2" name="Merge 101">
            <a:extLst>
              <a:ext uri="{FF2B5EF4-FFF2-40B4-BE49-F238E27FC236}">
                <a16:creationId xmlns:a16="http://schemas.microsoft.com/office/drawing/2014/main" id="{517574CB-4159-1B20-209D-938F50BA26C1}"/>
              </a:ext>
            </a:extLst>
          </p:cNvPr>
          <p:cNvSpPr/>
          <p:nvPr/>
        </p:nvSpPr>
        <p:spPr>
          <a:xfrm rot="16200000">
            <a:off x="16091987" y="2904448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3" name="Merge 102">
            <a:extLst>
              <a:ext uri="{FF2B5EF4-FFF2-40B4-BE49-F238E27FC236}">
                <a16:creationId xmlns:a16="http://schemas.microsoft.com/office/drawing/2014/main" id="{D5C51A22-943A-613B-05D4-D3D0583E2401}"/>
              </a:ext>
            </a:extLst>
          </p:cNvPr>
          <p:cNvSpPr/>
          <p:nvPr/>
        </p:nvSpPr>
        <p:spPr>
          <a:xfrm rot="16200000">
            <a:off x="17467757" y="1730593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57E421B3-492E-07ED-2090-DACA8E68BE18}"/>
                  </a:ext>
                </a:extLst>
              </p:cNvPr>
              <p:cNvSpPr/>
              <p:nvPr/>
            </p:nvSpPr>
            <p:spPr>
              <a:xfrm>
                <a:off x="578207" y="9494937"/>
                <a:ext cx="22275662" cy="3384747"/>
              </a:xfrm>
              <a:prstGeom prst="roundRect">
                <a:avLst>
                  <a:gd name="adj" fmla="val 5932"/>
                </a:avLst>
              </a:prstGeom>
              <a:noFill/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numCol="1" anchor="ctr"/>
              <a:lstStyle/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st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</m:oMath>
                </a14:m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 F diverges from one of the the two paths on the left and converges on one of the two paths on the right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5400" dirty="0">
                  <a:solidFill>
                    <a:schemeClr val="bg1"/>
                  </a:solidFill>
                  <a:latin typeface="Bradley Hand" pitchFamily="2" charset="77"/>
                </a:endParaRP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5400" dirty="0">
                  <a:solidFill>
                    <a:schemeClr val="bg1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18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57E421B3-492E-07ED-2090-DACA8E68BE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207" y="9494937"/>
                <a:ext cx="22275662" cy="3384747"/>
              </a:xfrm>
              <a:prstGeom prst="roundRect">
                <a:avLst>
                  <a:gd name="adj" fmla="val 5932"/>
                </a:avLst>
              </a:prstGeom>
              <a:blipFill>
                <a:blip r:embed="rId2"/>
                <a:stretch>
                  <a:fillRect/>
                </a:stretch>
              </a:blipFill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45237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22A33811-B783-3DA4-1AB8-BCE0017E3365}"/>
              </a:ext>
            </a:extLst>
          </p:cNvPr>
          <p:cNvSpPr/>
          <p:nvPr/>
        </p:nvSpPr>
        <p:spPr>
          <a:xfrm>
            <a:off x="517418" y="5299744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224972F-B6D5-CD46-5E08-4E6FBDC68CE1}"/>
              </a:ext>
            </a:extLst>
          </p:cNvPr>
          <p:cNvSpPr/>
          <p:nvPr/>
        </p:nvSpPr>
        <p:spPr>
          <a:xfrm>
            <a:off x="1870838" y="404392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B20835E-9E26-7A74-D55C-18C62BDDF27B}"/>
              </a:ext>
            </a:extLst>
          </p:cNvPr>
          <p:cNvSpPr/>
          <p:nvPr/>
        </p:nvSpPr>
        <p:spPr>
          <a:xfrm>
            <a:off x="1870838" y="5656333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D3764A9-400A-1391-9C9C-97FE6CADB5EA}"/>
              </a:ext>
            </a:extLst>
          </p:cNvPr>
          <p:cNvSpPr/>
          <p:nvPr/>
        </p:nvSpPr>
        <p:spPr>
          <a:xfrm>
            <a:off x="1865661" y="6927127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B3EA9AE-3AD8-02CA-B9D7-1E83907DDB9B}"/>
              </a:ext>
            </a:extLst>
          </p:cNvPr>
          <p:cNvSpPr/>
          <p:nvPr/>
        </p:nvSpPr>
        <p:spPr>
          <a:xfrm>
            <a:off x="3146217" y="3338314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9DD2A8B-5557-1D81-56AD-FC54BE40FE21}"/>
              </a:ext>
            </a:extLst>
          </p:cNvPr>
          <p:cNvSpPr/>
          <p:nvPr/>
        </p:nvSpPr>
        <p:spPr>
          <a:xfrm>
            <a:off x="3139807" y="4787595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D8F5B4F-B40E-D8C4-63BB-F6633815BE7F}"/>
              </a:ext>
            </a:extLst>
          </p:cNvPr>
          <p:cNvSpPr/>
          <p:nvPr/>
        </p:nvSpPr>
        <p:spPr>
          <a:xfrm>
            <a:off x="3139807" y="5997674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52932B6-F57C-8B08-1B5E-B01A46341882}"/>
              </a:ext>
            </a:extLst>
          </p:cNvPr>
          <p:cNvSpPr/>
          <p:nvPr/>
        </p:nvSpPr>
        <p:spPr>
          <a:xfrm>
            <a:off x="3097403" y="738130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C1B39A7-89BE-1929-A107-56286514B162}"/>
              </a:ext>
            </a:extLst>
          </p:cNvPr>
          <p:cNvSpPr/>
          <p:nvPr/>
        </p:nvSpPr>
        <p:spPr>
          <a:xfrm>
            <a:off x="4329145" y="7842741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BA73507-C3D0-C975-91C0-A0CDB31E9E6E}"/>
              </a:ext>
            </a:extLst>
          </p:cNvPr>
          <p:cNvSpPr/>
          <p:nvPr/>
        </p:nvSpPr>
        <p:spPr>
          <a:xfrm>
            <a:off x="4408776" y="599767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9846415-0280-B9CA-0AEB-11838A08AC55}"/>
              </a:ext>
            </a:extLst>
          </p:cNvPr>
          <p:cNvSpPr/>
          <p:nvPr/>
        </p:nvSpPr>
        <p:spPr>
          <a:xfrm>
            <a:off x="4408776" y="327862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B14AB6D-C252-1CDF-2A99-B586B1C64158}"/>
              </a:ext>
            </a:extLst>
          </p:cNvPr>
          <p:cNvSpPr/>
          <p:nvPr/>
        </p:nvSpPr>
        <p:spPr>
          <a:xfrm>
            <a:off x="5690718" y="6671051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348410A-4A0F-396E-C4D5-A4B054117F50}"/>
              </a:ext>
            </a:extLst>
          </p:cNvPr>
          <p:cNvSpPr/>
          <p:nvPr/>
        </p:nvSpPr>
        <p:spPr>
          <a:xfrm>
            <a:off x="5698463" y="5427618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6FBAC62-CBC7-2BEB-C66D-2D95F997C69B}"/>
              </a:ext>
            </a:extLst>
          </p:cNvPr>
          <p:cNvSpPr/>
          <p:nvPr/>
        </p:nvSpPr>
        <p:spPr>
          <a:xfrm>
            <a:off x="5690718" y="398924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9A1D629-B041-0036-B61D-3C4F103891D3}"/>
              </a:ext>
            </a:extLst>
          </p:cNvPr>
          <p:cNvSpPr/>
          <p:nvPr/>
        </p:nvSpPr>
        <p:spPr>
          <a:xfrm>
            <a:off x="5690718" y="2670106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54B8464-F84C-B836-B7D0-60A74E108680}"/>
              </a:ext>
            </a:extLst>
          </p:cNvPr>
          <p:cNvCxnSpPr>
            <a:stCxn id="3" idx="7"/>
            <a:endCxn id="4" idx="3"/>
          </p:cNvCxnSpPr>
          <p:nvPr/>
        </p:nvCxnSpPr>
        <p:spPr>
          <a:xfrm flipV="1">
            <a:off x="908953" y="4481069"/>
            <a:ext cx="1029063" cy="89367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316E9D1-4A9B-F35D-2999-D700984CAC74}"/>
              </a:ext>
            </a:extLst>
          </p:cNvPr>
          <p:cNvCxnSpPr>
            <a:cxnSpLocks/>
            <a:stCxn id="3" idx="6"/>
            <a:endCxn id="5" idx="2"/>
          </p:cNvCxnSpPr>
          <p:nvPr/>
        </p:nvCxnSpPr>
        <p:spPr>
          <a:xfrm>
            <a:off x="976130" y="5555820"/>
            <a:ext cx="894708" cy="356589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A7D21B5-5D8D-13D3-A52C-3C9607C7D02C}"/>
              </a:ext>
            </a:extLst>
          </p:cNvPr>
          <p:cNvCxnSpPr>
            <a:cxnSpLocks/>
            <a:stCxn id="3" idx="5"/>
            <a:endCxn id="6" idx="1"/>
          </p:cNvCxnSpPr>
          <p:nvPr/>
        </p:nvCxnSpPr>
        <p:spPr>
          <a:xfrm>
            <a:off x="908953" y="5736892"/>
            <a:ext cx="1023885" cy="126523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EEBCFFF-2D41-794D-5BDC-D06867765CAB}"/>
              </a:ext>
            </a:extLst>
          </p:cNvPr>
          <p:cNvCxnSpPr>
            <a:cxnSpLocks/>
            <a:stCxn id="4" idx="7"/>
            <a:endCxn id="7" idx="2"/>
          </p:cNvCxnSpPr>
          <p:nvPr/>
        </p:nvCxnSpPr>
        <p:spPr>
          <a:xfrm flipV="1">
            <a:off x="2262373" y="3594390"/>
            <a:ext cx="883844" cy="524534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2C0FE09-5535-336A-880C-786B117F5F97}"/>
              </a:ext>
            </a:extLst>
          </p:cNvPr>
          <p:cNvCxnSpPr>
            <a:cxnSpLocks/>
            <a:stCxn id="4" idx="5"/>
            <a:endCxn id="8" idx="2"/>
          </p:cNvCxnSpPr>
          <p:nvPr/>
        </p:nvCxnSpPr>
        <p:spPr>
          <a:xfrm>
            <a:off x="2262373" y="4481069"/>
            <a:ext cx="877434" cy="562602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9191A1E-2316-1585-1AFF-B9D0A101A1C8}"/>
              </a:ext>
            </a:extLst>
          </p:cNvPr>
          <p:cNvCxnSpPr>
            <a:cxnSpLocks/>
            <a:stCxn id="5" idx="6"/>
            <a:endCxn id="9" idx="2"/>
          </p:cNvCxnSpPr>
          <p:nvPr/>
        </p:nvCxnSpPr>
        <p:spPr>
          <a:xfrm>
            <a:off x="2329550" y="5912409"/>
            <a:ext cx="810257" cy="341341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424EE65-7366-6060-A8F3-46EF3E015BFC}"/>
              </a:ext>
            </a:extLst>
          </p:cNvPr>
          <p:cNvCxnSpPr>
            <a:cxnSpLocks/>
            <a:stCxn id="6" idx="6"/>
            <a:endCxn id="10" idx="2"/>
          </p:cNvCxnSpPr>
          <p:nvPr/>
        </p:nvCxnSpPr>
        <p:spPr>
          <a:xfrm>
            <a:off x="2324373" y="7183203"/>
            <a:ext cx="773030" cy="454176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47EBD46-2C96-928A-F0EF-256F991769B9}"/>
              </a:ext>
            </a:extLst>
          </p:cNvPr>
          <p:cNvCxnSpPr>
            <a:cxnSpLocks/>
            <a:stCxn id="7" idx="6"/>
            <a:endCxn id="13" idx="2"/>
          </p:cNvCxnSpPr>
          <p:nvPr/>
        </p:nvCxnSpPr>
        <p:spPr>
          <a:xfrm flipV="1">
            <a:off x="3604929" y="3534698"/>
            <a:ext cx="803847" cy="59692"/>
          </a:xfrm>
          <a:prstGeom prst="line">
            <a:avLst/>
          </a:prstGeom>
          <a:noFill/>
          <a:ln w="127000" cap="flat">
            <a:solidFill>
              <a:schemeClr val="accent5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4D4F499-0B01-7616-7F70-AAD18DFB35C4}"/>
              </a:ext>
            </a:extLst>
          </p:cNvPr>
          <p:cNvCxnSpPr>
            <a:cxnSpLocks/>
            <a:stCxn id="9" idx="6"/>
            <a:endCxn id="12" idx="2"/>
          </p:cNvCxnSpPr>
          <p:nvPr/>
        </p:nvCxnSpPr>
        <p:spPr>
          <a:xfrm flipV="1">
            <a:off x="3598519" y="6253748"/>
            <a:ext cx="810257" cy="2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D89C0B3-DE4C-080D-07D0-EDE03FBBACFF}"/>
              </a:ext>
            </a:extLst>
          </p:cNvPr>
          <p:cNvCxnSpPr>
            <a:cxnSpLocks/>
            <a:stCxn id="10" idx="6"/>
            <a:endCxn id="11" idx="2"/>
          </p:cNvCxnSpPr>
          <p:nvPr/>
        </p:nvCxnSpPr>
        <p:spPr>
          <a:xfrm>
            <a:off x="3556115" y="7637378"/>
            <a:ext cx="773030" cy="46143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70A693F-52AF-FA63-3F83-AC0E2AA24B56}"/>
              </a:ext>
            </a:extLst>
          </p:cNvPr>
          <p:cNvCxnSpPr>
            <a:cxnSpLocks/>
            <a:stCxn id="12" idx="6"/>
            <a:endCxn id="15" idx="2"/>
          </p:cNvCxnSpPr>
          <p:nvPr/>
        </p:nvCxnSpPr>
        <p:spPr>
          <a:xfrm flipV="1">
            <a:off x="4867488" y="5683694"/>
            <a:ext cx="830975" cy="570054"/>
          </a:xfrm>
          <a:prstGeom prst="line">
            <a:avLst/>
          </a:prstGeom>
          <a:noFill/>
          <a:ln w="127000" cap="flat">
            <a:solidFill>
              <a:schemeClr val="accent5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13A38EAD-335E-EB65-BC4E-11EA7CC1622F}"/>
              </a:ext>
            </a:extLst>
          </p:cNvPr>
          <p:cNvCxnSpPr>
            <a:cxnSpLocks/>
            <a:stCxn id="12" idx="6"/>
            <a:endCxn id="14" idx="2"/>
          </p:cNvCxnSpPr>
          <p:nvPr/>
        </p:nvCxnSpPr>
        <p:spPr>
          <a:xfrm>
            <a:off x="4867488" y="6253748"/>
            <a:ext cx="823230" cy="673379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CB7F970-1E9C-BC7F-3F6A-ABD1DF7A494C}"/>
              </a:ext>
            </a:extLst>
          </p:cNvPr>
          <p:cNvCxnSpPr>
            <a:cxnSpLocks/>
            <a:stCxn id="13" idx="6"/>
            <a:endCxn id="17" idx="2"/>
          </p:cNvCxnSpPr>
          <p:nvPr/>
        </p:nvCxnSpPr>
        <p:spPr>
          <a:xfrm flipV="1">
            <a:off x="4867488" y="2926182"/>
            <a:ext cx="823230" cy="608516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092DA6A9-0C06-DDB5-1998-2920DAB0825D}"/>
              </a:ext>
            </a:extLst>
          </p:cNvPr>
          <p:cNvCxnSpPr>
            <a:cxnSpLocks/>
            <a:stCxn id="13" idx="6"/>
            <a:endCxn id="16" idx="2"/>
          </p:cNvCxnSpPr>
          <p:nvPr/>
        </p:nvCxnSpPr>
        <p:spPr>
          <a:xfrm>
            <a:off x="4867488" y="3534698"/>
            <a:ext cx="823230" cy="710627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58D6796D-B8E0-E5BA-79CB-1B5D299B24E6}"/>
              </a:ext>
            </a:extLst>
          </p:cNvPr>
          <p:cNvSpPr txBox="1"/>
          <p:nvPr/>
        </p:nvSpPr>
        <p:spPr>
          <a:xfrm>
            <a:off x="578207" y="5201732"/>
            <a:ext cx="39913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FFFFFF"/>
                </a:solidFill>
                <a:latin typeface="Chalkduster" panose="03050602040202020205" pitchFamily="66" charset="77"/>
              </a:rPr>
              <a:t>s</a:t>
            </a:r>
          </a:p>
        </p:txBody>
      </p:sp>
      <p:sp>
        <p:nvSpPr>
          <p:cNvPr id="63" name="Merge 62">
            <a:extLst>
              <a:ext uri="{FF2B5EF4-FFF2-40B4-BE49-F238E27FC236}">
                <a16:creationId xmlns:a16="http://schemas.microsoft.com/office/drawing/2014/main" id="{5FB51D65-8240-6CFD-C7B7-D71B5A889567}"/>
              </a:ext>
            </a:extLst>
          </p:cNvPr>
          <p:cNvSpPr/>
          <p:nvPr/>
        </p:nvSpPr>
        <p:spPr>
          <a:xfrm rot="5400000">
            <a:off x="6592226" y="1760441"/>
            <a:ext cx="1384590" cy="2283310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1018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4" name="Merge 63">
            <a:extLst>
              <a:ext uri="{FF2B5EF4-FFF2-40B4-BE49-F238E27FC236}">
                <a16:creationId xmlns:a16="http://schemas.microsoft.com/office/drawing/2014/main" id="{021717F1-7225-005C-E3D9-334F06B01F77}"/>
              </a:ext>
            </a:extLst>
          </p:cNvPr>
          <p:cNvSpPr/>
          <p:nvPr/>
        </p:nvSpPr>
        <p:spPr>
          <a:xfrm rot="5400000">
            <a:off x="6635046" y="3163350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1018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5" name="Merge 64">
            <a:extLst>
              <a:ext uri="{FF2B5EF4-FFF2-40B4-BE49-F238E27FC236}">
                <a16:creationId xmlns:a16="http://schemas.microsoft.com/office/drawing/2014/main" id="{95AB8F65-1996-4F99-543B-D9F176B0FD6F}"/>
              </a:ext>
            </a:extLst>
          </p:cNvPr>
          <p:cNvSpPr/>
          <p:nvPr/>
        </p:nvSpPr>
        <p:spPr>
          <a:xfrm rot="5400000">
            <a:off x="6615665" y="4536000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1018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6" name="Merge 65">
            <a:extLst>
              <a:ext uri="{FF2B5EF4-FFF2-40B4-BE49-F238E27FC236}">
                <a16:creationId xmlns:a16="http://schemas.microsoft.com/office/drawing/2014/main" id="{48941BA8-E566-71C7-2708-0BE26715CBE4}"/>
              </a:ext>
            </a:extLst>
          </p:cNvPr>
          <p:cNvSpPr/>
          <p:nvPr/>
        </p:nvSpPr>
        <p:spPr>
          <a:xfrm rot="5400000">
            <a:off x="6633395" y="5823141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1018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7" name="Merge 66">
            <a:extLst>
              <a:ext uri="{FF2B5EF4-FFF2-40B4-BE49-F238E27FC236}">
                <a16:creationId xmlns:a16="http://schemas.microsoft.com/office/drawing/2014/main" id="{42F32E53-32E9-2C21-754B-35E0DDDC4020}"/>
              </a:ext>
            </a:extLst>
          </p:cNvPr>
          <p:cNvSpPr/>
          <p:nvPr/>
        </p:nvSpPr>
        <p:spPr>
          <a:xfrm rot="5400000">
            <a:off x="5257625" y="6996996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1018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69CACA1E-A180-FE8C-DAA9-EABFD617D477}"/>
              </a:ext>
            </a:extLst>
          </p:cNvPr>
          <p:cNvSpPr/>
          <p:nvPr/>
        </p:nvSpPr>
        <p:spPr>
          <a:xfrm rot="10800000">
            <a:off x="23074148" y="5199007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C343CF2E-FC9C-F83A-243A-7D68108AB369}"/>
              </a:ext>
            </a:extLst>
          </p:cNvPr>
          <p:cNvSpPr/>
          <p:nvPr/>
        </p:nvSpPr>
        <p:spPr>
          <a:xfrm rot="10800000">
            <a:off x="21720728" y="645482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34A3CB77-1C59-DF67-5FDB-AA4158872420}"/>
              </a:ext>
            </a:extLst>
          </p:cNvPr>
          <p:cNvSpPr/>
          <p:nvPr/>
        </p:nvSpPr>
        <p:spPr>
          <a:xfrm rot="10800000">
            <a:off x="21720728" y="4842418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E041B13E-461C-78AE-BB4E-95E1BD93F29E}"/>
              </a:ext>
            </a:extLst>
          </p:cNvPr>
          <p:cNvSpPr/>
          <p:nvPr/>
        </p:nvSpPr>
        <p:spPr>
          <a:xfrm rot="10800000">
            <a:off x="21725905" y="3571624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FC2CBFB9-3367-DC10-664F-54C36642B2AC}"/>
              </a:ext>
            </a:extLst>
          </p:cNvPr>
          <p:cNvSpPr/>
          <p:nvPr/>
        </p:nvSpPr>
        <p:spPr>
          <a:xfrm rot="10800000">
            <a:off x="20445349" y="7160437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23BB3B57-3331-36FA-6FEA-50334AB2B579}"/>
              </a:ext>
            </a:extLst>
          </p:cNvPr>
          <p:cNvSpPr/>
          <p:nvPr/>
        </p:nvSpPr>
        <p:spPr>
          <a:xfrm rot="10800000">
            <a:off x="20451759" y="5711156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A1DED2F5-3301-5C13-15FF-4148612A9407}"/>
              </a:ext>
            </a:extLst>
          </p:cNvPr>
          <p:cNvSpPr/>
          <p:nvPr/>
        </p:nvSpPr>
        <p:spPr>
          <a:xfrm rot="10800000">
            <a:off x="20451759" y="4501077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8A3A25F-C416-6CA8-2F86-C253A911BA99}"/>
              </a:ext>
            </a:extLst>
          </p:cNvPr>
          <p:cNvSpPr/>
          <p:nvPr/>
        </p:nvSpPr>
        <p:spPr>
          <a:xfrm rot="10800000">
            <a:off x="20494163" y="311744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6649D22B-FE54-C884-676E-0461BDC63AF0}"/>
              </a:ext>
            </a:extLst>
          </p:cNvPr>
          <p:cNvSpPr/>
          <p:nvPr/>
        </p:nvSpPr>
        <p:spPr>
          <a:xfrm rot="10800000">
            <a:off x="19262421" y="2656010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16CFDD31-5816-F7B0-C274-330985CEFAA9}"/>
              </a:ext>
            </a:extLst>
          </p:cNvPr>
          <p:cNvSpPr/>
          <p:nvPr/>
        </p:nvSpPr>
        <p:spPr>
          <a:xfrm rot="10800000">
            <a:off x="19182790" y="450107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6AAB0A98-0624-C972-065B-9B5D873324FA}"/>
              </a:ext>
            </a:extLst>
          </p:cNvPr>
          <p:cNvSpPr/>
          <p:nvPr/>
        </p:nvSpPr>
        <p:spPr>
          <a:xfrm rot="10800000">
            <a:off x="19182790" y="722012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CA3B5BD2-0CB1-127D-65E8-99EDACE0B6FD}"/>
              </a:ext>
            </a:extLst>
          </p:cNvPr>
          <p:cNvSpPr/>
          <p:nvPr/>
        </p:nvSpPr>
        <p:spPr>
          <a:xfrm rot="10800000">
            <a:off x="17900848" y="3827700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0C65EC8A-D493-2F12-9507-8FB1DE7E672A}"/>
              </a:ext>
            </a:extLst>
          </p:cNvPr>
          <p:cNvSpPr/>
          <p:nvPr/>
        </p:nvSpPr>
        <p:spPr>
          <a:xfrm rot="10800000">
            <a:off x="17893103" y="5071133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2BECC466-AABC-B495-A2CF-F4575A6B942C}"/>
              </a:ext>
            </a:extLst>
          </p:cNvPr>
          <p:cNvSpPr/>
          <p:nvPr/>
        </p:nvSpPr>
        <p:spPr>
          <a:xfrm rot="10800000">
            <a:off x="17900848" y="650950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EBF39356-0658-85DD-4E58-78F2D1C58BB1}"/>
              </a:ext>
            </a:extLst>
          </p:cNvPr>
          <p:cNvSpPr/>
          <p:nvPr/>
        </p:nvSpPr>
        <p:spPr>
          <a:xfrm rot="10800000">
            <a:off x="17900848" y="7828645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E584EC80-6FE6-93D8-9973-17965AF90FFE}"/>
              </a:ext>
            </a:extLst>
          </p:cNvPr>
          <p:cNvCxnSpPr>
            <a:cxnSpLocks/>
            <a:stCxn id="69" idx="7"/>
            <a:endCxn id="70" idx="3"/>
          </p:cNvCxnSpPr>
          <p:nvPr/>
        </p:nvCxnSpPr>
        <p:spPr>
          <a:xfrm rot="10800000" flipV="1">
            <a:off x="22112262" y="5636154"/>
            <a:ext cx="1029063" cy="89367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8E5989EE-781C-9F75-3469-D36436E76769}"/>
              </a:ext>
            </a:extLst>
          </p:cNvPr>
          <p:cNvCxnSpPr>
            <a:cxnSpLocks/>
            <a:stCxn id="69" idx="6"/>
            <a:endCxn id="71" idx="2"/>
          </p:cNvCxnSpPr>
          <p:nvPr/>
        </p:nvCxnSpPr>
        <p:spPr>
          <a:xfrm rot="10800000">
            <a:off x="22179440" y="5098492"/>
            <a:ext cx="894708" cy="356589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76A5B7F9-DB8E-ED0E-4C53-A43F741192FD}"/>
              </a:ext>
            </a:extLst>
          </p:cNvPr>
          <p:cNvCxnSpPr>
            <a:cxnSpLocks/>
            <a:stCxn id="69" idx="5"/>
            <a:endCxn id="72" idx="1"/>
          </p:cNvCxnSpPr>
          <p:nvPr/>
        </p:nvCxnSpPr>
        <p:spPr>
          <a:xfrm rot="10800000">
            <a:off x="22117440" y="4008771"/>
            <a:ext cx="1023885" cy="126523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A419852C-C440-2CD7-70F5-B6B8DDDE2488}"/>
              </a:ext>
            </a:extLst>
          </p:cNvPr>
          <p:cNvCxnSpPr>
            <a:cxnSpLocks/>
            <a:stCxn id="70" idx="7"/>
            <a:endCxn id="73" idx="2"/>
          </p:cNvCxnSpPr>
          <p:nvPr/>
        </p:nvCxnSpPr>
        <p:spPr>
          <a:xfrm rot="10800000" flipV="1">
            <a:off x="20904061" y="6891977"/>
            <a:ext cx="883844" cy="524534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1B8DC0FA-24C2-9E6C-88B7-D22D9E6D5352}"/>
              </a:ext>
            </a:extLst>
          </p:cNvPr>
          <p:cNvCxnSpPr>
            <a:cxnSpLocks/>
            <a:stCxn id="70" idx="5"/>
            <a:endCxn id="74" idx="2"/>
          </p:cNvCxnSpPr>
          <p:nvPr/>
        </p:nvCxnSpPr>
        <p:spPr>
          <a:xfrm rot="10800000">
            <a:off x="20910471" y="5967230"/>
            <a:ext cx="877434" cy="562602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52BF9EB1-5F00-A41C-1B79-0E73E211D917}"/>
              </a:ext>
            </a:extLst>
          </p:cNvPr>
          <p:cNvCxnSpPr>
            <a:cxnSpLocks/>
            <a:stCxn id="71" idx="6"/>
            <a:endCxn id="75" idx="2"/>
          </p:cNvCxnSpPr>
          <p:nvPr/>
        </p:nvCxnSpPr>
        <p:spPr>
          <a:xfrm rot="10800000">
            <a:off x="20910471" y="4757151"/>
            <a:ext cx="810257" cy="341341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C9CAE128-EFD1-2D84-5757-540AC9DB18B1}"/>
              </a:ext>
            </a:extLst>
          </p:cNvPr>
          <p:cNvCxnSpPr>
            <a:cxnSpLocks/>
            <a:stCxn id="72" idx="6"/>
            <a:endCxn id="76" idx="2"/>
          </p:cNvCxnSpPr>
          <p:nvPr/>
        </p:nvCxnSpPr>
        <p:spPr>
          <a:xfrm rot="10800000">
            <a:off x="20952875" y="3373522"/>
            <a:ext cx="773030" cy="454176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FBDB1856-BE9C-F83C-367C-06D2B1E8A737}"/>
              </a:ext>
            </a:extLst>
          </p:cNvPr>
          <p:cNvCxnSpPr>
            <a:cxnSpLocks/>
            <a:stCxn id="73" idx="6"/>
            <a:endCxn id="79" idx="2"/>
          </p:cNvCxnSpPr>
          <p:nvPr/>
        </p:nvCxnSpPr>
        <p:spPr>
          <a:xfrm rot="10800000" flipV="1">
            <a:off x="19641502" y="7416511"/>
            <a:ext cx="803847" cy="59692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F783DCF4-3A0C-DA43-BE84-4BE59BFF969B}"/>
              </a:ext>
            </a:extLst>
          </p:cNvPr>
          <p:cNvCxnSpPr>
            <a:cxnSpLocks/>
            <a:stCxn id="75" idx="6"/>
            <a:endCxn id="78" idx="2"/>
          </p:cNvCxnSpPr>
          <p:nvPr/>
        </p:nvCxnSpPr>
        <p:spPr>
          <a:xfrm rot="10800000" flipV="1">
            <a:off x="19641502" y="4757151"/>
            <a:ext cx="810257" cy="2"/>
          </a:xfrm>
          <a:prstGeom prst="line">
            <a:avLst/>
          </a:prstGeom>
          <a:noFill/>
          <a:ln w="127000" cap="flat">
            <a:solidFill>
              <a:schemeClr val="accent5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0C852BB7-187C-E534-FC28-86FDF5C61673}"/>
              </a:ext>
            </a:extLst>
          </p:cNvPr>
          <p:cNvCxnSpPr>
            <a:cxnSpLocks/>
            <a:stCxn id="76" idx="6"/>
            <a:endCxn id="77" idx="2"/>
          </p:cNvCxnSpPr>
          <p:nvPr/>
        </p:nvCxnSpPr>
        <p:spPr>
          <a:xfrm rot="10800000">
            <a:off x="19721133" y="2912085"/>
            <a:ext cx="773030" cy="461438"/>
          </a:xfrm>
          <a:prstGeom prst="line">
            <a:avLst/>
          </a:prstGeom>
          <a:noFill/>
          <a:ln w="127000" cap="flat">
            <a:solidFill>
              <a:schemeClr val="accent5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ED1B9FE9-64D2-1020-1188-C54E86162FB4}"/>
              </a:ext>
            </a:extLst>
          </p:cNvPr>
          <p:cNvCxnSpPr>
            <a:cxnSpLocks/>
            <a:stCxn id="78" idx="6"/>
            <a:endCxn id="81" idx="2"/>
          </p:cNvCxnSpPr>
          <p:nvPr/>
        </p:nvCxnSpPr>
        <p:spPr>
          <a:xfrm rot="10800000" flipV="1">
            <a:off x="18351815" y="4757153"/>
            <a:ext cx="830975" cy="570054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573CBFFB-B1CB-416F-0D17-3C2F08EA16A4}"/>
              </a:ext>
            </a:extLst>
          </p:cNvPr>
          <p:cNvCxnSpPr>
            <a:cxnSpLocks/>
            <a:stCxn id="78" idx="6"/>
            <a:endCxn id="80" idx="2"/>
          </p:cNvCxnSpPr>
          <p:nvPr/>
        </p:nvCxnSpPr>
        <p:spPr>
          <a:xfrm rot="10800000">
            <a:off x="18359560" y="4083774"/>
            <a:ext cx="823230" cy="673379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E97679F0-FD0B-6D39-28E9-D371D3E65024}"/>
              </a:ext>
            </a:extLst>
          </p:cNvPr>
          <p:cNvCxnSpPr>
            <a:cxnSpLocks/>
            <a:stCxn id="79" idx="6"/>
            <a:endCxn id="83" idx="2"/>
          </p:cNvCxnSpPr>
          <p:nvPr/>
        </p:nvCxnSpPr>
        <p:spPr>
          <a:xfrm rot="10800000" flipV="1">
            <a:off x="18359560" y="7476203"/>
            <a:ext cx="823230" cy="608516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47D9ACD8-40F3-DA05-DCD0-911244E379BC}"/>
              </a:ext>
            </a:extLst>
          </p:cNvPr>
          <p:cNvCxnSpPr>
            <a:cxnSpLocks/>
            <a:stCxn id="79" idx="6"/>
            <a:endCxn id="82" idx="2"/>
          </p:cNvCxnSpPr>
          <p:nvPr/>
        </p:nvCxnSpPr>
        <p:spPr>
          <a:xfrm rot="10800000">
            <a:off x="18359560" y="6765576"/>
            <a:ext cx="823230" cy="710627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5A7C573F-2B76-8D02-8D7D-F26B09149A89}"/>
              </a:ext>
            </a:extLst>
          </p:cNvPr>
          <p:cNvSpPr txBox="1"/>
          <p:nvPr/>
        </p:nvSpPr>
        <p:spPr>
          <a:xfrm>
            <a:off x="23200903" y="5415646"/>
            <a:ext cx="39913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FFFFFF"/>
                </a:solidFill>
                <a:latin typeface="Chalkduster" panose="03050602040202020205" pitchFamily="66" charset="77"/>
              </a:rPr>
              <a:t>t</a:t>
            </a:r>
          </a:p>
        </p:txBody>
      </p:sp>
      <p:sp>
        <p:nvSpPr>
          <p:cNvPr id="99" name="Merge 98">
            <a:extLst>
              <a:ext uri="{FF2B5EF4-FFF2-40B4-BE49-F238E27FC236}">
                <a16:creationId xmlns:a16="http://schemas.microsoft.com/office/drawing/2014/main" id="{27B8A903-0D3C-B897-9567-B7688E9B49CC}"/>
              </a:ext>
            </a:extLst>
          </p:cNvPr>
          <p:cNvSpPr/>
          <p:nvPr/>
        </p:nvSpPr>
        <p:spPr>
          <a:xfrm rot="16200000">
            <a:off x="16073462" y="6967150"/>
            <a:ext cx="1384590" cy="2283310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0" name="Merge 99">
            <a:extLst>
              <a:ext uri="{FF2B5EF4-FFF2-40B4-BE49-F238E27FC236}">
                <a16:creationId xmlns:a16="http://schemas.microsoft.com/office/drawing/2014/main" id="{D8867109-E8BC-5C49-33C4-EC8D99F708C3}"/>
              </a:ext>
            </a:extLst>
          </p:cNvPr>
          <p:cNvSpPr/>
          <p:nvPr/>
        </p:nvSpPr>
        <p:spPr>
          <a:xfrm rot="16200000">
            <a:off x="16090336" y="5564239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1" name="Merge 100">
            <a:extLst>
              <a:ext uri="{FF2B5EF4-FFF2-40B4-BE49-F238E27FC236}">
                <a16:creationId xmlns:a16="http://schemas.microsoft.com/office/drawing/2014/main" id="{48791C05-5174-B06B-BA9F-EBA17B08DD85}"/>
              </a:ext>
            </a:extLst>
          </p:cNvPr>
          <p:cNvSpPr/>
          <p:nvPr/>
        </p:nvSpPr>
        <p:spPr>
          <a:xfrm rot="16200000">
            <a:off x="16109717" y="4191589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2" name="Merge 101">
            <a:extLst>
              <a:ext uri="{FF2B5EF4-FFF2-40B4-BE49-F238E27FC236}">
                <a16:creationId xmlns:a16="http://schemas.microsoft.com/office/drawing/2014/main" id="{517574CB-4159-1B20-209D-938F50BA26C1}"/>
              </a:ext>
            </a:extLst>
          </p:cNvPr>
          <p:cNvSpPr/>
          <p:nvPr/>
        </p:nvSpPr>
        <p:spPr>
          <a:xfrm rot="16200000">
            <a:off x="16091987" y="2904448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3" name="Merge 102">
            <a:extLst>
              <a:ext uri="{FF2B5EF4-FFF2-40B4-BE49-F238E27FC236}">
                <a16:creationId xmlns:a16="http://schemas.microsoft.com/office/drawing/2014/main" id="{D5C51A22-943A-613B-05D4-D3D0583E2401}"/>
              </a:ext>
            </a:extLst>
          </p:cNvPr>
          <p:cNvSpPr/>
          <p:nvPr/>
        </p:nvSpPr>
        <p:spPr>
          <a:xfrm rot="16200000">
            <a:off x="17467757" y="1730593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43D02DD8-6534-8EBB-5F15-D0D69F248205}"/>
                  </a:ext>
                </a:extLst>
              </p:cNvPr>
              <p:cNvSpPr/>
              <p:nvPr/>
            </p:nvSpPr>
            <p:spPr>
              <a:xfrm>
                <a:off x="578207" y="9494937"/>
                <a:ext cx="22275662" cy="3384747"/>
              </a:xfrm>
              <a:prstGeom prst="roundRect">
                <a:avLst>
                  <a:gd name="adj" fmla="val 5932"/>
                </a:avLst>
              </a:prstGeom>
              <a:noFill/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numCol="1" anchor="ctr"/>
              <a:lstStyle/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st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</m:oMath>
                </a14:m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 F diverges from one of the the two paths on the left and converges on one of the two paths on the right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5400" dirty="0">
                  <a:solidFill>
                    <a:schemeClr val="bg1"/>
                  </a:solidFill>
                  <a:latin typeface="Bradley Hand" pitchFamily="2" charset="77"/>
                </a:endParaRP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5400" dirty="0">
                  <a:solidFill>
                    <a:schemeClr val="bg1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18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43D02DD8-6534-8EBB-5F15-D0D69F2482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207" y="9494937"/>
                <a:ext cx="22275662" cy="3384747"/>
              </a:xfrm>
              <a:prstGeom prst="roundRect">
                <a:avLst>
                  <a:gd name="adj" fmla="val 5932"/>
                </a:avLst>
              </a:prstGeom>
              <a:blipFill>
                <a:blip r:embed="rId2"/>
                <a:stretch>
                  <a:fillRect/>
                </a:stretch>
              </a:blipFill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Freeform 20">
            <a:extLst>
              <a:ext uri="{FF2B5EF4-FFF2-40B4-BE49-F238E27FC236}">
                <a16:creationId xmlns:a16="http://schemas.microsoft.com/office/drawing/2014/main" id="{26DB4A61-7EFC-4EA3-FD8F-7BBA96399BCF}"/>
              </a:ext>
            </a:extLst>
          </p:cNvPr>
          <p:cNvSpPr/>
          <p:nvPr/>
        </p:nvSpPr>
        <p:spPr>
          <a:xfrm>
            <a:off x="872836" y="5465618"/>
            <a:ext cx="22319753" cy="2057400"/>
          </a:xfrm>
          <a:custGeom>
            <a:avLst/>
            <a:gdLst>
              <a:gd name="connsiteX0" fmla="*/ 0 w 22319753"/>
              <a:gd name="connsiteY0" fmla="*/ 166255 h 2057400"/>
              <a:gd name="connsiteX1" fmla="*/ 145473 w 22319753"/>
              <a:gd name="connsiteY1" fmla="*/ 187037 h 2057400"/>
              <a:gd name="connsiteX2" fmla="*/ 415637 w 22319753"/>
              <a:gd name="connsiteY2" fmla="*/ 207818 h 2057400"/>
              <a:gd name="connsiteX3" fmla="*/ 477982 w 22319753"/>
              <a:gd name="connsiteY3" fmla="*/ 249382 h 2057400"/>
              <a:gd name="connsiteX4" fmla="*/ 540328 w 22319753"/>
              <a:gd name="connsiteY4" fmla="*/ 270164 h 2057400"/>
              <a:gd name="connsiteX5" fmla="*/ 665019 w 22319753"/>
              <a:gd name="connsiteY5" fmla="*/ 353291 h 2057400"/>
              <a:gd name="connsiteX6" fmla="*/ 789709 w 22319753"/>
              <a:gd name="connsiteY6" fmla="*/ 436418 h 2057400"/>
              <a:gd name="connsiteX7" fmla="*/ 831273 w 22319753"/>
              <a:gd name="connsiteY7" fmla="*/ 498764 h 2057400"/>
              <a:gd name="connsiteX8" fmla="*/ 1413164 w 22319753"/>
              <a:gd name="connsiteY8" fmla="*/ 561109 h 2057400"/>
              <a:gd name="connsiteX9" fmla="*/ 1620982 w 22319753"/>
              <a:gd name="connsiteY9" fmla="*/ 602673 h 2057400"/>
              <a:gd name="connsiteX10" fmla="*/ 1745673 w 22319753"/>
              <a:gd name="connsiteY10" fmla="*/ 644237 h 2057400"/>
              <a:gd name="connsiteX11" fmla="*/ 1932709 w 22319753"/>
              <a:gd name="connsiteY11" fmla="*/ 748146 h 2057400"/>
              <a:gd name="connsiteX12" fmla="*/ 2223655 w 22319753"/>
              <a:gd name="connsiteY12" fmla="*/ 768927 h 2057400"/>
              <a:gd name="connsiteX13" fmla="*/ 2348346 w 22319753"/>
              <a:gd name="connsiteY13" fmla="*/ 810491 h 2057400"/>
              <a:gd name="connsiteX14" fmla="*/ 2722419 w 22319753"/>
              <a:gd name="connsiteY14" fmla="*/ 852055 h 2057400"/>
              <a:gd name="connsiteX15" fmla="*/ 3366655 w 22319753"/>
              <a:gd name="connsiteY15" fmla="*/ 852055 h 2057400"/>
              <a:gd name="connsiteX16" fmla="*/ 3823855 w 22319753"/>
              <a:gd name="connsiteY16" fmla="*/ 872837 h 2057400"/>
              <a:gd name="connsiteX17" fmla="*/ 4010891 w 22319753"/>
              <a:gd name="connsiteY17" fmla="*/ 914400 h 2057400"/>
              <a:gd name="connsiteX18" fmla="*/ 4135582 w 22319753"/>
              <a:gd name="connsiteY18" fmla="*/ 1018309 h 2057400"/>
              <a:gd name="connsiteX19" fmla="*/ 4197928 w 22319753"/>
              <a:gd name="connsiteY19" fmla="*/ 1059873 h 2057400"/>
              <a:gd name="connsiteX20" fmla="*/ 4281055 w 22319753"/>
              <a:gd name="connsiteY20" fmla="*/ 1101437 h 2057400"/>
              <a:gd name="connsiteX21" fmla="*/ 4364182 w 22319753"/>
              <a:gd name="connsiteY21" fmla="*/ 1122218 h 2057400"/>
              <a:gd name="connsiteX22" fmla="*/ 4426528 w 22319753"/>
              <a:gd name="connsiteY22" fmla="*/ 1143000 h 2057400"/>
              <a:gd name="connsiteX23" fmla="*/ 4551219 w 22319753"/>
              <a:gd name="connsiteY23" fmla="*/ 1226127 h 2057400"/>
              <a:gd name="connsiteX24" fmla="*/ 4613564 w 22319753"/>
              <a:gd name="connsiteY24" fmla="*/ 1288473 h 2057400"/>
              <a:gd name="connsiteX25" fmla="*/ 4779819 w 22319753"/>
              <a:gd name="connsiteY25" fmla="*/ 1330037 h 2057400"/>
              <a:gd name="connsiteX26" fmla="*/ 4925291 w 22319753"/>
              <a:gd name="connsiteY26" fmla="*/ 1371600 h 2057400"/>
              <a:gd name="connsiteX27" fmla="*/ 5049982 w 22319753"/>
              <a:gd name="connsiteY27" fmla="*/ 1413164 h 2057400"/>
              <a:gd name="connsiteX28" fmla="*/ 5112328 w 22319753"/>
              <a:gd name="connsiteY28" fmla="*/ 1433946 h 2057400"/>
              <a:gd name="connsiteX29" fmla="*/ 5403273 w 22319753"/>
              <a:gd name="connsiteY29" fmla="*/ 1454727 h 2057400"/>
              <a:gd name="connsiteX30" fmla="*/ 5631873 w 22319753"/>
              <a:gd name="connsiteY30" fmla="*/ 1496291 h 2057400"/>
              <a:gd name="connsiteX31" fmla="*/ 5756564 w 22319753"/>
              <a:gd name="connsiteY31" fmla="*/ 1537855 h 2057400"/>
              <a:gd name="connsiteX32" fmla="*/ 6795655 w 22319753"/>
              <a:gd name="connsiteY32" fmla="*/ 1537855 h 2057400"/>
              <a:gd name="connsiteX33" fmla="*/ 7003473 w 22319753"/>
              <a:gd name="connsiteY33" fmla="*/ 1517073 h 2057400"/>
              <a:gd name="connsiteX34" fmla="*/ 7252855 w 22319753"/>
              <a:gd name="connsiteY34" fmla="*/ 1496291 h 2057400"/>
              <a:gd name="connsiteX35" fmla="*/ 7917873 w 22319753"/>
              <a:gd name="connsiteY35" fmla="*/ 1517073 h 2057400"/>
              <a:gd name="connsiteX36" fmla="*/ 8167255 w 22319753"/>
              <a:gd name="connsiteY36" fmla="*/ 1475509 h 2057400"/>
              <a:gd name="connsiteX37" fmla="*/ 8312728 w 22319753"/>
              <a:gd name="connsiteY37" fmla="*/ 1433946 h 2057400"/>
              <a:gd name="connsiteX38" fmla="*/ 8686800 w 22319753"/>
              <a:gd name="connsiteY38" fmla="*/ 1392382 h 2057400"/>
              <a:gd name="connsiteX39" fmla="*/ 9684328 w 22319753"/>
              <a:gd name="connsiteY39" fmla="*/ 1413164 h 2057400"/>
              <a:gd name="connsiteX40" fmla="*/ 9746673 w 22319753"/>
              <a:gd name="connsiteY40" fmla="*/ 1433946 h 2057400"/>
              <a:gd name="connsiteX41" fmla="*/ 10037619 w 22319753"/>
              <a:gd name="connsiteY41" fmla="*/ 1413164 h 2057400"/>
              <a:gd name="connsiteX42" fmla="*/ 11076709 w 22319753"/>
              <a:gd name="connsiteY42" fmla="*/ 1433946 h 2057400"/>
              <a:gd name="connsiteX43" fmla="*/ 11139055 w 22319753"/>
              <a:gd name="connsiteY43" fmla="*/ 1454727 h 2057400"/>
              <a:gd name="connsiteX44" fmla="*/ 11326091 w 22319753"/>
              <a:gd name="connsiteY44" fmla="*/ 1496291 h 2057400"/>
              <a:gd name="connsiteX45" fmla="*/ 11554691 w 22319753"/>
              <a:gd name="connsiteY45" fmla="*/ 1454727 h 2057400"/>
              <a:gd name="connsiteX46" fmla="*/ 12905509 w 22319753"/>
              <a:gd name="connsiteY46" fmla="*/ 1413164 h 2057400"/>
              <a:gd name="connsiteX47" fmla="*/ 13030200 w 22319753"/>
              <a:gd name="connsiteY47" fmla="*/ 1392382 h 2057400"/>
              <a:gd name="connsiteX48" fmla="*/ 13632873 w 22319753"/>
              <a:gd name="connsiteY48" fmla="*/ 1350818 h 2057400"/>
              <a:gd name="connsiteX49" fmla="*/ 14547273 w 22319753"/>
              <a:gd name="connsiteY49" fmla="*/ 1330037 h 2057400"/>
              <a:gd name="connsiteX50" fmla="*/ 15503237 w 22319753"/>
              <a:gd name="connsiteY50" fmla="*/ 1350818 h 2057400"/>
              <a:gd name="connsiteX51" fmla="*/ 15627928 w 22319753"/>
              <a:gd name="connsiteY51" fmla="*/ 1392382 h 2057400"/>
              <a:gd name="connsiteX52" fmla="*/ 16105909 w 22319753"/>
              <a:gd name="connsiteY52" fmla="*/ 1350818 h 2057400"/>
              <a:gd name="connsiteX53" fmla="*/ 16542328 w 22319753"/>
              <a:gd name="connsiteY53" fmla="*/ 1309255 h 2057400"/>
              <a:gd name="connsiteX54" fmla="*/ 17103437 w 22319753"/>
              <a:gd name="connsiteY54" fmla="*/ 1330037 h 2057400"/>
              <a:gd name="connsiteX55" fmla="*/ 17311255 w 22319753"/>
              <a:gd name="connsiteY55" fmla="*/ 1350818 h 2057400"/>
              <a:gd name="connsiteX56" fmla="*/ 17477509 w 22319753"/>
              <a:gd name="connsiteY56" fmla="*/ 1392382 h 2057400"/>
              <a:gd name="connsiteX57" fmla="*/ 17560637 w 22319753"/>
              <a:gd name="connsiteY57" fmla="*/ 1454727 h 2057400"/>
              <a:gd name="connsiteX58" fmla="*/ 17622982 w 22319753"/>
              <a:gd name="connsiteY58" fmla="*/ 1496291 h 2057400"/>
              <a:gd name="connsiteX59" fmla="*/ 17685328 w 22319753"/>
              <a:gd name="connsiteY59" fmla="*/ 1558637 h 2057400"/>
              <a:gd name="connsiteX60" fmla="*/ 17810019 w 22319753"/>
              <a:gd name="connsiteY60" fmla="*/ 1641764 h 2057400"/>
              <a:gd name="connsiteX61" fmla="*/ 17872364 w 22319753"/>
              <a:gd name="connsiteY61" fmla="*/ 1683327 h 2057400"/>
              <a:gd name="connsiteX62" fmla="*/ 17997055 w 22319753"/>
              <a:gd name="connsiteY62" fmla="*/ 1787237 h 2057400"/>
              <a:gd name="connsiteX63" fmla="*/ 18080182 w 22319753"/>
              <a:gd name="connsiteY63" fmla="*/ 1808018 h 2057400"/>
              <a:gd name="connsiteX64" fmla="*/ 18246437 w 22319753"/>
              <a:gd name="connsiteY64" fmla="*/ 1891146 h 2057400"/>
              <a:gd name="connsiteX65" fmla="*/ 18329564 w 22319753"/>
              <a:gd name="connsiteY65" fmla="*/ 1932709 h 2057400"/>
              <a:gd name="connsiteX66" fmla="*/ 18516600 w 22319753"/>
              <a:gd name="connsiteY66" fmla="*/ 2015837 h 2057400"/>
              <a:gd name="connsiteX67" fmla="*/ 19493346 w 22319753"/>
              <a:gd name="connsiteY67" fmla="*/ 2057400 h 2057400"/>
              <a:gd name="connsiteX68" fmla="*/ 20012891 w 22319753"/>
              <a:gd name="connsiteY68" fmla="*/ 2036618 h 2057400"/>
              <a:gd name="connsiteX69" fmla="*/ 20096019 w 22319753"/>
              <a:gd name="connsiteY69" fmla="*/ 2015837 h 2057400"/>
              <a:gd name="connsiteX70" fmla="*/ 20241491 w 22319753"/>
              <a:gd name="connsiteY70" fmla="*/ 1953491 h 2057400"/>
              <a:gd name="connsiteX71" fmla="*/ 20366182 w 22319753"/>
              <a:gd name="connsiteY71" fmla="*/ 1870364 h 2057400"/>
              <a:gd name="connsiteX72" fmla="*/ 20511655 w 22319753"/>
              <a:gd name="connsiteY72" fmla="*/ 1724891 h 2057400"/>
              <a:gd name="connsiteX73" fmla="*/ 20615564 w 22319753"/>
              <a:gd name="connsiteY73" fmla="*/ 1662546 h 2057400"/>
              <a:gd name="connsiteX74" fmla="*/ 20781819 w 22319753"/>
              <a:gd name="connsiteY74" fmla="*/ 1537855 h 2057400"/>
              <a:gd name="connsiteX75" fmla="*/ 20906509 w 22319753"/>
              <a:gd name="connsiteY75" fmla="*/ 1454727 h 2057400"/>
              <a:gd name="connsiteX76" fmla="*/ 20968855 w 22319753"/>
              <a:gd name="connsiteY76" fmla="*/ 1413164 h 2057400"/>
              <a:gd name="connsiteX77" fmla="*/ 21010419 w 22319753"/>
              <a:gd name="connsiteY77" fmla="*/ 1350818 h 2057400"/>
              <a:gd name="connsiteX78" fmla="*/ 21155891 w 22319753"/>
              <a:gd name="connsiteY78" fmla="*/ 1205346 h 2057400"/>
              <a:gd name="connsiteX79" fmla="*/ 21197455 w 22319753"/>
              <a:gd name="connsiteY79" fmla="*/ 1143000 h 2057400"/>
              <a:gd name="connsiteX80" fmla="*/ 21280582 w 22319753"/>
              <a:gd name="connsiteY80" fmla="*/ 1080655 h 2057400"/>
              <a:gd name="connsiteX81" fmla="*/ 21342928 w 22319753"/>
              <a:gd name="connsiteY81" fmla="*/ 1018309 h 2057400"/>
              <a:gd name="connsiteX82" fmla="*/ 21467619 w 22319753"/>
              <a:gd name="connsiteY82" fmla="*/ 935182 h 2057400"/>
              <a:gd name="connsiteX83" fmla="*/ 21488400 w 22319753"/>
              <a:gd name="connsiteY83" fmla="*/ 852055 h 2057400"/>
              <a:gd name="connsiteX84" fmla="*/ 21696219 w 22319753"/>
              <a:gd name="connsiteY84" fmla="*/ 602673 h 2057400"/>
              <a:gd name="connsiteX85" fmla="*/ 21779346 w 22319753"/>
              <a:gd name="connsiteY85" fmla="*/ 477982 h 2057400"/>
              <a:gd name="connsiteX86" fmla="*/ 21820909 w 22319753"/>
              <a:gd name="connsiteY86" fmla="*/ 415637 h 2057400"/>
              <a:gd name="connsiteX87" fmla="*/ 21883255 w 22319753"/>
              <a:gd name="connsiteY87" fmla="*/ 374073 h 2057400"/>
              <a:gd name="connsiteX88" fmla="*/ 22007946 w 22319753"/>
              <a:gd name="connsiteY88" fmla="*/ 332509 h 2057400"/>
              <a:gd name="connsiteX89" fmla="*/ 22132637 w 22319753"/>
              <a:gd name="connsiteY89" fmla="*/ 270164 h 2057400"/>
              <a:gd name="connsiteX90" fmla="*/ 22278109 w 22319753"/>
              <a:gd name="connsiteY90" fmla="*/ 83127 h 2057400"/>
              <a:gd name="connsiteX91" fmla="*/ 22319673 w 22319753"/>
              <a:gd name="connsiteY91" fmla="*/ 0 h 205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22319753" h="2057400">
                <a:moveTo>
                  <a:pt x="0" y="166255"/>
                </a:moveTo>
                <a:cubicBezTo>
                  <a:pt x="48491" y="173182"/>
                  <a:pt x="96733" y="182163"/>
                  <a:pt x="145473" y="187037"/>
                </a:cubicBezTo>
                <a:cubicBezTo>
                  <a:pt x="235345" y="196024"/>
                  <a:pt x="326863" y="191173"/>
                  <a:pt x="415637" y="207818"/>
                </a:cubicBezTo>
                <a:cubicBezTo>
                  <a:pt x="440186" y="212421"/>
                  <a:pt x="455642" y="238212"/>
                  <a:pt x="477982" y="249382"/>
                </a:cubicBezTo>
                <a:cubicBezTo>
                  <a:pt x="497575" y="259179"/>
                  <a:pt x="519546" y="263237"/>
                  <a:pt x="540328" y="270164"/>
                </a:cubicBezTo>
                <a:cubicBezTo>
                  <a:pt x="678689" y="408525"/>
                  <a:pt x="529678" y="278101"/>
                  <a:pt x="665019" y="353291"/>
                </a:cubicBezTo>
                <a:cubicBezTo>
                  <a:pt x="708686" y="377550"/>
                  <a:pt x="789709" y="436418"/>
                  <a:pt x="789709" y="436418"/>
                </a:cubicBezTo>
                <a:cubicBezTo>
                  <a:pt x="803564" y="457200"/>
                  <a:pt x="813612" y="481103"/>
                  <a:pt x="831273" y="498764"/>
                </a:cubicBezTo>
                <a:cubicBezTo>
                  <a:pt x="966107" y="633597"/>
                  <a:pt x="1366373" y="559237"/>
                  <a:pt x="1413164" y="561109"/>
                </a:cubicBezTo>
                <a:cubicBezTo>
                  <a:pt x="1586053" y="618739"/>
                  <a:pt x="1310548" y="531034"/>
                  <a:pt x="1620982" y="602673"/>
                </a:cubicBezTo>
                <a:cubicBezTo>
                  <a:pt x="1663672" y="612525"/>
                  <a:pt x="1709219" y="619935"/>
                  <a:pt x="1745673" y="644237"/>
                </a:cubicBezTo>
                <a:cubicBezTo>
                  <a:pt x="1790281" y="673975"/>
                  <a:pt x="1866086" y="740308"/>
                  <a:pt x="1932709" y="748146"/>
                </a:cubicBezTo>
                <a:cubicBezTo>
                  <a:pt x="2029272" y="759506"/>
                  <a:pt x="2126673" y="762000"/>
                  <a:pt x="2223655" y="768927"/>
                </a:cubicBezTo>
                <a:lnTo>
                  <a:pt x="2348346" y="810491"/>
                </a:lnTo>
                <a:cubicBezTo>
                  <a:pt x="2509488" y="864206"/>
                  <a:pt x="2388829" y="829815"/>
                  <a:pt x="2722419" y="852055"/>
                </a:cubicBezTo>
                <a:cubicBezTo>
                  <a:pt x="3050842" y="906793"/>
                  <a:pt x="2670211" y="852055"/>
                  <a:pt x="3366655" y="852055"/>
                </a:cubicBezTo>
                <a:cubicBezTo>
                  <a:pt x="3519212" y="852055"/>
                  <a:pt x="3671455" y="865910"/>
                  <a:pt x="3823855" y="872837"/>
                </a:cubicBezTo>
                <a:cubicBezTo>
                  <a:pt x="3871749" y="880819"/>
                  <a:pt x="3959729" y="888819"/>
                  <a:pt x="4010891" y="914400"/>
                </a:cubicBezTo>
                <a:cubicBezTo>
                  <a:pt x="4088289" y="953099"/>
                  <a:pt x="4066639" y="960856"/>
                  <a:pt x="4135582" y="1018309"/>
                </a:cubicBezTo>
                <a:cubicBezTo>
                  <a:pt x="4154770" y="1034299"/>
                  <a:pt x="4176242" y="1047481"/>
                  <a:pt x="4197928" y="1059873"/>
                </a:cubicBezTo>
                <a:cubicBezTo>
                  <a:pt x="4224826" y="1075243"/>
                  <a:pt x="4252048" y="1090559"/>
                  <a:pt x="4281055" y="1101437"/>
                </a:cubicBezTo>
                <a:cubicBezTo>
                  <a:pt x="4307798" y="1111466"/>
                  <a:pt x="4336719" y="1114372"/>
                  <a:pt x="4364182" y="1122218"/>
                </a:cubicBezTo>
                <a:cubicBezTo>
                  <a:pt x="4385245" y="1128236"/>
                  <a:pt x="4405746" y="1136073"/>
                  <a:pt x="4426528" y="1143000"/>
                </a:cubicBezTo>
                <a:cubicBezTo>
                  <a:pt x="4468092" y="1170709"/>
                  <a:pt x="4515897" y="1190804"/>
                  <a:pt x="4551219" y="1226127"/>
                </a:cubicBezTo>
                <a:cubicBezTo>
                  <a:pt x="4572001" y="1246909"/>
                  <a:pt x="4586808" y="1276311"/>
                  <a:pt x="4613564" y="1288473"/>
                </a:cubicBezTo>
                <a:cubicBezTo>
                  <a:pt x="4665568" y="1312111"/>
                  <a:pt x="4725626" y="1311973"/>
                  <a:pt x="4779819" y="1330037"/>
                </a:cubicBezTo>
                <a:cubicBezTo>
                  <a:pt x="4989390" y="1399892"/>
                  <a:pt x="4664281" y="1293296"/>
                  <a:pt x="4925291" y="1371600"/>
                </a:cubicBezTo>
                <a:cubicBezTo>
                  <a:pt x="4967255" y="1384189"/>
                  <a:pt x="5008418" y="1399309"/>
                  <a:pt x="5049982" y="1413164"/>
                </a:cubicBezTo>
                <a:cubicBezTo>
                  <a:pt x="5070764" y="1420091"/>
                  <a:pt x="5090478" y="1432385"/>
                  <a:pt x="5112328" y="1433946"/>
                </a:cubicBezTo>
                <a:lnTo>
                  <a:pt x="5403273" y="1454727"/>
                </a:lnTo>
                <a:cubicBezTo>
                  <a:pt x="5444009" y="1461516"/>
                  <a:pt x="5586230" y="1483843"/>
                  <a:pt x="5631873" y="1496291"/>
                </a:cubicBezTo>
                <a:cubicBezTo>
                  <a:pt x="5674141" y="1507819"/>
                  <a:pt x="5756564" y="1537855"/>
                  <a:pt x="5756564" y="1537855"/>
                </a:cubicBezTo>
                <a:cubicBezTo>
                  <a:pt x="6222222" y="1471332"/>
                  <a:pt x="5699622" y="1537855"/>
                  <a:pt x="6795655" y="1537855"/>
                </a:cubicBezTo>
                <a:cubicBezTo>
                  <a:pt x="6865273" y="1537855"/>
                  <a:pt x="6934141" y="1523376"/>
                  <a:pt x="7003473" y="1517073"/>
                </a:cubicBezTo>
                <a:lnTo>
                  <a:pt x="7252855" y="1496291"/>
                </a:lnTo>
                <a:cubicBezTo>
                  <a:pt x="7474528" y="1503218"/>
                  <a:pt x="7696092" y="1517073"/>
                  <a:pt x="7917873" y="1517073"/>
                </a:cubicBezTo>
                <a:cubicBezTo>
                  <a:pt x="7953065" y="1517073"/>
                  <a:pt x="8120054" y="1487309"/>
                  <a:pt x="8167255" y="1475509"/>
                </a:cubicBezTo>
                <a:cubicBezTo>
                  <a:pt x="8216181" y="1463278"/>
                  <a:pt x="8262930" y="1441914"/>
                  <a:pt x="8312728" y="1433946"/>
                </a:cubicBezTo>
                <a:cubicBezTo>
                  <a:pt x="8436610" y="1414125"/>
                  <a:pt x="8686800" y="1392382"/>
                  <a:pt x="8686800" y="1392382"/>
                </a:cubicBezTo>
                <a:lnTo>
                  <a:pt x="9684328" y="1413164"/>
                </a:lnTo>
                <a:cubicBezTo>
                  <a:pt x="9706217" y="1414022"/>
                  <a:pt x="9724767" y="1433946"/>
                  <a:pt x="9746673" y="1433946"/>
                </a:cubicBezTo>
                <a:cubicBezTo>
                  <a:pt x="9843902" y="1433946"/>
                  <a:pt x="9940637" y="1420091"/>
                  <a:pt x="10037619" y="1413164"/>
                </a:cubicBezTo>
                <a:lnTo>
                  <a:pt x="11076709" y="1433946"/>
                </a:lnTo>
                <a:cubicBezTo>
                  <a:pt x="11098599" y="1434772"/>
                  <a:pt x="11117992" y="1448709"/>
                  <a:pt x="11139055" y="1454727"/>
                </a:cubicBezTo>
                <a:cubicBezTo>
                  <a:pt x="11207542" y="1474294"/>
                  <a:pt x="11254659" y="1482004"/>
                  <a:pt x="11326091" y="1496291"/>
                </a:cubicBezTo>
                <a:cubicBezTo>
                  <a:pt x="11402291" y="1482436"/>
                  <a:pt x="11478020" y="1465680"/>
                  <a:pt x="11554691" y="1454727"/>
                </a:cubicBezTo>
                <a:cubicBezTo>
                  <a:pt x="11939888" y="1399699"/>
                  <a:pt x="12797441" y="1415129"/>
                  <a:pt x="12905509" y="1413164"/>
                </a:cubicBezTo>
                <a:cubicBezTo>
                  <a:pt x="12947073" y="1406237"/>
                  <a:pt x="12988388" y="1397608"/>
                  <a:pt x="13030200" y="1392382"/>
                </a:cubicBezTo>
                <a:cubicBezTo>
                  <a:pt x="13223356" y="1368237"/>
                  <a:pt x="13444539" y="1356797"/>
                  <a:pt x="13632873" y="1350818"/>
                </a:cubicBezTo>
                <a:lnTo>
                  <a:pt x="14547273" y="1330037"/>
                </a:lnTo>
                <a:cubicBezTo>
                  <a:pt x="14865928" y="1336964"/>
                  <a:pt x="15185036" y="1332460"/>
                  <a:pt x="15503237" y="1350818"/>
                </a:cubicBezTo>
                <a:cubicBezTo>
                  <a:pt x="15546976" y="1353341"/>
                  <a:pt x="15627928" y="1392382"/>
                  <a:pt x="15627928" y="1392382"/>
                </a:cubicBezTo>
                <a:cubicBezTo>
                  <a:pt x="16039869" y="1346610"/>
                  <a:pt x="15553577" y="1398160"/>
                  <a:pt x="16105909" y="1350818"/>
                </a:cubicBezTo>
                <a:lnTo>
                  <a:pt x="16542328" y="1309255"/>
                </a:lnTo>
                <a:lnTo>
                  <a:pt x="17103437" y="1330037"/>
                </a:lnTo>
                <a:cubicBezTo>
                  <a:pt x="17172954" y="1333795"/>
                  <a:pt x="17242584" y="1339373"/>
                  <a:pt x="17311255" y="1350818"/>
                </a:cubicBezTo>
                <a:cubicBezTo>
                  <a:pt x="17367601" y="1360209"/>
                  <a:pt x="17477509" y="1392382"/>
                  <a:pt x="17477509" y="1392382"/>
                </a:cubicBezTo>
                <a:cubicBezTo>
                  <a:pt x="17505218" y="1413164"/>
                  <a:pt x="17532452" y="1434595"/>
                  <a:pt x="17560637" y="1454727"/>
                </a:cubicBezTo>
                <a:cubicBezTo>
                  <a:pt x="17580961" y="1469244"/>
                  <a:pt x="17603795" y="1480301"/>
                  <a:pt x="17622982" y="1496291"/>
                </a:cubicBezTo>
                <a:cubicBezTo>
                  <a:pt x="17645560" y="1515106"/>
                  <a:pt x="17662129" y="1540593"/>
                  <a:pt x="17685328" y="1558637"/>
                </a:cubicBezTo>
                <a:cubicBezTo>
                  <a:pt x="17724759" y="1589305"/>
                  <a:pt x="17768455" y="1614055"/>
                  <a:pt x="17810019" y="1641764"/>
                </a:cubicBezTo>
                <a:cubicBezTo>
                  <a:pt x="17830801" y="1655618"/>
                  <a:pt x="17854703" y="1665666"/>
                  <a:pt x="17872364" y="1683327"/>
                </a:cubicBezTo>
                <a:cubicBezTo>
                  <a:pt x="17909814" y="1720778"/>
                  <a:pt x="17946421" y="1765537"/>
                  <a:pt x="17997055" y="1787237"/>
                </a:cubicBezTo>
                <a:cubicBezTo>
                  <a:pt x="18023307" y="1798488"/>
                  <a:pt x="18052473" y="1801091"/>
                  <a:pt x="18080182" y="1808018"/>
                </a:cubicBezTo>
                <a:lnTo>
                  <a:pt x="18246437" y="1891146"/>
                </a:lnTo>
                <a:cubicBezTo>
                  <a:pt x="18274146" y="1905000"/>
                  <a:pt x="18303788" y="1915524"/>
                  <a:pt x="18329564" y="1932709"/>
                </a:cubicBezTo>
                <a:cubicBezTo>
                  <a:pt x="18390160" y="1973107"/>
                  <a:pt x="18435227" y="2011051"/>
                  <a:pt x="18516600" y="2015837"/>
                </a:cubicBezTo>
                <a:cubicBezTo>
                  <a:pt x="19077466" y="2048828"/>
                  <a:pt x="18751989" y="2032688"/>
                  <a:pt x="19493346" y="2057400"/>
                </a:cubicBezTo>
                <a:cubicBezTo>
                  <a:pt x="19666528" y="2050473"/>
                  <a:pt x="19839982" y="2048543"/>
                  <a:pt x="20012891" y="2036618"/>
                </a:cubicBezTo>
                <a:cubicBezTo>
                  <a:pt x="20041385" y="2034653"/>
                  <a:pt x="20068556" y="2023683"/>
                  <a:pt x="20096019" y="2015837"/>
                </a:cubicBezTo>
                <a:cubicBezTo>
                  <a:pt x="20141244" y="2002916"/>
                  <a:pt x="20204546" y="1979880"/>
                  <a:pt x="20241491" y="1953491"/>
                </a:cubicBezTo>
                <a:cubicBezTo>
                  <a:pt x="20377702" y="1856198"/>
                  <a:pt x="20232445" y="1914944"/>
                  <a:pt x="20366182" y="1870364"/>
                </a:cubicBezTo>
                <a:cubicBezTo>
                  <a:pt x="20414673" y="1821873"/>
                  <a:pt x="20452851" y="1760173"/>
                  <a:pt x="20511655" y="1724891"/>
                </a:cubicBezTo>
                <a:cubicBezTo>
                  <a:pt x="20546291" y="1704109"/>
                  <a:pt x="20582354" y="1685538"/>
                  <a:pt x="20615564" y="1662546"/>
                </a:cubicBezTo>
                <a:cubicBezTo>
                  <a:pt x="20672520" y="1623115"/>
                  <a:pt x="20724181" y="1576281"/>
                  <a:pt x="20781819" y="1537855"/>
                </a:cubicBezTo>
                <a:lnTo>
                  <a:pt x="20906509" y="1454727"/>
                </a:lnTo>
                <a:lnTo>
                  <a:pt x="20968855" y="1413164"/>
                </a:lnTo>
                <a:cubicBezTo>
                  <a:pt x="20982710" y="1392382"/>
                  <a:pt x="20993710" y="1369383"/>
                  <a:pt x="21010419" y="1350818"/>
                </a:cubicBezTo>
                <a:cubicBezTo>
                  <a:pt x="21056294" y="1299846"/>
                  <a:pt x="21117852" y="1262405"/>
                  <a:pt x="21155891" y="1205346"/>
                </a:cubicBezTo>
                <a:cubicBezTo>
                  <a:pt x="21169746" y="1184564"/>
                  <a:pt x="21179794" y="1160661"/>
                  <a:pt x="21197455" y="1143000"/>
                </a:cubicBezTo>
                <a:cubicBezTo>
                  <a:pt x="21221946" y="1118509"/>
                  <a:pt x="21254284" y="1103196"/>
                  <a:pt x="21280582" y="1080655"/>
                </a:cubicBezTo>
                <a:cubicBezTo>
                  <a:pt x="21302897" y="1061528"/>
                  <a:pt x="21319729" y="1036353"/>
                  <a:pt x="21342928" y="1018309"/>
                </a:cubicBezTo>
                <a:cubicBezTo>
                  <a:pt x="21382359" y="987641"/>
                  <a:pt x="21467619" y="935182"/>
                  <a:pt x="21467619" y="935182"/>
                </a:cubicBezTo>
                <a:cubicBezTo>
                  <a:pt x="21474546" y="907473"/>
                  <a:pt x="21474009" y="876726"/>
                  <a:pt x="21488400" y="852055"/>
                </a:cubicBezTo>
                <a:cubicBezTo>
                  <a:pt x="21640755" y="590873"/>
                  <a:pt x="21561758" y="770748"/>
                  <a:pt x="21696219" y="602673"/>
                </a:cubicBezTo>
                <a:cubicBezTo>
                  <a:pt x="21727425" y="563666"/>
                  <a:pt x="21751637" y="519546"/>
                  <a:pt x="21779346" y="477982"/>
                </a:cubicBezTo>
                <a:cubicBezTo>
                  <a:pt x="21793200" y="457200"/>
                  <a:pt x="21800127" y="429491"/>
                  <a:pt x="21820909" y="415637"/>
                </a:cubicBezTo>
                <a:cubicBezTo>
                  <a:pt x="21841691" y="401782"/>
                  <a:pt x="21860431" y="384217"/>
                  <a:pt x="21883255" y="374073"/>
                </a:cubicBezTo>
                <a:cubicBezTo>
                  <a:pt x="21923291" y="356279"/>
                  <a:pt x="21971492" y="356811"/>
                  <a:pt x="22007946" y="332509"/>
                </a:cubicBezTo>
                <a:cubicBezTo>
                  <a:pt x="22088518" y="278795"/>
                  <a:pt x="22046596" y="298844"/>
                  <a:pt x="22132637" y="270164"/>
                </a:cubicBezTo>
                <a:cubicBezTo>
                  <a:pt x="22378465" y="24336"/>
                  <a:pt x="22199369" y="240609"/>
                  <a:pt x="22278109" y="83127"/>
                </a:cubicBezTo>
                <a:cubicBezTo>
                  <a:pt x="22323516" y="-7687"/>
                  <a:pt x="22319673" y="52056"/>
                  <a:pt x="22319673" y="0"/>
                </a:cubicBezTo>
              </a:path>
            </a:pathLst>
          </a:custGeom>
          <a:noFill/>
          <a:ln w="63500" cap="flat">
            <a:solidFill>
              <a:srgbClr val="72F2E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2818802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22A33811-B783-3DA4-1AB8-BCE0017E3365}"/>
              </a:ext>
            </a:extLst>
          </p:cNvPr>
          <p:cNvSpPr/>
          <p:nvPr/>
        </p:nvSpPr>
        <p:spPr>
          <a:xfrm>
            <a:off x="517418" y="5299744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224972F-B6D5-CD46-5E08-4E6FBDC68CE1}"/>
              </a:ext>
            </a:extLst>
          </p:cNvPr>
          <p:cNvSpPr/>
          <p:nvPr/>
        </p:nvSpPr>
        <p:spPr>
          <a:xfrm>
            <a:off x="1870838" y="404392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B20835E-9E26-7A74-D55C-18C62BDDF27B}"/>
              </a:ext>
            </a:extLst>
          </p:cNvPr>
          <p:cNvSpPr/>
          <p:nvPr/>
        </p:nvSpPr>
        <p:spPr>
          <a:xfrm>
            <a:off x="1870838" y="5656333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D3764A9-400A-1391-9C9C-97FE6CADB5EA}"/>
              </a:ext>
            </a:extLst>
          </p:cNvPr>
          <p:cNvSpPr/>
          <p:nvPr/>
        </p:nvSpPr>
        <p:spPr>
          <a:xfrm>
            <a:off x="1865661" y="6927127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B3EA9AE-3AD8-02CA-B9D7-1E83907DDB9B}"/>
              </a:ext>
            </a:extLst>
          </p:cNvPr>
          <p:cNvSpPr/>
          <p:nvPr/>
        </p:nvSpPr>
        <p:spPr>
          <a:xfrm>
            <a:off x="3146217" y="3338314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9DD2A8B-5557-1D81-56AD-FC54BE40FE21}"/>
              </a:ext>
            </a:extLst>
          </p:cNvPr>
          <p:cNvSpPr/>
          <p:nvPr/>
        </p:nvSpPr>
        <p:spPr>
          <a:xfrm>
            <a:off x="3139807" y="4787595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D8F5B4F-B40E-D8C4-63BB-F6633815BE7F}"/>
              </a:ext>
            </a:extLst>
          </p:cNvPr>
          <p:cNvSpPr/>
          <p:nvPr/>
        </p:nvSpPr>
        <p:spPr>
          <a:xfrm>
            <a:off x="3139807" y="5997674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52932B6-F57C-8B08-1B5E-B01A46341882}"/>
              </a:ext>
            </a:extLst>
          </p:cNvPr>
          <p:cNvSpPr/>
          <p:nvPr/>
        </p:nvSpPr>
        <p:spPr>
          <a:xfrm>
            <a:off x="3097403" y="738130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C1B39A7-89BE-1929-A107-56286514B162}"/>
              </a:ext>
            </a:extLst>
          </p:cNvPr>
          <p:cNvSpPr/>
          <p:nvPr/>
        </p:nvSpPr>
        <p:spPr>
          <a:xfrm>
            <a:off x="4329145" y="7842741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BA73507-C3D0-C975-91C0-A0CDB31E9E6E}"/>
              </a:ext>
            </a:extLst>
          </p:cNvPr>
          <p:cNvSpPr/>
          <p:nvPr/>
        </p:nvSpPr>
        <p:spPr>
          <a:xfrm>
            <a:off x="4408776" y="599767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9846415-0280-B9CA-0AEB-11838A08AC55}"/>
              </a:ext>
            </a:extLst>
          </p:cNvPr>
          <p:cNvSpPr/>
          <p:nvPr/>
        </p:nvSpPr>
        <p:spPr>
          <a:xfrm>
            <a:off x="4408776" y="327862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B14AB6D-C252-1CDF-2A99-B586B1C64158}"/>
              </a:ext>
            </a:extLst>
          </p:cNvPr>
          <p:cNvSpPr/>
          <p:nvPr/>
        </p:nvSpPr>
        <p:spPr>
          <a:xfrm>
            <a:off x="5690718" y="6671051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348410A-4A0F-396E-C4D5-A4B054117F50}"/>
              </a:ext>
            </a:extLst>
          </p:cNvPr>
          <p:cNvSpPr/>
          <p:nvPr/>
        </p:nvSpPr>
        <p:spPr>
          <a:xfrm>
            <a:off x="5698463" y="5427618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6FBAC62-CBC7-2BEB-C66D-2D95F997C69B}"/>
              </a:ext>
            </a:extLst>
          </p:cNvPr>
          <p:cNvSpPr/>
          <p:nvPr/>
        </p:nvSpPr>
        <p:spPr>
          <a:xfrm>
            <a:off x="5690718" y="398924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9A1D629-B041-0036-B61D-3C4F103891D3}"/>
              </a:ext>
            </a:extLst>
          </p:cNvPr>
          <p:cNvSpPr/>
          <p:nvPr/>
        </p:nvSpPr>
        <p:spPr>
          <a:xfrm>
            <a:off x="5690718" y="2670106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54B8464-F84C-B836-B7D0-60A74E108680}"/>
              </a:ext>
            </a:extLst>
          </p:cNvPr>
          <p:cNvCxnSpPr>
            <a:stCxn id="3" idx="7"/>
            <a:endCxn id="4" idx="3"/>
          </p:cNvCxnSpPr>
          <p:nvPr/>
        </p:nvCxnSpPr>
        <p:spPr>
          <a:xfrm flipV="1">
            <a:off x="908953" y="4481069"/>
            <a:ext cx="1029063" cy="89367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316E9D1-4A9B-F35D-2999-D700984CAC74}"/>
              </a:ext>
            </a:extLst>
          </p:cNvPr>
          <p:cNvCxnSpPr>
            <a:cxnSpLocks/>
            <a:stCxn id="3" idx="6"/>
            <a:endCxn id="5" idx="2"/>
          </p:cNvCxnSpPr>
          <p:nvPr/>
        </p:nvCxnSpPr>
        <p:spPr>
          <a:xfrm>
            <a:off x="976130" y="5555820"/>
            <a:ext cx="894708" cy="356589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A7D21B5-5D8D-13D3-A52C-3C9607C7D02C}"/>
              </a:ext>
            </a:extLst>
          </p:cNvPr>
          <p:cNvCxnSpPr>
            <a:cxnSpLocks/>
            <a:stCxn id="3" idx="5"/>
            <a:endCxn id="6" idx="1"/>
          </p:cNvCxnSpPr>
          <p:nvPr/>
        </p:nvCxnSpPr>
        <p:spPr>
          <a:xfrm>
            <a:off x="908953" y="5736892"/>
            <a:ext cx="1023885" cy="126523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EEBCFFF-2D41-794D-5BDC-D06867765CAB}"/>
              </a:ext>
            </a:extLst>
          </p:cNvPr>
          <p:cNvCxnSpPr>
            <a:cxnSpLocks/>
            <a:stCxn id="4" idx="7"/>
            <a:endCxn id="7" idx="2"/>
          </p:cNvCxnSpPr>
          <p:nvPr/>
        </p:nvCxnSpPr>
        <p:spPr>
          <a:xfrm flipV="1">
            <a:off x="2262373" y="3594390"/>
            <a:ext cx="883844" cy="524534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2C0FE09-5535-336A-880C-786B117F5F97}"/>
              </a:ext>
            </a:extLst>
          </p:cNvPr>
          <p:cNvCxnSpPr>
            <a:cxnSpLocks/>
            <a:stCxn id="4" idx="5"/>
            <a:endCxn id="8" idx="2"/>
          </p:cNvCxnSpPr>
          <p:nvPr/>
        </p:nvCxnSpPr>
        <p:spPr>
          <a:xfrm>
            <a:off x="2262373" y="4481069"/>
            <a:ext cx="877434" cy="562602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9191A1E-2316-1585-1AFF-B9D0A101A1C8}"/>
              </a:ext>
            </a:extLst>
          </p:cNvPr>
          <p:cNvCxnSpPr>
            <a:cxnSpLocks/>
            <a:stCxn id="5" idx="6"/>
            <a:endCxn id="9" idx="2"/>
          </p:cNvCxnSpPr>
          <p:nvPr/>
        </p:nvCxnSpPr>
        <p:spPr>
          <a:xfrm>
            <a:off x="2329550" y="5912409"/>
            <a:ext cx="810257" cy="341341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424EE65-7366-6060-A8F3-46EF3E015BFC}"/>
              </a:ext>
            </a:extLst>
          </p:cNvPr>
          <p:cNvCxnSpPr>
            <a:cxnSpLocks/>
            <a:stCxn id="6" idx="6"/>
            <a:endCxn id="10" idx="2"/>
          </p:cNvCxnSpPr>
          <p:nvPr/>
        </p:nvCxnSpPr>
        <p:spPr>
          <a:xfrm>
            <a:off x="2324373" y="7183203"/>
            <a:ext cx="773030" cy="454176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47EBD46-2C96-928A-F0EF-256F991769B9}"/>
              </a:ext>
            </a:extLst>
          </p:cNvPr>
          <p:cNvCxnSpPr>
            <a:cxnSpLocks/>
            <a:stCxn id="7" idx="6"/>
            <a:endCxn id="13" idx="2"/>
          </p:cNvCxnSpPr>
          <p:nvPr/>
        </p:nvCxnSpPr>
        <p:spPr>
          <a:xfrm flipV="1">
            <a:off x="3604929" y="3534698"/>
            <a:ext cx="803847" cy="59692"/>
          </a:xfrm>
          <a:prstGeom prst="line">
            <a:avLst/>
          </a:prstGeom>
          <a:noFill/>
          <a:ln w="127000" cap="flat">
            <a:solidFill>
              <a:schemeClr val="accent5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4D4F499-0B01-7616-7F70-AAD18DFB35C4}"/>
              </a:ext>
            </a:extLst>
          </p:cNvPr>
          <p:cNvCxnSpPr>
            <a:cxnSpLocks/>
            <a:stCxn id="9" idx="6"/>
            <a:endCxn id="12" idx="2"/>
          </p:cNvCxnSpPr>
          <p:nvPr/>
        </p:nvCxnSpPr>
        <p:spPr>
          <a:xfrm flipV="1">
            <a:off x="3598519" y="6253748"/>
            <a:ext cx="810257" cy="2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D89C0B3-DE4C-080D-07D0-EDE03FBBACFF}"/>
              </a:ext>
            </a:extLst>
          </p:cNvPr>
          <p:cNvCxnSpPr>
            <a:cxnSpLocks/>
            <a:stCxn id="10" idx="6"/>
            <a:endCxn id="11" idx="2"/>
          </p:cNvCxnSpPr>
          <p:nvPr/>
        </p:nvCxnSpPr>
        <p:spPr>
          <a:xfrm>
            <a:off x="3556115" y="7637378"/>
            <a:ext cx="773030" cy="46143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70A693F-52AF-FA63-3F83-AC0E2AA24B56}"/>
              </a:ext>
            </a:extLst>
          </p:cNvPr>
          <p:cNvCxnSpPr>
            <a:cxnSpLocks/>
            <a:stCxn id="12" idx="6"/>
            <a:endCxn id="15" idx="2"/>
          </p:cNvCxnSpPr>
          <p:nvPr/>
        </p:nvCxnSpPr>
        <p:spPr>
          <a:xfrm flipV="1">
            <a:off x="4867488" y="5683694"/>
            <a:ext cx="830975" cy="570054"/>
          </a:xfrm>
          <a:prstGeom prst="line">
            <a:avLst/>
          </a:prstGeom>
          <a:noFill/>
          <a:ln w="127000" cap="flat">
            <a:solidFill>
              <a:schemeClr val="accent5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13A38EAD-335E-EB65-BC4E-11EA7CC1622F}"/>
              </a:ext>
            </a:extLst>
          </p:cNvPr>
          <p:cNvCxnSpPr>
            <a:cxnSpLocks/>
            <a:stCxn id="12" idx="6"/>
            <a:endCxn id="14" idx="2"/>
          </p:cNvCxnSpPr>
          <p:nvPr/>
        </p:nvCxnSpPr>
        <p:spPr>
          <a:xfrm>
            <a:off x="4867488" y="6253748"/>
            <a:ext cx="823230" cy="673379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CB7F970-1E9C-BC7F-3F6A-ABD1DF7A494C}"/>
              </a:ext>
            </a:extLst>
          </p:cNvPr>
          <p:cNvCxnSpPr>
            <a:cxnSpLocks/>
            <a:stCxn id="13" idx="6"/>
            <a:endCxn id="17" idx="2"/>
          </p:cNvCxnSpPr>
          <p:nvPr/>
        </p:nvCxnSpPr>
        <p:spPr>
          <a:xfrm flipV="1">
            <a:off x="4867488" y="2926182"/>
            <a:ext cx="823230" cy="608516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092DA6A9-0C06-DDB5-1998-2920DAB0825D}"/>
              </a:ext>
            </a:extLst>
          </p:cNvPr>
          <p:cNvCxnSpPr>
            <a:cxnSpLocks/>
            <a:stCxn id="13" idx="6"/>
            <a:endCxn id="16" idx="2"/>
          </p:cNvCxnSpPr>
          <p:nvPr/>
        </p:nvCxnSpPr>
        <p:spPr>
          <a:xfrm>
            <a:off x="4867488" y="3534698"/>
            <a:ext cx="823230" cy="710627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58D6796D-B8E0-E5BA-79CB-1B5D299B24E6}"/>
              </a:ext>
            </a:extLst>
          </p:cNvPr>
          <p:cNvSpPr txBox="1"/>
          <p:nvPr/>
        </p:nvSpPr>
        <p:spPr>
          <a:xfrm>
            <a:off x="578207" y="5201732"/>
            <a:ext cx="39913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FFFFFF"/>
                </a:solidFill>
                <a:latin typeface="Chalkduster" panose="03050602040202020205" pitchFamily="66" charset="77"/>
              </a:rPr>
              <a:t>s</a:t>
            </a:r>
          </a:p>
        </p:txBody>
      </p:sp>
      <p:sp>
        <p:nvSpPr>
          <p:cNvPr id="63" name="Merge 62">
            <a:extLst>
              <a:ext uri="{FF2B5EF4-FFF2-40B4-BE49-F238E27FC236}">
                <a16:creationId xmlns:a16="http://schemas.microsoft.com/office/drawing/2014/main" id="{5FB51D65-8240-6CFD-C7B7-D71B5A889567}"/>
              </a:ext>
            </a:extLst>
          </p:cNvPr>
          <p:cNvSpPr/>
          <p:nvPr/>
        </p:nvSpPr>
        <p:spPr>
          <a:xfrm rot="5400000">
            <a:off x="6592226" y="1760441"/>
            <a:ext cx="1384590" cy="2283310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1018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4" name="Merge 63">
            <a:extLst>
              <a:ext uri="{FF2B5EF4-FFF2-40B4-BE49-F238E27FC236}">
                <a16:creationId xmlns:a16="http://schemas.microsoft.com/office/drawing/2014/main" id="{021717F1-7225-005C-E3D9-334F06B01F77}"/>
              </a:ext>
            </a:extLst>
          </p:cNvPr>
          <p:cNvSpPr/>
          <p:nvPr/>
        </p:nvSpPr>
        <p:spPr>
          <a:xfrm rot="5400000">
            <a:off x="6635046" y="3163350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1018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5" name="Merge 64">
            <a:extLst>
              <a:ext uri="{FF2B5EF4-FFF2-40B4-BE49-F238E27FC236}">
                <a16:creationId xmlns:a16="http://schemas.microsoft.com/office/drawing/2014/main" id="{95AB8F65-1996-4F99-543B-D9F176B0FD6F}"/>
              </a:ext>
            </a:extLst>
          </p:cNvPr>
          <p:cNvSpPr/>
          <p:nvPr/>
        </p:nvSpPr>
        <p:spPr>
          <a:xfrm rot="5400000">
            <a:off x="6615665" y="4536000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1018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6" name="Merge 65">
            <a:extLst>
              <a:ext uri="{FF2B5EF4-FFF2-40B4-BE49-F238E27FC236}">
                <a16:creationId xmlns:a16="http://schemas.microsoft.com/office/drawing/2014/main" id="{48941BA8-E566-71C7-2708-0BE26715CBE4}"/>
              </a:ext>
            </a:extLst>
          </p:cNvPr>
          <p:cNvSpPr/>
          <p:nvPr/>
        </p:nvSpPr>
        <p:spPr>
          <a:xfrm rot="5400000">
            <a:off x="6633395" y="5823141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1018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7" name="Merge 66">
            <a:extLst>
              <a:ext uri="{FF2B5EF4-FFF2-40B4-BE49-F238E27FC236}">
                <a16:creationId xmlns:a16="http://schemas.microsoft.com/office/drawing/2014/main" id="{42F32E53-32E9-2C21-754B-35E0DDDC4020}"/>
              </a:ext>
            </a:extLst>
          </p:cNvPr>
          <p:cNvSpPr/>
          <p:nvPr/>
        </p:nvSpPr>
        <p:spPr>
          <a:xfrm rot="5400000">
            <a:off x="5257625" y="6996996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1018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69CACA1E-A180-FE8C-DAA9-EABFD617D477}"/>
              </a:ext>
            </a:extLst>
          </p:cNvPr>
          <p:cNvSpPr/>
          <p:nvPr/>
        </p:nvSpPr>
        <p:spPr>
          <a:xfrm rot="10800000">
            <a:off x="23074148" y="5199007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C343CF2E-FC9C-F83A-243A-7D68108AB369}"/>
              </a:ext>
            </a:extLst>
          </p:cNvPr>
          <p:cNvSpPr/>
          <p:nvPr/>
        </p:nvSpPr>
        <p:spPr>
          <a:xfrm rot="10800000">
            <a:off x="21720728" y="645482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34A3CB77-1C59-DF67-5FDB-AA4158872420}"/>
              </a:ext>
            </a:extLst>
          </p:cNvPr>
          <p:cNvSpPr/>
          <p:nvPr/>
        </p:nvSpPr>
        <p:spPr>
          <a:xfrm rot="10800000">
            <a:off x="21720728" y="4842418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E041B13E-461C-78AE-BB4E-95E1BD93F29E}"/>
              </a:ext>
            </a:extLst>
          </p:cNvPr>
          <p:cNvSpPr/>
          <p:nvPr/>
        </p:nvSpPr>
        <p:spPr>
          <a:xfrm rot="10800000">
            <a:off x="21725905" y="3571624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FC2CBFB9-3367-DC10-664F-54C36642B2AC}"/>
              </a:ext>
            </a:extLst>
          </p:cNvPr>
          <p:cNvSpPr/>
          <p:nvPr/>
        </p:nvSpPr>
        <p:spPr>
          <a:xfrm rot="10800000">
            <a:off x="20445349" y="7160437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23BB3B57-3331-36FA-6FEA-50334AB2B579}"/>
              </a:ext>
            </a:extLst>
          </p:cNvPr>
          <p:cNvSpPr/>
          <p:nvPr/>
        </p:nvSpPr>
        <p:spPr>
          <a:xfrm rot="10800000">
            <a:off x="20451759" y="5711156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A1DED2F5-3301-5C13-15FF-4148612A9407}"/>
              </a:ext>
            </a:extLst>
          </p:cNvPr>
          <p:cNvSpPr/>
          <p:nvPr/>
        </p:nvSpPr>
        <p:spPr>
          <a:xfrm rot="10800000">
            <a:off x="20451759" y="4501077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8A3A25F-C416-6CA8-2F86-C253A911BA99}"/>
              </a:ext>
            </a:extLst>
          </p:cNvPr>
          <p:cNvSpPr/>
          <p:nvPr/>
        </p:nvSpPr>
        <p:spPr>
          <a:xfrm rot="10800000">
            <a:off x="20494163" y="311744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6649D22B-FE54-C884-676E-0461BDC63AF0}"/>
              </a:ext>
            </a:extLst>
          </p:cNvPr>
          <p:cNvSpPr/>
          <p:nvPr/>
        </p:nvSpPr>
        <p:spPr>
          <a:xfrm rot="10800000">
            <a:off x="19262421" y="2656010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16CFDD31-5816-F7B0-C274-330985CEFAA9}"/>
              </a:ext>
            </a:extLst>
          </p:cNvPr>
          <p:cNvSpPr/>
          <p:nvPr/>
        </p:nvSpPr>
        <p:spPr>
          <a:xfrm rot="10800000">
            <a:off x="19182790" y="450107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6AAB0A98-0624-C972-065B-9B5D873324FA}"/>
              </a:ext>
            </a:extLst>
          </p:cNvPr>
          <p:cNvSpPr/>
          <p:nvPr/>
        </p:nvSpPr>
        <p:spPr>
          <a:xfrm rot="10800000">
            <a:off x="19182790" y="722012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CA3B5BD2-0CB1-127D-65E8-99EDACE0B6FD}"/>
              </a:ext>
            </a:extLst>
          </p:cNvPr>
          <p:cNvSpPr/>
          <p:nvPr/>
        </p:nvSpPr>
        <p:spPr>
          <a:xfrm rot="10800000">
            <a:off x="17900848" y="3827700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0C65EC8A-D493-2F12-9507-8FB1DE7E672A}"/>
              </a:ext>
            </a:extLst>
          </p:cNvPr>
          <p:cNvSpPr/>
          <p:nvPr/>
        </p:nvSpPr>
        <p:spPr>
          <a:xfrm rot="10800000">
            <a:off x="17893103" y="5071133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2BECC466-AABC-B495-A2CF-F4575A6B942C}"/>
              </a:ext>
            </a:extLst>
          </p:cNvPr>
          <p:cNvSpPr/>
          <p:nvPr/>
        </p:nvSpPr>
        <p:spPr>
          <a:xfrm rot="10800000">
            <a:off x="17900848" y="650950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EBF39356-0658-85DD-4E58-78F2D1C58BB1}"/>
              </a:ext>
            </a:extLst>
          </p:cNvPr>
          <p:cNvSpPr/>
          <p:nvPr/>
        </p:nvSpPr>
        <p:spPr>
          <a:xfrm rot="10800000">
            <a:off x="17900848" y="7828645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E584EC80-6FE6-93D8-9973-17965AF90FFE}"/>
              </a:ext>
            </a:extLst>
          </p:cNvPr>
          <p:cNvCxnSpPr>
            <a:cxnSpLocks/>
            <a:stCxn id="69" idx="7"/>
            <a:endCxn id="70" idx="3"/>
          </p:cNvCxnSpPr>
          <p:nvPr/>
        </p:nvCxnSpPr>
        <p:spPr>
          <a:xfrm rot="10800000" flipV="1">
            <a:off x="22112262" y="5636154"/>
            <a:ext cx="1029063" cy="89367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8E5989EE-781C-9F75-3469-D36436E76769}"/>
              </a:ext>
            </a:extLst>
          </p:cNvPr>
          <p:cNvCxnSpPr>
            <a:cxnSpLocks/>
            <a:stCxn id="69" idx="6"/>
            <a:endCxn id="71" idx="2"/>
          </p:cNvCxnSpPr>
          <p:nvPr/>
        </p:nvCxnSpPr>
        <p:spPr>
          <a:xfrm rot="10800000">
            <a:off x="22179440" y="5098492"/>
            <a:ext cx="894708" cy="356589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76A5B7F9-DB8E-ED0E-4C53-A43F741192FD}"/>
              </a:ext>
            </a:extLst>
          </p:cNvPr>
          <p:cNvCxnSpPr>
            <a:cxnSpLocks/>
            <a:stCxn id="69" idx="5"/>
            <a:endCxn id="72" idx="1"/>
          </p:cNvCxnSpPr>
          <p:nvPr/>
        </p:nvCxnSpPr>
        <p:spPr>
          <a:xfrm rot="10800000">
            <a:off x="22117440" y="4008771"/>
            <a:ext cx="1023885" cy="126523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A419852C-C440-2CD7-70F5-B6B8DDDE2488}"/>
              </a:ext>
            </a:extLst>
          </p:cNvPr>
          <p:cNvCxnSpPr>
            <a:cxnSpLocks/>
            <a:stCxn id="70" idx="7"/>
            <a:endCxn id="73" idx="2"/>
          </p:cNvCxnSpPr>
          <p:nvPr/>
        </p:nvCxnSpPr>
        <p:spPr>
          <a:xfrm rot="10800000" flipV="1">
            <a:off x="20904061" y="6891977"/>
            <a:ext cx="883844" cy="524534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1B8DC0FA-24C2-9E6C-88B7-D22D9E6D5352}"/>
              </a:ext>
            </a:extLst>
          </p:cNvPr>
          <p:cNvCxnSpPr>
            <a:cxnSpLocks/>
            <a:stCxn id="70" idx="5"/>
            <a:endCxn id="74" idx="2"/>
          </p:cNvCxnSpPr>
          <p:nvPr/>
        </p:nvCxnSpPr>
        <p:spPr>
          <a:xfrm rot="10800000">
            <a:off x="20910471" y="5967230"/>
            <a:ext cx="877434" cy="562602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52BF9EB1-5F00-A41C-1B79-0E73E211D917}"/>
              </a:ext>
            </a:extLst>
          </p:cNvPr>
          <p:cNvCxnSpPr>
            <a:cxnSpLocks/>
            <a:stCxn id="71" idx="6"/>
            <a:endCxn id="75" idx="2"/>
          </p:cNvCxnSpPr>
          <p:nvPr/>
        </p:nvCxnSpPr>
        <p:spPr>
          <a:xfrm rot="10800000">
            <a:off x="20910471" y="4757151"/>
            <a:ext cx="810257" cy="341341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C9CAE128-EFD1-2D84-5757-540AC9DB18B1}"/>
              </a:ext>
            </a:extLst>
          </p:cNvPr>
          <p:cNvCxnSpPr>
            <a:cxnSpLocks/>
            <a:stCxn id="72" idx="6"/>
            <a:endCxn id="76" idx="2"/>
          </p:cNvCxnSpPr>
          <p:nvPr/>
        </p:nvCxnSpPr>
        <p:spPr>
          <a:xfrm rot="10800000">
            <a:off x="20952875" y="3373522"/>
            <a:ext cx="773030" cy="454176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FBDB1856-BE9C-F83C-367C-06D2B1E8A737}"/>
              </a:ext>
            </a:extLst>
          </p:cNvPr>
          <p:cNvCxnSpPr>
            <a:cxnSpLocks/>
            <a:stCxn id="73" idx="6"/>
            <a:endCxn id="79" idx="2"/>
          </p:cNvCxnSpPr>
          <p:nvPr/>
        </p:nvCxnSpPr>
        <p:spPr>
          <a:xfrm rot="10800000" flipV="1">
            <a:off x="19641502" y="7416511"/>
            <a:ext cx="803847" cy="59692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F783DCF4-3A0C-DA43-BE84-4BE59BFF969B}"/>
              </a:ext>
            </a:extLst>
          </p:cNvPr>
          <p:cNvCxnSpPr>
            <a:cxnSpLocks/>
            <a:stCxn id="75" idx="6"/>
            <a:endCxn id="78" idx="2"/>
          </p:cNvCxnSpPr>
          <p:nvPr/>
        </p:nvCxnSpPr>
        <p:spPr>
          <a:xfrm rot="10800000" flipV="1">
            <a:off x="19641502" y="4757151"/>
            <a:ext cx="810257" cy="2"/>
          </a:xfrm>
          <a:prstGeom prst="line">
            <a:avLst/>
          </a:prstGeom>
          <a:noFill/>
          <a:ln w="127000" cap="flat">
            <a:solidFill>
              <a:schemeClr val="accent5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0C852BB7-187C-E534-FC28-86FDF5C61673}"/>
              </a:ext>
            </a:extLst>
          </p:cNvPr>
          <p:cNvCxnSpPr>
            <a:cxnSpLocks/>
            <a:stCxn id="76" idx="6"/>
            <a:endCxn id="77" idx="2"/>
          </p:cNvCxnSpPr>
          <p:nvPr/>
        </p:nvCxnSpPr>
        <p:spPr>
          <a:xfrm rot="10800000">
            <a:off x="19721133" y="2912085"/>
            <a:ext cx="773030" cy="461438"/>
          </a:xfrm>
          <a:prstGeom prst="line">
            <a:avLst/>
          </a:prstGeom>
          <a:noFill/>
          <a:ln w="127000" cap="flat">
            <a:solidFill>
              <a:schemeClr val="accent5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ED1B9FE9-64D2-1020-1188-C54E86162FB4}"/>
              </a:ext>
            </a:extLst>
          </p:cNvPr>
          <p:cNvCxnSpPr>
            <a:cxnSpLocks/>
            <a:stCxn id="78" idx="6"/>
            <a:endCxn id="81" idx="2"/>
          </p:cNvCxnSpPr>
          <p:nvPr/>
        </p:nvCxnSpPr>
        <p:spPr>
          <a:xfrm rot="10800000" flipV="1">
            <a:off x="18351815" y="4757153"/>
            <a:ext cx="830975" cy="570054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573CBFFB-B1CB-416F-0D17-3C2F08EA16A4}"/>
              </a:ext>
            </a:extLst>
          </p:cNvPr>
          <p:cNvCxnSpPr>
            <a:cxnSpLocks/>
            <a:stCxn id="78" idx="6"/>
            <a:endCxn id="80" idx="2"/>
          </p:cNvCxnSpPr>
          <p:nvPr/>
        </p:nvCxnSpPr>
        <p:spPr>
          <a:xfrm rot="10800000">
            <a:off x="18359560" y="4083774"/>
            <a:ext cx="823230" cy="673379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E97679F0-FD0B-6D39-28E9-D371D3E65024}"/>
              </a:ext>
            </a:extLst>
          </p:cNvPr>
          <p:cNvCxnSpPr>
            <a:cxnSpLocks/>
            <a:stCxn id="79" idx="6"/>
            <a:endCxn id="83" idx="2"/>
          </p:cNvCxnSpPr>
          <p:nvPr/>
        </p:nvCxnSpPr>
        <p:spPr>
          <a:xfrm rot="10800000" flipV="1">
            <a:off x="18359560" y="7476203"/>
            <a:ext cx="823230" cy="608516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47D9ACD8-40F3-DA05-DCD0-911244E379BC}"/>
              </a:ext>
            </a:extLst>
          </p:cNvPr>
          <p:cNvCxnSpPr>
            <a:cxnSpLocks/>
            <a:stCxn id="79" idx="6"/>
            <a:endCxn id="82" idx="2"/>
          </p:cNvCxnSpPr>
          <p:nvPr/>
        </p:nvCxnSpPr>
        <p:spPr>
          <a:xfrm rot="10800000">
            <a:off x="18359560" y="6765576"/>
            <a:ext cx="823230" cy="710627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5A7C573F-2B76-8D02-8D7D-F26B09149A89}"/>
              </a:ext>
            </a:extLst>
          </p:cNvPr>
          <p:cNvSpPr txBox="1"/>
          <p:nvPr/>
        </p:nvSpPr>
        <p:spPr>
          <a:xfrm>
            <a:off x="23200903" y="5415646"/>
            <a:ext cx="39913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FFFFFF"/>
                </a:solidFill>
                <a:latin typeface="Chalkduster" panose="03050602040202020205" pitchFamily="66" charset="77"/>
              </a:rPr>
              <a:t>t</a:t>
            </a:r>
          </a:p>
        </p:txBody>
      </p:sp>
      <p:sp>
        <p:nvSpPr>
          <p:cNvPr id="99" name="Merge 98">
            <a:extLst>
              <a:ext uri="{FF2B5EF4-FFF2-40B4-BE49-F238E27FC236}">
                <a16:creationId xmlns:a16="http://schemas.microsoft.com/office/drawing/2014/main" id="{27B8A903-0D3C-B897-9567-B7688E9B49CC}"/>
              </a:ext>
            </a:extLst>
          </p:cNvPr>
          <p:cNvSpPr/>
          <p:nvPr/>
        </p:nvSpPr>
        <p:spPr>
          <a:xfrm rot="16200000">
            <a:off x="16073462" y="6967150"/>
            <a:ext cx="1384590" cy="2283310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0" name="Merge 99">
            <a:extLst>
              <a:ext uri="{FF2B5EF4-FFF2-40B4-BE49-F238E27FC236}">
                <a16:creationId xmlns:a16="http://schemas.microsoft.com/office/drawing/2014/main" id="{D8867109-E8BC-5C49-33C4-EC8D99F708C3}"/>
              </a:ext>
            </a:extLst>
          </p:cNvPr>
          <p:cNvSpPr/>
          <p:nvPr/>
        </p:nvSpPr>
        <p:spPr>
          <a:xfrm rot="16200000">
            <a:off x="16090336" y="5564239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1" name="Merge 100">
            <a:extLst>
              <a:ext uri="{FF2B5EF4-FFF2-40B4-BE49-F238E27FC236}">
                <a16:creationId xmlns:a16="http://schemas.microsoft.com/office/drawing/2014/main" id="{48791C05-5174-B06B-BA9F-EBA17B08DD85}"/>
              </a:ext>
            </a:extLst>
          </p:cNvPr>
          <p:cNvSpPr/>
          <p:nvPr/>
        </p:nvSpPr>
        <p:spPr>
          <a:xfrm rot="16200000">
            <a:off x="16109717" y="4191589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2" name="Merge 101">
            <a:extLst>
              <a:ext uri="{FF2B5EF4-FFF2-40B4-BE49-F238E27FC236}">
                <a16:creationId xmlns:a16="http://schemas.microsoft.com/office/drawing/2014/main" id="{517574CB-4159-1B20-209D-938F50BA26C1}"/>
              </a:ext>
            </a:extLst>
          </p:cNvPr>
          <p:cNvSpPr/>
          <p:nvPr/>
        </p:nvSpPr>
        <p:spPr>
          <a:xfrm rot="16200000">
            <a:off x="16091987" y="2904448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3" name="Merge 102">
            <a:extLst>
              <a:ext uri="{FF2B5EF4-FFF2-40B4-BE49-F238E27FC236}">
                <a16:creationId xmlns:a16="http://schemas.microsoft.com/office/drawing/2014/main" id="{D5C51A22-943A-613B-05D4-D3D0583E2401}"/>
              </a:ext>
            </a:extLst>
          </p:cNvPr>
          <p:cNvSpPr/>
          <p:nvPr/>
        </p:nvSpPr>
        <p:spPr>
          <a:xfrm rot="16200000">
            <a:off x="17467757" y="1730593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29507D01-0D28-4DC5-8CB7-5BDA31F3D908}"/>
                  </a:ext>
                </a:extLst>
              </p:cNvPr>
              <p:cNvSpPr/>
              <p:nvPr/>
            </p:nvSpPr>
            <p:spPr>
              <a:xfrm>
                <a:off x="578207" y="9494937"/>
                <a:ext cx="22275662" cy="3384747"/>
              </a:xfrm>
              <a:prstGeom prst="roundRect">
                <a:avLst>
                  <a:gd name="adj" fmla="val 5932"/>
                </a:avLst>
              </a:prstGeom>
              <a:noFill/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numCol="1" anchor="ctr"/>
              <a:lstStyle/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st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</m:oMath>
                </a14:m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 F diverges from one of the the two paths on the left and converges on one of the two paths on the right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In above picture, there are four possibilities 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5400" dirty="0">
                  <a:solidFill>
                    <a:schemeClr val="bg1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21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29507D01-0D28-4DC5-8CB7-5BDA31F3D9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207" y="9494937"/>
                <a:ext cx="22275662" cy="3384747"/>
              </a:xfrm>
              <a:prstGeom prst="roundRect">
                <a:avLst>
                  <a:gd name="adj" fmla="val 5932"/>
                </a:avLst>
              </a:prstGeom>
              <a:blipFill>
                <a:blip r:embed="rId2"/>
                <a:stretch>
                  <a:fillRect/>
                </a:stretch>
              </a:blipFill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Freeform 21">
            <a:extLst>
              <a:ext uri="{FF2B5EF4-FFF2-40B4-BE49-F238E27FC236}">
                <a16:creationId xmlns:a16="http://schemas.microsoft.com/office/drawing/2014/main" id="{BCA3A5E2-4600-5BAE-712B-E01C9CC65C7B}"/>
              </a:ext>
            </a:extLst>
          </p:cNvPr>
          <p:cNvSpPr/>
          <p:nvPr/>
        </p:nvSpPr>
        <p:spPr>
          <a:xfrm>
            <a:off x="872836" y="5465618"/>
            <a:ext cx="22319753" cy="2057400"/>
          </a:xfrm>
          <a:custGeom>
            <a:avLst/>
            <a:gdLst>
              <a:gd name="connsiteX0" fmla="*/ 0 w 22319753"/>
              <a:gd name="connsiteY0" fmla="*/ 166255 h 2057400"/>
              <a:gd name="connsiteX1" fmla="*/ 145473 w 22319753"/>
              <a:gd name="connsiteY1" fmla="*/ 187037 h 2057400"/>
              <a:gd name="connsiteX2" fmla="*/ 415637 w 22319753"/>
              <a:gd name="connsiteY2" fmla="*/ 207818 h 2057400"/>
              <a:gd name="connsiteX3" fmla="*/ 477982 w 22319753"/>
              <a:gd name="connsiteY3" fmla="*/ 249382 h 2057400"/>
              <a:gd name="connsiteX4" fmla="*/ 540328 w 22319753"/>
              <a:gd name="connsiteY4" fmla="*/ 270164 h 2057400"/>
              <a:gd name="connsiteX5" fmla="*/ 665019 w 22319753"/>
              <a:gd name="connsiteY5" fmla="*/ 353291 h 2057400"/>
              <a:gd name="connsiteX6" fmla="*/ 789709 w 22319753"/>
              <a:gd name="connsiteY6" fmla="*/ 436418 h 2057400"/>
              <a:gd name="connsiteX7" fmla="*/ 831273 w 22319753"/>
              <a:gd name="connsiteY7" fmla="*/ 498764 h 2057400"/>
              <a:gd name="connsiteX8" fmla="*/ 1413164 w 22319753"/>
              <a:gd name="connsiteY8" fmla="*/ 561109 h 2057400"/>
              <a:gd name="connsiteX9" fmla="*/ 1620982 w 22319753"/>
              <a:gd name="connsiteY9" fmla="*/ 602673 h 2057400"/>
              <a:gd name="connsiteX10" fmla="*/ 1745673 w 22319753"/>
              <a:gd name="connsiteY10" fmla="*/ 644237 h 2057400"/>
              <a:gd name="connsiteX11" fmla="*/ 1932709 w 22319753"/>
              <a:gd name="connsiteY11" fmla="*/ 748146 h 2057400"/>
              <a:gd name="connsiteX12" fmla="*/ 2223655 w 22319753"/>
              <a:gd name="connsiteY12" fmla="*/ 768927 h 2057400"/>
              <a:gd name="connsiteX13" fmla="*/ 2348346 w 22319753"/>
              <a:gd name="connsiteY13" fmla="*/ 810491 h 2057400"/>
              <a:gd name="connsiteX14" fmla="*/ 2722419 w 22319753"/>
              <a:gd name="connsiteY14" fmla="*/ 852055 h 2057400"/>
              <a:gd name="connsiteX15" fmla="*/ 3366655 w 22319753"/>
              <a:gd name="connsiteY15" fmla="*/ 852055 h 2057400"/>
              <a:gd name="connsiteX16" fmla="*/ 3823855 w 22319753"/>
              <a:gd name="connsiteY16" fmla="*/ 872837 h 2057400"/>
              <a:gd name="connsiteX17" fmla="*/ 4010891 w 22319753"/>
              <a:gd name="connsiteY17" fmla="*/ 914400 h 2057400"/>
              <a:gd name="connsiteX18" fmla="*/ 4135582 w 22319753"/>
              <a:gd name="connsiteY18" fmla="*/ 1018309 h 2057400"/>
              <a:gd name="connsiteX19" fmla="*/ 4197928 w 22319753"/>
              <a:gd name="connsiteY19" fmla="*/ 1059873 h 2057400"/>
              <a:gd name="connsiteX20" fmla="*/ 4281055 w 22319753"/>
              <a:gd name="connsiteY20" fmla="*/ 1101437 h 2057400"/>
              <a:gd name="connsiteX21" fmla="*/ 4364182 w 22319753"/>
              <a:gd name="connsiteY21" fmla="*/ 1122218 h 2057400"/>
              <a:gd name="connsiteX22" fmla="*/ 4426528 w 22319753"/>
              <a:gd name="connsiteY22" fmla="*/ 1143000 h 2057400"/>
              <a:gd name="connsiteX23" fmla="*/ 4551219 w 22319753"/>
              <a:gd name="connsiteY23" fmla="*/ 1226127 h 2057400"/>
              <a:gd name="connsiteX24" fmla="*/ 4613564 w 22319753"/>
              <a:gd name="connsiteY24" fmla="*/ 1288473 h 2057400"/>
              <a:gd name="connsiteX25" fmla="*/ 4779819 w 22319753"/>
              <a:gd name="connsiteY25" fmla="*/ 1330037 h 2057400"/>
              <a:gd name="connsiteX26" fmla="*/ 4925291 w 22319753"/>
              <a:gd name="connsiteY26" fmla="*/ 1371600 h 2057400"/>
              <a:gd name="connsiteX27" fmla="*/ 5049982 w 22319753"/>
              <a:gd name="connsiteY27" fmla="*/ 1413164 h 2057400"/>
              <a:gd name="connsiteX28" fmla="*/ 5112328 w 22319753"/>
              <a:gd name="connsiteY28" fmla="*/ 1433946 h 2057400"/>
              <a:gd name="connsiteX29" fmla="*/ 5403273 w 22319753"/>
              <a:gd name="connsiteY29" fmla="*/ 1454727 h 2057400"/>
              <a:gd name="connsiteX30" fmla="*/ 5631873 w 22319753"/>
              <a:gd name="connsiteY30" fmla="*/ 1496291 h 2057400"/>
              <a:gd name="connsiteX31" fmla="*/ 5756564 w 22319753"/>
              <a:gd name="connsiteY31" fmla="*/ 1537855 h 2057400"/>
              <a:gd name="connsiteX32" fmla="*/ 6795655 w 22319753"/>
              <a:gd name="connsiteY32" fmla="*/ 1537855 h 2057400"/>
              <a:gd name="connsiteX33" fmla="*/ 7003473 w 22319753"/>
              <a:gd name="connsiteY33" fmla="*/ 1517073 h 2057400"/>
              <a:gd name="connsiteX34" fmla="*/ 7252855 w 22319753"/>
              <a:gd name="connsiteY34" fmla="*/ 1496291 h 2057400"/>
              <a:gd name="connsiteX35" fmla="*/ 7917873 w 22319753"/>
              <a:gd name="connsiteY35" fmla="*/ 1517073 h 2057400"/>
              <a:gd name="connsiteX36" fmla="*/ 8167255 w 22319753"/>
              <a:gd name="connsiteY36" fmla="*/ 1475509 h 2057400"/>
              <a:gd name="connsiteX37" fmla="*/ 8312728 w 22319753"/>
              <a:gd name="connsiteY37" fmla="*/ 1433946 h 2057400"/>
              <a:gd name="connsiteX38" fmla="*/ 8686800 w 22319753"/>
              <a:gd name="connsiteY38" fmla="*/ 1392382 h 2057400"/>
              <a:gd name="connsiteX39" fmla="*/ 9684328 w 22319753"/>
              <a:gd name="connsiteY39" fmla="*/ 1413164 h 2057400"/>
              <a:gd name="connsiteX40" fmla="*/ 9746673 w 22319753"/>
              <a:gd name="connsiteY40" fmla="*/ 1433946 h 2057400"/>
              <a:gd name="connsiteX41" fmla="*/ 10037619 w 22319753"/>
              <a:gd name="connsiteY41" fmla="*/ 1413164 h 2057400"/>
              <a:gd name="connsiteX42" fmla="*/ 11076709 w 22319753"/>
              <a:gd name="connsiteY42" fmla="*/ 1433946 h 2057400"/>
              <a:gd name="connsiteX43" fmla="*/ 11139055 w 22319753"/>
              <a:gd name="connsiteY43" fmla="*/ 1454727 h 2057400"/>
              <a:gd name="connsiteX44" fmla="*/ 11326091 w 22319753"/>
              <a:gd name="connsiteY44" fmla="*/ 1496291 h 2057400"/>
              <a:gd name="connsiteX45" fmla="*/ 11554691 w 22319753"/>
              <a:gd name="connsiteY45" fmla="*/ 1454727 h 2057400"/>
              <a:gd name="connsiteX46" fmla="*/ 12905509 w 22319753"/>
              <a:gd name="connsiteY46" fmla="*/ 1413164 h 2057400"/>
              <a:gd name="connsiteX47" fmla="*/ 13030200 w 22319753"/>
              <a:gd name="connsiteY47" fmla="*/ 1392382 h 2057400"/>
              <a:gd name="connsiteX48" fmla="*/ 13632873 w 22319753"/>
              <a:gd name="connsiteY48" fmla="*/ 1350818 h 2057400"/>
              <a:gd name="connsiteX49" fmla="*/ 14547273 w 22319753"/>
              <a:gd name="connsiteY49" fmla="*/ 1330037 h 2057400"/>
              <a:gd name="connsiteX50" fmla="*/ 15503237 w 22319753"/>
              <a:gd name="connsiteY50" fmla="*/ 1350818 h 2057400"/>
              <a:gd name="connsiteX51" fmla="*/ 15627928 w 22319753"/>
              <a:gd name="connsiteY51" fmla="*/ 1392382 h 2057400"/>
              <a:gd name="connsiteX52" fmla="*/ 16105909 w 22319753"/>
              <a:gd name="connsiteY52" fmla="*/ 1350818 h 2057400"/>
              <a:gd name="connsiteX53" fmla="*/ 16542328 w 22319753"/>
              <a:gd name="connsiteY53" fmla="*/ 1309255 h 2057400"/>
              <a:gd name="connsiteX54" fmla="*/ 17103437 w 22319753"/>
              <a:gd name="connsiteY54" fmla="*/ 1330037 h 2057400"/>
              <a:gd name="connsiteX55" fmla="*/ 17311255 w 22319753"/>
              <a:gd name="connsiteY55" fmla="*/ 1350818 h 2057400"/>
              <a:gd name="connsiteX56" fmla="*/ 17477509 w 22319753"/>
              <a:gd name="connsiteY56" fmla="*/ 1392382 h 2057400"/>
              <a:gd name="connsiteX57" fmla="*/ 17560637 w 22319753"/>
              <a:gd name="connsiteY57" fmla="*/ 1454727 h 2057400"/>
              <a:gd name="connsiteX58" fmla="*/ 17622982 w 22319753"/>
              <a:gd name="connsiteY58" fmla="*/ 1496291 h 2057400"/>
              <a:gd name="connsiteX59" fmla="*/ 17685328 w 22319753"/>
              <a:gd name="connsiteY59" fmla="*/ 1558637 h 2057400"/>
              <a:gd name="connsiteX60" fmla="*/ 17810019 w 22319753"/>
              <a:gd name="connsiteY60" fmla="*/ 1641764 h 2057400"/>
              <a:gd name="connsiteX61" fmla="*/ 17872364 w 22319753"/>
              <a:gd name="connsiteY61" fmla="*/ 1683327 h 2057400"/>
              <a:gd name="connsiteX62" fmla="*/ 17997055 w 22319753"/>
              <a:gd name="connsiteY62" fmla="*/ 1787237 h 2057400"/>
              <a:gd name="connsiteX63" fmla="*/ 18080182 w 22319753"/>
              <a:gd name="connsiteY63" fmla="*/ 1808018 h 2057400"/>
              <a:gd name="connsiteX64" fmla="*/ 18246437 w 22319753"/>
              <a:gd name="connsiteY64" fmla="*/ 1891146 h 2057400"/>
              <a:gd name="connsiteX65" fmla="*/ 18329564 w 22319753"/>
              <a:gd name="connsiteY65" fmla="*/ 1932709 h 2057400"/>
              <a:gd name="connsiteX66" fmla="*/ 18516600 w 22319753"/>
              <a:gd name="connsiteY66" fmla="*/ 2015837 h 2057400"/>
              <a:gd name="connsiteX67" fmla="*/ 19493346 w 22319753"/>
              <a:gd name="connsiteY67" fmla="*/ 2057400 h 2057400"/>
              <a:gd name="connsiteX68" fmla="*/ 20012891 w 22319753"/>
              <a:gd name="connsiteY68" fmla="*/ 2036618 h 2057400"/>
              <a:gd name="connsiteX69" fmla="*/ 20096019 w 22319753"/>
              <a:gd name="connsiteY69" fmla="*/ 2015837 h 2057400"/>
              <a:gd name="connsiteX70" fmla="*/ 20241491 w 22319753"/>
              <a:gd name="connsiteY70" fmla="*/ 1953491 h 2057400"/>
              <a:gd name="connsiteX71" fmla="*/ 20366182 w 22319753"/>
              <a:gd name="connsiteY71" fmla="*/ 1870364 h 2057400"/>
              <a:gd name="connsiteX72" fmla="*/ 20511655 w 22319753"/>
              <a:gd name="connsiteY72" fmla="*/ 1724891 h 2057400"/>
              <a:gd name="connsiteX73" fmla="*/ 20615564 w 22319753"/>
              <a:gd name="connsiteY73" fmla="*/ 1662546 h 2057400"/>
              <a:gd name="connsiteX74" fmla="*/ 20781819 w 22319753"/>
              <a:gd name="connsiteY74" fmla="*/ 1537855 h 2057400"/>
              <a:gd name="connsiteX75" fmla="*/ 20906509 w 22319753"/>
              <a:gd name="connsiteY75" fmla="*/ 1454727 h 2057400"/>
              <a:gd name="connsiteX76" fmla="*/ 20968855 w 22319753"/>
              <a:gd name="connsiteY76" fmla="*/ 1413164 h 2057400"/>
              <a:gd name="connsiteX77" fmla="*/ 21010419 w 22319753"/>
              <a:gd name="connsiteY77" fmla="*/ 1350818 h 2057400"/>
              <a:gd name="connsiteX78" fmla="*/ 21155891 w 22319753"/>
              <a:gd name="connsiteY78" fmla="*/ 1205346 h 2057400"/>
              <a:gd name="connsiteX79" fmla="*/ 21197455 w 22319753"/>
              <a:gd name="connsiteY79" fmla="*/ 1143000 h 2057400"/>
              <a:gd name="connsiteX80" fmla="*/ 21280582 w 22319753"/>
              <a:gd name="connsiteY80" fmla="*/ 1080655 h 2057400"/>
              <a:gd name="connsiteX81" fmla="*/ 21342928 w 22319753"/>
              <a:gd name="connsiteY81" fmla="*/ 1018309 h 2057400"/>
              <a:gd name="connsiteX82" fmla="*/ 21467619 w 22319753"/>
              <a:gd name="connsiteY82" fmla="*/ 935182 h 2057400"/>
              <a:gd name="connsiteX83" fmla="*/ 21488400 w 22319753"/>
              <a:gd name="connsiteY83" fmla="*/ 852055 h 2057400"/>
              <a:gd name="connsiteX84" fmla="*/ 21696219 w 22319753"/>
              <a:gd name="connsiteY84" fmla="*/ 602673 h 2057400"/>
              <a:gd name="connsiteX85" fmla="*/ 21779346 w 22319753"/>
              <a:gd name="connsiteY85" fmla="*/ 477982 h 2057400"/>
              <a:gd name="connsiteX86" fmla="*/ 21820909 w 22319753"/>
              <a:gd name="connsiteY86" fmla="*/ 415637 h 2057400"/>
              <a:gd name="connsiteX87" fmla="*/ 21883255 w 22319753"/>
              <a:gd name="connsiteY87" fmla="*/ 374073 h 2057400"/>
              <a:gd name="connsiteX88" fmla="*/ 22007946 w 22319753"/>
              <a:gd name="connsiteY88" fmla="*/ 332509 h 2057400"/>
              <a:gd name="connsiteX89" fmla="*/ 22132637 w 22319753"/>
              <a:gd name="connsiteY89" fmla="*/ 270164 h 2057400"/>
              <a:gd name="connsiteX90" fmla="*/ 22278109 w 22319753"/>
              <a:gd name="connsiteY90" fmla="*/ 83127 h 2057400"/>
              <a:gd name="connsiteX91" fmla="*/ 22319673 w 22319753"/>
              <a:gd name="connsiteY91" fmla="*/ 0 h 205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22319753" h="2057400">
                <a:moveTo>
                  <a:pt x="0" y="166255"/>
                </a:moveTo>
                <a:cubicBezTo>
                  <a:pt x="48491" y="173182"/>
                  <a:pt x="96733" y="182163"/>
                  <a:pt x="145473" y="187037"/>
                </a:cubicBezTo>
                <a:cubicBezTo>
                  <a:pt x="235345" y="196024"/>
                  <a:pt x="326863" y="191173"/>
                  <a:pt x="415637" y="207818"/>
                </a:cubicBezTo>
                <a:cubicBezTo>
                  <a:pt x="440186" y="212421"/>
                  <a:pt x="455642" y="238212"/>
                  <a:pt x="477982" y="249382"/>
                </a:cubicBezTo>
                <a:cubicBezTo>
                  <a:pt x="497575" y="259179"/>
                  <a:pt x="519546" y="263237"/>
                  <a:pt x="540328" y="270164"/>
                </a:cubicBezTo>
                <a:cubicBezTo>
                  <a:pt x="678689" y="408525"/>
                  <a:pt x="529678" y="278101"/>
                  <a:pt x="665019" y="353291"/>
                </a:cubicBezTo>
                <a:cubicBezTo>
                  <a:pt x="708686" y="377550"/>
                  <a:pt x="789709" y="436418"/>
                  <a:pt x="789709" y="436418"/>
                </a:cubicBezTo>
                <a:cubicBezTo>
                  <a:pt x="803564" y="457200"/>
                  <a:pt x="813612" y="481103"/>
                  <a:pt x="831273" y="498764"/>
                </a:cubicBezTo>
                <a:cubicBezTo>
                  <a:pt x="966107" y="633597"/>
                  <a:pt x="1366373" y="559237"/>
                  <a:pt x="1413164" y="561109"/>
                </a:cubicBezTo>
                <a:cubicBezTo>
                  <a:pt x="1586053" y="618739"/>
                  <a:pt x="1310548" y="531034"/>
                  <a:pt x="1620982" y="602673"/>
                </a:cubicBezTo>
                <a:cubicBezTo>
                  <a:pt x="1663672" y="612525"/>
                  <a:pt x="1709219" y="619935"/>
                  <a:pt x="1745673" y="644237"/>
                </a:cubicBezTo>
                <a:cubicBezTo>
                  <a:pt x="1790281" y="673975"/>
                  <a:pt x="1866086" y="740308"/>
                  <a:pt x="1932709" y="748146"/>
                </a:cubicBezTo>
                <a:cubicBezTo>
                  <a:pt x="2029272" y="759506"/>
                  <a:pt x="2126673" y="762000"/>
                  <a:pt x="2223655" y="768927"/>
                </a:cubicBezTo>
                <a:lnTo>
                  <a:pt x="2348346" y="810491"/>
                </a:lnTo>
                <a:cubicBezTo>
                  <a:pt x="2509488" y="864206"/>
                  <a:pt x="2388829" y="829815"/>
                  <a:pt x="2722419" y="852055"/>
                </a:cubicBezTo>
                <a:cubicBezTo>
                  <a:pt x="3050842" y="906793"/>
                  <a:pt x="2670211" y="852055"/>
                  <a:pt x="3366655" y="852055"/>
                </a:cubicBezTo>
                <a:cubicBezTo>
                  <a:pt x="3519212" y="852055"/>
                  <a:pt x="3671455" y="865910"/>
                  <a:pt x="3823855" y="872837"/>
                </a:cubicBezTo>
                <a:cubicBezTo>
                  <a:pt x="3871749" y="880819"/>
                  <a:pt x="3959729" y="888819"/>
                  <a:pt x="4010891" y="914400"/>
                </a:cubicBezTo>
                <a:cubicBezTo>
                  <a:pt x="4088289" y="953099"/>
                  <a:pt x="4066639" y="960856"/>
                  <a:pt x="4135582" y="1018309"/>
                </a:cubicBezTo>
                <a:cubicBezTo>
                  <a:pt x="4154770" y="1034299"/>
                  <a:pt x="4176242" y="1047481"/>
                  <a:pt x="4197928" y="1059873"/>
                </a:cubicBezTo>
                <a:cubicBezTo>
                  <a:pt x="4224826" y="1075243"/>
                  <a:pt x="4252048" y="1090559"/>
                  <a:pt x="4281055" y="1101437"/>
                </a:cubicBezTo>
                <a:cubicBezTo>
                  <a:pt x="4307798" y="1111466"/>
                  <a:pt x="4336719" y="1114372"/>
                  <a:pt x="4364182" y="1122218"/>
                </a:cubicBezTo>
                <a:cubicBezTo>
                  <a:pt x="4385245" y="1128236"/>
                  <a:pt x="4405746" y="1136073"/>
                  <a:pt x="4426528" y="1143000"/>
                </a:cubicBezTo>
                <a:cubicBezTo>
                  <a:pt x="4468092" y="1170709"/>
                  <a:pt x="4515897" y="1190804"/>
                  <a:pt x="4551219" y="1226127"/>
                </a:cubicBezTo>
                <a:cubicBezTo>
                  <a:pt x="4572001" y="1246909"/>
                  <a:pt x="4586808" y="1276311"/>
                  <a:pt x="4613564" y="1288473"/>
                </a:cubicBezTo>
                <a:cubicBezTo>
                  <a:pt x="4665568" y="1312111"/>
                  <a:pt x="4725626" y="1311973"/>
                  <a:pt x="4779819" y="1330037"/>
                </a:cubicBezTo>
                <a:cubicBezTo>
                  <a:pt x="4989390" y="1399892"/>
                  <a:pt x="4664281" y="1293296"/>
                  <a:pt x="4925291" y="1371600"/>
                </a:cubicBezTo>
                <a:cubicBezTo>
                  <a:pt x="4967255" y="1384189"/>
                  <a:pt x="5008418" y="1399309"/>
                  <a:pt x="5049982" y="1413164"/>
                </a:cubicBezTo>
                <a:cubicBezTo>
                  <a:pt x="5070764" y="1420091"/>
                  <a:pt x="5090478" y="1432385"/>
                  <a:pt x="5112328" y="1433946"/>
                </a:cubicBezTo>
                <a:lnTo>
                  <a:pt x="5403273" y="1454727"/>
                </a:lnTo>
                <a:cubicBezTo>
                  <a:pt x="5444009" y="1461516"/>
                  <a:pt x="5586230" y="1483843"/>
                  <a:pt x="5631873" y="1496291"/>
                </a:cubicBezTo>
                <a:cubicBezTo>
                  <a:pt x="5674141" y="1507819"/>
                  <a:pt x="5756564" y="1537855"/>
                  <a:pt x="5756564" y="1537855"/>
                </a:cubicBezTo>
                <a:cubicBezTo>
                  <a:pt x="6222222" y="1471332"/>
                  <a:pt x="5699622" y="1537855"/>
                  <a:pt x="6795655" y="1537855"/>
                </a:cubicBezTo>
                <a:cubicBezTo>
                  <a:pt x="6865273" y="1537855"/>
                  <a:pt x="6934141" y="1523376"/>
                  <a:pt x="7003473" y="1517073"/>
                </a:cubicBezTo>
                <a:lnTo>
                  <a:pt x="7252855" y="1496291"/>
                </a:lnTo>
                <a:cubicBezTo>
                  <a:pt x="7474528" y="1503218"/>
                  <a:pt x="7696092" y="1517073"/>
                  <a:pt x="7917873" y="1517073"/>
                </a:cubicBezTo>
                <a:cubicBezTo>
                  <a:pt x="7953065" y="1517073"/>
                  <a:pt x="8120054" y="1487309"/>
                  <a:pt x="8167255" y="1475509"/>
                </a:cubicBezTo>
                <a:cubicBezTo>
                  <a:pt x="8216181" y="1463278"/>
                  <a:pt x="8262930" y="1441914"/>
                  <a:pt x="8312728" y="1433946"/>
                </a:cubicBezTo>
                <a:cubicBezTo>
                  <a:pt x="8436610" y="1414125"/>
                  <a:pt x="8686800" y="1392382"/>
                  <a:pt x="8686800" y="1392382"/>
                </a:cubicBezTo>
                <a:lnTo>
                  <a:pt x="9684328" y="1413164"/>
                </a:lnTo>
                <a:cubicBezTo>
                  <a:pt x="9706217" y="1414022"/>
                  <a:pt x="9724767" y="1433946"/>
                  <a:pt x="9746673" y="1433946"/>
                </a:cubicBezTo>
                <a:cubicBezTo>
                  <a:pt x="9843902" y="1433946"/>
                  <a:pt x="9940637" y="1420091"/>
                  <a:pt x="10037619" y="1413164"/>
                </a:cubicBezTo>
                <a:lnTo>
                  <a:pt x="11076709" y="1433946"/>
                </a:lnTo>
                <a:cubicBezTo>
                  <a:pt x="11098599" y="1434772"/>
                  <a:pt x="11117992" y="1448709"/>
                  <a:pt x="11139055" y="1454727"/>
                </a:cubicBezTo>
                <a:cubicBezTo>
                  <a:pt x="11207542" y="1474294"/>
                  <a:pt x="11254659" y="1482004"/>
                  <a:pt x="11326091" y="1496291"/>
                </a:cubicBezTo>
                <a:cubicBezTo>
                  <a:pt x="11402291" y="1482436"/>
                  <a:pt x="11478020" y="1465680"/>
                  <a:pt x="11554691" y="1454727"/>
                </a:cubicBezTo>
                <a:cubicBezTo>
                  <a:pt x="11939888" y="1399699"/>
                  <a:pt x="12797441" y="1415129"/>
                  <a:pt x="12905509" y="1413164"/>
                </a:cubicBezTo>
                <a:cubicBezTo>
                  <a:pt x="12947073" y="1406237"/>
                  <a:pt x="12988388" y="1397608"/>
                  <a:pt x="13030200" y="1392382"/>
                </a:cubicBezTo>
                <a:cubicBezTo>
                  <a:pt x="13223356" y="1368237"/>
                  <a:pt x="13444539" y="1356797"/>
                  <a:pt x="13632873" y="1350818"/>
                </a:cubicBezTo>
                <a:lnTo>
                  <a:pt x="14547273" y="1330037"/>
                </a:lnTo>
                <a:cubicBezTo>
                  <a:pt x="14865928" y="1336964"/>
                  <a:pt x="15185036" y="1332460"/>
                  <a:pt x="15503237" y="1350818"/>
                </a:cubicBezTo>
                <a:cubicBezTo>
                  <a:pt x="15546976" y="1353341"/>
                  <a:pt x="15627928" y="1392382"/>
                  <a:pt x="15627928" y="1392382"/>
                </a:cubicBezTo>
                <a:cubicBezTo>
                  <a:pt x="16039869" y="1346610"/>
                  <a:pt x="15553577" y="1398160"/>
                  <a:pt x="16105909" y="1350818"/>
                </a:cubicBezTo>
                <a:lnTo>
                  <a:pt x="16542328" y="1309255"/>
                </a:lnTo>
                <a:lnTo>
                  <a:pt x="17103437" y="1330037"/>
                </a:lnTo>
                <a:cubicBezTo>
                  <a:pt x="17172954" y="1333795"/>
                  <a:pt x="17242584" y="1339373"/>
                  <a:pt x="17311255" y="1350818"/>
                </a:cubicBezTo>
                <a:cubicBezTo>
                  <a:pt x="17367601" y="1360209"/>
                  <a:pt x="17477509" y="1392382"/>
                  <a:pt x="17477509" y="1392382"/>
                </a:cubicBezTo>
                <a:cubicBezTo>
                  <a:pt x="17505218" y="1413164"/>
                  <a:pt x="17532452" y="1434595"/>
                  <a:pt x="17560637" y="1454727"/>
                </a:cubicBezTo>
                <a:cubicBezTo>
                  <a:pt x="17580961" y="1469244"/>
                  <a:pt x="17603795" y="1480301"/>
                  <a:pt x="17622982" y="1496291"/>
                </a:cubicBezTo>
                <a:cubicBezTo>
                  <a:pt x="17645560" y="1515106"/>
                  <a:pt x="17662129" y="1540593"/>
                  <a:pt x="17685328" y="1558637"/>
                </a:cubicBezTo>
                <a:cubicBezTo>
                  <a:pt x="17724759" y="1589305"/>
                  <a:pt x="17768455" y="1614055"/>
                  <a:pt x="17810019" y="1641764"/>
                </a:cubicBezTo>
                <a:cubicBezTo>
                  <a:pt x="17830801" y="1655618"/>
                  <a:pt x="17854703" y="1665666"/>
                  <a:pt x="17872364" y="1683327"/>
                </a:cubicBezTo>
                <a:cubicBezTo>
                  <a:pt x="17909814" y="1720778"/>
                  <a:pt x="17946421" y="1765537"/>
                  <a:pt x="17997055" y="1787237"/>
                </a:cubicBezTo>
                <a:cubicBezTo>
                  <a:pt x="18023307" y="1798488"/>
                  <a:pt x="18052473" y="1801091"/>
                  <a:pt x="18080182" y="1808018"/>
                </a:cubicBezTo>
                <a:lnTo>
                  <a:pt x="18246437" y="1891146"/>
                </a:lnTo>
                <a:cubicBezTo>
                  <a:pt x="18274146" y="1905000"/>
                  <a:pt x="18303788" y="1915524"/>
                  <a:pt x="18329564" y="1932709"/>
                </a:cubicBezTo>
                <a:cubicBezTo>
                  <a:pt x="18390160" y="1973107"/>
                  <a:pt x="18435227" y="2011051"/>
                  <a:pt x="18516600" y="2015837"/>
                </a:cubicBezTo>
                <a:cubicBezTo>
                  <a:pt x="19077466" y="2048828"/>
                  <a:pt x="18751989" y="2032688"/>
                  <a:pt x="19493346" y="2057400"/>
                </a:cubicBezTo>
                <a:cubicBezTo>
                  <a:pt x="19666528" y="2050473"/>
                  <a:pt x="19839982" y="2048543"/>
                  <a:pt x="20012891" y="2036618"/>
                </a:cubicBezTo>
                <a:cubicBezTo>
                  <a:pt x="20041385" y="2034653"/>
                  <a:pt x="20068556" y="2023683"/>
                  <a:pt x="20096019" y="2015837"/>
                </a:cubicBezTo>
                <a:cubicBezTo>
                  <a:pt x="20141244" y="2002916"/>
                  <a:pt x="20204546" y="1979880"/>
                  <a:pt x="20241491" y="1953491"/>
                </a:cubicBezTo>
                <a:cubicBezTo>
                  <a:pt x="20377702" y="1856198"/>
                  <a:pt x="20232445" y="1914944"/>
                  <a:pt x="20366182" y="1870364"/>
                </a:cubicBezTo>
                <a:cubicBezTo>
                  <a:pt x="20414673" y="1821873"/>
                  <a:pt x="20452851" y="1760173"/>
                  <a:pt x="20511655" y="1724891"/>
                </a:cubicBezTo>
                <a:cubicBezTo>
                  <a:pt x="20546291" y="1704109"/>
                  <a:pt x="20582354" y="1685538"/>
                  <a:pt x="20615564" y="1662546"/>
                </a:cubicBezTo>
                <a:cubicBezTo>
                  <a:pt x="20672520" y="1623115"/>
                  <a:pt x="20724181" y="1576281"/>
                  <a:pt x="20781819" y="1537855"/>
                </a:cubicBezTo>
                <a:lnTo>
                  <a:pt x="20906509" y="1454727"/>
                </a:lnTo>
                <a:lnTo>
                  <a:pt x="20968855" y="1413164"/>
                </a:lnTo>
                <a:cubicBezTo>
                  <a:pt x="20982710" y="1392382"/>
                  <a:pt x="20993710" y="1369383"/>
                  <a:pt x="21010419" y="1350818"/>
                </a:cubicBezTo>
                <a:cubicBezTo>
                  <a:pt x="21056294" y="1299846"/>
                  <a:pt x="21117852" y="1262405"/>
                  <a:pt x="21155891" y="1205346"/>
                </a:cubicBezTo>
                <a:cubicBezTo>
                  <a:pt x="21169746" y="1184564"/>
                  <a:pt x="21179794" y="1160661"/>
                  <a:pt x="21197455" y="1143000"/>
                </a:cubicBezTo>
                <a:cubicBezTo>
                  <a:pt x="21221946" y="1118509"/>
                  <a:pt x="21254284" y="1103196"/>
                  <a:pt x="21280582" y="1080655"/>
                </a:cubicBezTo>
                <a:cubicBezTo>
                  <a:pt x="21302897" y="1061528"/>
                  <a:pt x="21319729" y="1036353"/>
                  <a:pt x="21342928" y="1018309"/>
                </a:cubicBezTo>
                <a:cubicBezTo>
                  <a:pt x="21382359" y="987641"/>
                  <a:pt x="21467619" y="935182"/>
                  <a:pt x="21467619" y="935182"/>
                </a:cubicBezTo>
                <a:cubicBezTo>
                  <a:pt x="21474546" y="907473"/>
                  <a:pt x="21474009" y="876726"/>
                  <a:pt x="21488400" y="852055"/>
                </a:cubicBezTo>
                <a:cubicBezTo>
                  <a:pt x="21640755" y="590873"/>
                  <a:pt x="21561758" y="770748"/>
                  <a:pt x="21696219" y="602673"/>
                </a:cubicBezTo>
                <a:cubicBezTo>
                  <a:pt x="21727425" y="563666"/>
                  <a:pt x="21751637" y="519546"/>
                  <a:pt x="21779346" y="477982"/>
                </a:cubicBezTo>
                <a:cubicBezTo>
                  <a:pt x="21793200" y="457200"/>
                  <a:pt x="21800127" y="429491"/>
                  <a:pt x="21820909" y="415637"/>
                </a:cubicBezTo>
                <a:cubicBezTo>
                  <a:pt x="21841691" y="401782"/>
                  <a:pt x="21860431" y="384217"/>
                  <a:pt x="21883255" y="374073"/>
                </a:cubicBezTo>
                <a:cubicBezTo>
                  <a:pt x="21923291" y="356279"/>
                  <a:pt x="21971492" y="356811"/>
                  <a:pt x="22007946" y="332509"/>
                </a:cubicBezTo>
                <a:cubicBezTo>
                  <a:pt x="22088518" y="278795"/>
                  <a:pt x="22046596" y="298844"/>
                  <a:pt x="22132637" y="270164"/>
                </a:cubicBezTo>
                <a:cubicBezTo>
                  <a:pt x="22378465" y="24336"/>
                  <a:pt x="22199369" y="240609"/>
                  <a:pt x="22278109" y="83127"/>
                </a:cubicBezTo>
                <a:cubicBezTo>
                  <a:pt x="22323516" y="-7687"/>
                  <a:pt x="22319673" y="52056"/>
                  <a:pt x="22319673" y="0"/>
                </a:cubicBezTo>
              </a:path>
            </a:pathLst>
          </a:custGeom>
          <a:noFill/>
          <a:ln w="63500" cap="flat">
            <a:solidFill>
              <a:srgbClr val="72F2E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719459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22A33811-B783-3DA4-1AB8-BCE0017E3365}"/>
              </a:ext>
            </a:extLst>
          </p:cNvPr>
          <p:cNvSpPr/>
          <p:nvPr/>
        </p:nvSpPr>
        <p:spPr>
          <a:xfrm>
            <a:off x="517418" y="5299744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224972F-B6D5-CD46-5E08-4E6FBDC68CE1}"/>
              </a:ext>
            </a:extLst>
          </p:cNvPr>
          <p:cNvSpPr/>
          <p:nvPr/>
        </p:nvSpPr>
        <p:spPr>
          <a:xfrm>
            <a:off x="1870838" y="404392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B20835E-9E26-7A74-D55C-18C62BDDF27B}"/>
              </a:ext>
            </a:extLst>
          </p:cNvPr>
          <p:cNvSpPr/>
          <p:nvPr/>
        </p:nvSpPr>
        <p:spPr>
          <a:xfrm>
            <a:off x="1870838" y="5656333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D3764A9-400A-1391-9C9C-97FE6CADB5EA}"/>
              </a:ext>
            </a:extLst>
          </p:cNvPr>
          <p:cNvSpPr/>
          <p:nvPr/>
        </p:nvSpPr>
        <p:spPr>
          <a:xfrm>
            <a:off x="1865661" y="6927127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B3EA9AE-3AD8-02CA-B9D7-1E83907DDB9B}"/>
              </a:ext>
            </a:extLst>
          </p:cNvPr>
          <p:cNvSpPr/>
          <p:nvPr/>
        </p:nvSpPr>
        <p:spPr>
          <a:xfrm>
            <a:off x="3146217" y="3338314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9DD2A8B-5557-1D81-56AD-FC54BE40FE21}"/>
              </a:ext>
            </a:extLst>
          </p:cNvPr>
          <p:cNvSpPr/>
          <p:nvPr/>
        </p:nvSpPr>
        <p:spPr>
          <a:xfrm>
            <a:off x="3139807" y="4787595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D8F5B4F-B40E-D8C4-63BB-F6633815BE7F}"/>
              </a:ext>
            </a:extLst>
          </p:cNvPr>
          <p:cNvSpPr/>
          <p:nvPr/>
        </p:nvSpPr>
        <p:spPr>
          <a:xfrm>
            <a:off x="3139807" y="5997674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52932B6-F57C-8B08-1B5E-B01A46341882}"/>
              </a:ext>
            </a:extLst>
          </p:cNvPr>
          <p:cNvSpPr/>
          <p:nvPr/>
        </p:nvSpPr>
        <p:spPr>
          <a:xfrm>
            <a:off x="3097403" y="738130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C1B39A7-89BE-1929-A107-56286514B162}"/>
              </a:ext>
            </a:extLst>
          </p:cNvPr>
          <p:cNvSpPr/>
          <p:nvPr/>
        </p:nvSpPr>
        <p:spPr>
          <a:xfrm>
            <a:off x="4329145" y="7842741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BA73507-C3D0-C975-91C0-A0CDB31E9E6E}"/>
              </a:ext>
            </a:extLst>
          </p:cNvPr>
          <p:cNvSpPr/>
          <p:nvPr/>
        </p:nvSpPr>
        <p:spPr>
          <a:xfrm>
            <a:off x="4408776" y="599767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9846415-0280-B9CA-0AEB-11838A08AC55}"/>
              </a:ext>
            </a:extLst>
          </p:cNvPr>
          <p:cNvSpPr/>
          <p:nvPr/>
        </p:nvSpPr>
        <p:spPr>
          <a:xfrm>
            <a:off x="4408776" y="327862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B14AB6D-C252-1CDF-2A99-B586B1C64158}"/>
              </a:ext>
            </a:extLst>
          </p:cNvPr>
          <p:cNvSpPr/>
          <p:nvPr/>
        </p:nvSpPr>
        <p:spPr>
          <a:xfrm>
            <a:off x="5690718" y="6671051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348410A-4A0F-396E-C4D5-A4B054117F50}"/>
              </a:ext>
            </a:extLst>
          </p:cNvPr>
          <p:cNvSpPr/>
          <p:nvPr/>
        </p:nvSpPr>
        <p:spPr>
          <a:xfrm>
            <a:off x="5698463" y="5427618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6FBAC62-CBC7-2BEB-C66D-2D95F997C69B}"/>
              </a:ext>
            </a:extLst>
          </p:cNvPr>
          <p:cNvSpPr/>
          <p:nvPr/>
        </p:nvSpPr>
        <p:spPr>
          <a:xfrm>
            <a:off x="5690718" y="398924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9A1D629-B041-0036-B61D-3C4F103891D3}"/>
              </a:ext>
            </a:extLst>
          </p:cNvPr>
          <p:cNvSpPr/>
          <p:nvPr/>
        </p:nvSpPr>
        <p:spPr>
          <a:xfrm>
            <a:off x="5690718" y="2670106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54B8464-F84C-B836-B7D0-60A74E108680}"/>
              </a:ext>
            </a:extLst>
          </p:cNvPr>
          <p:cNvCxnSpPr>
            <a:stCxn id="3" idx="7"/>
            <a:endCxn id="4" idx="3"/>
          </p:cNvCxnSpPr>
          <p:nvPr/>
        </p:nvCxnSpPr>
        <p:spPr>
          <a:xfrm flipV="1">
            <a:off x="908953" y="4481069"/>
            <a:ext cx="1029063" cy="89367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316E9D1-4A9B-F35D-2999-D700984CAC74}"/>
              </a:ext>
            </a:extLst>
          </p:cNvPr>
          <p:cNvCxnSpPr>
            <a:cxnSpLocks/>
            <a:stCxn id="3" idx="6"/>
            <a:endCxn id="5" idx="2"/>
          </p:cNvCxnSpPr>
          <p:nvPr/>
        </p:nvCxnSpPr>
        <p:spPr>
          <a:xfrm>
            <a:off x="976130" y="5555820"/>
            <a:ext cx="894708" cy="356589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A7D21B5-5D8D-13D3-A52C-3C9607C7D02C}"/>
              </a:ext>
            </a:extLst>
          </p:cNvPr>
          <p:cNvCxnSpPr>
            <a:cxnSpLocks/>
            <a:stCxn id="3" idx="5"/>
            <a:endCxn id="6" idx="1"/>
          </p:cNvCxnSpPr>
          <p:nvPr/>
        </p:nvCxnSpPr>
        <p:spPr>
          <a:xfrm>
            <a:off x="908953" y="5736892"/>
            <a:ext cx="1023885" cy="126523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EEBCFFF-2D41-794D-5BDC-D06867765CAB}"/>
              </a:ext>
            </a:extLst>
          </p:cNvPr>
          <p:cNvCxnSpPr>
            <a:cxnSpLocks/>
            <a:stCxn id="4" idx="7"/>
            <a:endCxn id="7" idx="2"/>
          </p:cNvCxnSpPr>
          <p:nvPr/>
        </p:nvCxnSpPr>
        <p:spPr>
          <a:xfrm flipV="1">
            <a:off x="2262373" y="3594390"/>
            <a:ext cx="883844" cy="524534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2C0FE09-5535-336A-880C-786B117F5F97}"/>
              </a:ext>
            </a:extLst>
          </p:cNvPr>
          <p:cNvCxnSpPr>
            <a:cxnSpLocks/>
            <a:stCxn id="4" idx="5"/>
            <a:endCxn id="8" idx="2"/>
          </p:cNvCxnSpPr>
          <p:nvPr/>
        </p:nvCxnSpPr>
        <p:spPr>
          <a:xfrm>
            <a:off x="2262373" y="4481069"/>
            <a:ext cx="877434" cy="562602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9191A1E-2316-1585-1AFF-B9D0A101A1C8}"/>
              </a:ext>
            </a:extLst>
          </p:cNvPr>
          <p:cNvCxnSpPr>
            <a:cxnSpLocks/>
            <a:stCxn id="5" idx="6"/>
            <a:endCxn id="9" idx="2"/>
          </p:cNvCxnSpPr>
          <p:nvPr/>
        </p:nvCxnSpPr>
        <p:spPr>
          <a:xfrm>
            <a:off x="2329550" y="5912409"/>
            <a:ext cx="810257" cy="341341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424EE65-7366-6060-A8F3-46EF3E015BFC}"/>
              </a:ext>
            </a:extLst>
          </p:cNvPr>
          <p:cNvCxnSpPr>
            <a:cxnSpLocks/>
            <a:stCxn id="6" idx="6"/>
            <a:endCxn id="10" idx="2"/>
          </p:cNvCxnSpPr>
          <p:nvPr/>
        </p:nvCxnSpPr>
        <p:spPr>
          <a:xfrm>
            <a:off x="2324373" y="7183203"/>
            <a:ext cx="773030" cy="454176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47EBD46-2C96-928A-F0EF-256F991769B9}"/>
              </a:ext>
            </a:extLst>
          </p:cNvPr>
          <p:cNvCxnSpPr>
            <a:cxnSpLocks/>
            <a:stCxn id="7" idx="6"/>
            <a:endCxn id="13" idx="2"/>
          </p:cNvCxnSpPr>
          <p:nvPr/>
        </p:nvCxnSpPr>
        <p:spPr>
          <a:xfrm flipV="1">
            <a:off x="3604929" y="3534698"/>
            <a:ext cx="803847" cy="59692"/>
          </a:xfrm>
          <a:prstGeom prst="line">
            <a:avLst/>
          </a:prstGeom>
          <a:noFill/>
          <a:ln w="127000" cap="flat">
            <a:solidFill>
              <a:schemeClr val="accent5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4D4F499-0B01-7616-7F70-AAD18DFB35C4}"/>
              </a:ext>
            </a:extLst>
          </p:cNvPr>
          <p:cNvCxnSpPr>
            <a:cxnSpLocks/>
            <a:stCxn id="9" idx="6"/>
            <a:endCxn id="12" idx="2"/>
          </p:cNvCxnSpPr>
          <p:nvPr/>
        </p:nvCxnSpPr>
        <p:spPr>
          <a:xfrm flipV="1">
            <a:off x="3598519" y="6253748"/>
            <a:ext cx="810257" cy="2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D89C0B3-DE4C-080D-07D0-EDE03FBBACFF}"/>
              </a:ext>
            </a:extLst>
          </p:cNvPr>
          <p:cNvCxnSpPr>
            <a:cxnSpLocks/>
            <a:stCxn id="10" idx="6"/>
            <a:endCxn id="11" idx="2"/>
          </p:cNvCxnSpPr>
          <p:nvPr/>
        </p:nvCxnSpPr>
        <p:spPr>
          <a:xfrm>
            <a:off x="3556115" y="7637378"/>
            <a:ext cx="773030" cy="46143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70A693F-52AF-FA63-3F83-AC0E2AA24B56}"/>
              </a:ext>
            </a:extLst>
          </p:cNvPr>
          <p:cNvCxnSpPr>
            <a:cxnSpLocks/>
            <a:stCxn id="12" idx="6"/>
            <a:endCxn id="15" idx="2"/>
          </p:cNvCxnSpPr>
          <p:nvPr/>
        </p:nvCxnSpPr>
        <p:spPr>
          <a:xfrm flipV="1">
            <a:off x="4867488" y="5683694"/>
            <a:ext cx="830975" cy="570054"/>
          </a:xfrm>
          <a:prstGeom prst="line">
            <a:avLst/>
          </a:prstGeom>
          <a:noFill/>
          <a:ln w="127000" cap="flat">
            <a:solidFill>
              <a:schemeClr val="accent5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13A38EAD-335E-EB65-BC4E-11EA7CC1622F}"/>
              </a:ext>
            </a:extLst>
          </p:cNvPr>
          <p:cNvCxnSpPr>
            <a:cxnSpLocks/>
            <a:stCxn id="12" idx="6"/>
            <a:endCxn id="14" idx="2"/>
          </p:cNvCxnSpPr>
          <p:nvPr/>
        </p:nvCxnSpPr>
        <p:spPr>
          <a:xfrm>
            <a:off x="4867488" y="6253748"/>
            <a:ext cx="823230" cy="673379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CB7F970-1E9C-BC7F-3F6A-ABD1DF7A494C}"/>
              </a:ext>
            </a:extLst>
          </p:cNvPr>
          <p:cNvCxnSpPr>
            <a:cxnSpLocks/>
            <a:stCxn id="13" idx="6"/>
            <a:endCxn id="17" idx="2"/>
          </p:cNvCxnSpPr>
          <p:nvPr/>
        </p:nvCxnSpPr>
        <p:spPr>
          <a:xfrm flipV="1">
            <a:off x="4867488" y="2926182"/>
            <a:ext cx="823230" cy="608516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092DA6A9-0C06-DDB5-1998-2920DAB0825D}"/>
              </a:ext>
            </a:extLst>
          </p:cNvPr>
          <p:cNvCxnSpPr>
            <a:cxnSpLocks/>
            <a:stCxn id="13" idx="6"/>
            <a:endCxn id="16" idx="2"/>
          </p:cNvCxnSpPr>
          <p:nvPr/>
        </p:nvCxnSpPr>
        <p:spPr>
          <a:xfrm>
            <a:off x="4867488" y="3534698"/>
            <a:ext cx="823230" cy="710627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58D6796D-B8E0-E5BA-79CB-1B5D299B24E6}"/>
              </a:ext>
            </a:extLst>
          </p:cNvPr>
          <p:cNvSpPr txBox="1"/>
          <p:nvPr/>
        </p:nvSpPr>
        <p:spPr>
          <a:xfrm>
            <a:off x="578207" y="5201732"/>
            <a:ext cx="39913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FFFFFF"/>
                </a:solidFill>
                <a:latin typeface="Chalkduster" panose="03050602040202020205" pitchFamily="66" charset="77"/>
              </a:rPr>
              <a:t>s</a:t>
            </a:r>
          </a:p>
        </p:txBody>
      </p:sp>
      <p:sp>
        <p:nvSpPr>
          <p:cNvPr id="63" name="Merge 62">
            <a:extLst>
              <a:ext uri="{FF2B5EF4-FFF2-40B4-BE49-F238E27FC236}">
                <a16:creationId xmlns:a16="http://schemas.microsoft.com/office/drawing/2014/main" id="{5FB51D65-8240-6CFD-C7B7-D71B5A889567}"/>
              </a:ext>
            </a:extLst>
          </p:cNvPr>
          <p:cNvSpPr/>
          <p:nvPr/>
        </p:nvSpPr>
        <p:spPr>
          <a:xfrm rot="5400000">
            <a:off x="6592226" y="1760441"/>
            <a:ext cx="1384590" cy="2283310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1018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4" name="Merge 63">
            <a:extLst>
              <a:ext uri="{FF2B5EF4-FFF2-40B4-BE49-F238E27FC236}">
                <a16:creationId xmlns:a16="http://schemas.microsoft.com/office/drawing/2014/main" id="{021717F1-7225-005C-E3D9-334F06B01F77}"/>
              </a:ext>
            </a:extLst>
          </p:cNvPr>
          <p:cNvSpPr/>
          <p:nvPr/>
        </p:nvSpPr>
        <p:spPr>
          <a:xfrm rot="5400000">
            <a:off x="6635046" y="3163350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1018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5" name="Merge 64">
            <a:extLst>
              <a:ext uri="{FF2B5EF4-FFF2-40B4-BE49-F238E27FC236}">
                <a16:creationId xmlns:a16="http://schemas.microsoft.com/office/drawing/2014/main" id="{95AB8F65-1996-4F99-543B-D9F176B0FD6F}"/>
              </a:ext>
            </a:extLst>
          </p:cNvPr>
          <p:cNvSpPr/>
          <p:nvPr/>
        </p:nvSpPr>
        <p:spPr>
          <a:xfrm rot="5400000">
            <a:off x="6615665" y="4536000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1018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6" name="Merge 65">
            <a:extLst>
              <a:ext uri="{FF2B5EF4-FFF2-40B4-BE49-F238E27FC236}">
                <a16:creationId xmlns:a16="http://schemas.microsoft.com/office/drawing/2014/main" id="{48941BA8-E566-71C7-2708-0BE26715CBE4}"/>
              </a:ext>
            </a:extLst>
          </p:cNvPr>
          <p:cNvSpPr/>
          <p:nvPr/>
        </p:nvSpPr>
        <p:spPr>
          <a:xfrm rot="5400000">
            <a:off x="6633395" y="5823141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1018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7" name="Merge 66">
            <a:extLst>
              <a:ext uri="{FF2B5EF4-FFF2-40B4-BE49-F238E27FC236}">
                <a16:creationId xmlns:a16="http://schemas.microsoft.com/office/drawing/2014/main" id="{42F32E53-32E9-2C21-754B-35E0DDDC4020}"/>
              </a:ext>
            </a:extLst>
          </p:cNvPr>
          <p:cNvSpPr/>
          <p:nvPr/>
        </p:nvSpPr>
        <p:spPr>
          <a:xfrm rot="5400000">
            <a:off x="5257625" y="6996996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1018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69CACA1E-A180-FE8C-DAA9-EABFD617D477}"/>
              </a:ext>
            </a:extLst>
          </p:cNvPr>
          <p:cNvSpPr/>
          <p:nvPr/>
        </p:nvSpPr>
        <p:spPr>
          <a:xfrm rot="10800000">
            <a:off x="23074148" y="5199007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C343CF2E-FC9C-F83A-243A-7D68108AB369}"/>
              </a:ext>
            </a:extLst>
          </p:cNvPr>
          <p:cNvSpPr/>
          <p:nvPr/>
        </p:nvSpPr>
        <p:spPr>
          <a:xfrm rot="10800000">
            <a:off x="21720728" y="645482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34A3CB77-1C59-DF67-5FDB-AA4158872420}"/>
              </a:ext>
            </a:extLst>
          </p:cNvPr>
          <p:cNvSpPr/>
          <p:nvPr/>
        </p:nvSpPr>
        <p:spPr>
          <a:xfrm rot="10800000">
            <a:off x="21720728" y="4842418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E041B13E-461C-78AE-BB4E-95E1BD93F29E}"/>
              </a:ext>
            </a:extLst>
          </p:cNvPr>
          <p:cNvSpPr/>
          <p:nvPr/>
        </p:nvSpPr>
        <p:spPr>
          <a:xfrm rot="10800000">
            <a:off x="21725905" y="3571624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FC2CBFB9-3367-DC10-664F-54C36642B2AC}"/>
              </a:ext>
            </a:extLst>
          </p:cNvPr>
          <p:cNvSpPr/>
          <p:nvPr/>
        </p:nvSpPr>
        <p:spPr>
          <a:xfrm rot="10800000">
            <a:off x="20445349" y="7160437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23BB3B57-3331-36FA-6FEA-50334AB2B579}"/>
              </a:ext>
            </a:extLst>
          </p:cNvPr>
          <p:cNvSpPr/>
          <p:nvPr/>
        </p:nvSpPr>
        <p:spPr>
          <a:xfrm rot="10800000">
            <a:off x="20451759" y="5711156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A1DED2F5-3301-5C13-15FF-4148612A9407}"/>
              </a:ext>
            </a:extLst>
          </p:cNvPr>
          <p:cNvSpPr/>
          <p:nvPr/>
        </p:nvSpPr>
        <p:spPr>
          <a:xfrm rot="10800000">
            <a:off x="20451759" y="4501077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8A3A25F-C416-6CA8-2F86-C253A911BA99}"/>
              </a:ext>
            </a:extLst>
          </p:cNvPr>
          <p:cNvSpPr/>
          <p:nvPr/>
        </p:nvSpPr>
        <p:spPr>
          <a:xfrm rot="10800000">
            <a:off x="20494163" y="311744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6649D22B-FE54-C884-676E-0461BDC63AF0}"/>
              </a:ext>
            </a:extLst>
          </p:cNvPr>
          <p:cNvSpPr/>
          <p:nvPr/>
        </p:nvSpPr>
        <p:spPr>
          <a:xfrm rot="10800000">
            <a:off x="19262421" y="2656010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16CFDD31-5816-F7B0-C274-330985CEFAA9}"/>
              </a:ext>
            </a:extLst>
          </p:cNvPr>
          <p:cNvSpPr/>
          <p:nvPr/>
        </p:nvSpPr>
        <p:spPr>
          <a:xfrm rot="10800000">
            <a:off x="19182790" y="450107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6AAB0A98-0624-C972-065B-9B5D873324FA}"/>
              </a:ext>
            </a:extLst>
          </p:cNvPr>
          <p:cNvSpPr/>
          <p:nvPr/>
        </p:nvSpPr>
        <p:spPr>
          <a:xfrm rot="10800000">
            <a:off x="19182790" y="722012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CA3B5BD2-0CB1-127D-65E8-99EDACE0B6FD}"/>
              </a:ext>
            </a:extLst>
          </p:cNvPr>
          <p:cNvSpPr/>
          <p:nvPr/>
        </p:nvSpPr>
        <p:spPr>
          <a:xfrm rot="10800000">
            <a:off x="17900848" y="3827700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0C65EC8A-D493-2F12-9507-8FB1DE7E672A}"/>
              </a:ext>
            </a:extLst>
          </p:cNvPr>
          <p:cNvSpPr/>
          <p:nvPr/>
        </p:nvSpPr>
        <p:spPr>
          <a:xfrm rot="10800000">
            <a:off x="17893103" y="5071133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2BECC466-AABC-B495-A2CF-F4575A6B942C}"/>
              </a:ext>
            </a:extLst>
          </p:cNvPr>
          <p:cNvSpPr/>
          <p:nvPr/>
        </p:nvSpPr>
        <p:spPr>
          <a:xfrm rot="10800000">
            <a:off x="17900848" y="650950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EBF39356-0658-85DD-4E58-78F2D1C58BB1}"/>
              </a:ext>
            </a:extLst>
          </p:cNvPr>
          <p:cNvSpPr/>
          <p:nvPr/>
        </p:nvSpPr>
        <p:spPr>
          <a:xfrm rot="10800000">
            <a:off x="17900848" y="7828645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E584EC80-6FE6-93D8-9973-17965AF90FFE}"/>
              </a:ext>
            </a:extLst>
          </p:cNvPr>
          <p:cNvCxnSpPr>
            <a:cxnSpLocks/>
            <a:stCxn id="69" idx="7"/>
            <a:endCxn id="70" idx="3"/>
          </p:cNvCxnSpPr>
          <p:nvPr/>
        </p:nvCxnSpPr>
        <p:spPr>
          <a:xfrm rot="10800000" flipV="1">
            <a:off x="22112262" y="5636154"/>
            <a:ext cx="1029063" cy="89367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8E5989EE-781C-9F75-3469-D36436E76769}"/>
              </a:ext>
            </a:extLst>
          </p:cNvPr>
          <p:cNvCxnSpPr>
            <a:cxnSpLocks/>
            <a:stCxn id="69" idx="6"/>
            <a:endCxn id="71" idx="2"/>
          </p:cNvCxnSpPr>
          <p:nvPr/>
        </p:nvCxnSpPr>
        <p:spPr>
          <a:xfrm rot="10800000">
            <a:off x="22179440" y="5098492"/>
            <a:ext cx="894708" cy="356589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76A5B7F9-DB8E-ED0E-4C53-A43F741192FD}"/>
              </a:ext>
            </a:extLst>
          </p:cNvPr>
          <p:cNvCxnSpPr>
            <a:cxnSpLocks/>
            <a:stCxn id="69" idx="5"/>
            <a:endCxn id="72" idx="1"/>
          </p:cNvCxnSpPr>
          <p:nvPr/>
        </p:nvCxnSpPr>
        <p:spPr>
          <a:xfrm rot="10800000">
            <a:off x="22117440" y="4008771"/>
            <a:ext cx="1023885" cy="126523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A419852C-C440-2CD7-70F5-B6B8DDDE2488}"/>
              </a:ext>
            </a:extLst>
          </p:cNvPr>
          <p:cNvCxnSpPr>
            <a:cxnSpLocks/>
            <a:stCxn id="70" idx="7"/>
            <a:endCxn id="73" idx="2"/>
          </p:cNvCxnSpPr>
          <p:nvPr/>
        </p:nvCxnSpPr>
        <p:spPr>
          <a:xfrm rot="10800000" flipV="1">
            <a:off x="20904061" y="6891977"/>
            <a:ext cx="883844" cy="524534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1B8DC0FA-24C2-9E6C-88B7-D22D9E6D5352}"/>
              </a:ext>
            </a:extLst>
          </p:cNvPr>
          <p:cNvCxnSpPr>
            <a:cxnSpLocks/>
            <a:stCxn id="70" idx="5"/>
            <a:endCxn id="74" idx="2"/>
          </p:cNvCxnSpPr>
          <p:nvPr/>
        </p:nvCxnSpPr>
        <p:spPr>
          <a:xfrm rot="10800000">
            <a:off x="20910471" y="5967230"/>
            <a:ext cx="877434" cy="562602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52BF9EB1-5F00-A41C-1B79-0E73E211D917}"/>
              </a:ext>
            </a:extLst>
          </p:cNvPr>
          <p:cNvCxnSpPr>
            <a:cxnSpLocks/>
            <a:stCxn id="71" idx="6"/>
            <a:endCxn id="75" idx="2"/>
          </p:cNvCxnSpPr>
          <p:nvPr/>
        </p:nvCxnSpPr>
        <p:spPr>
          <a:xfrm rot="10800000">
            <a:off x="20910471" y="4757151"/>
            <a:ext cx="810257" cy="341341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C9CAE128-EFD1-2D84-5757-540AC9DB18B1}"/>
              </a:ext>
            </a:extLst>
          </p:cNvPr>
          <p:cNvCxnSpPr>
            <a:cxnSpLocks/>
            <a:stCxn id="72" idx="6"/>
            <a:endCxn id="76" idx="2"/>
          </p:cNvCxnSpPr>
          <p:nvPr/>
        </p:nvCxnSpPr>
        <p:spPr>
          <a:xfrm rot="10800000">
            <a:off x="20952875" y="3373522"/>
            <a:ext cx="773030" cy="454176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FBDB1856-BE9C-F83C-367C-06D2B1E8A737}"/>
              </a:ext>
            </a:extLst>
          </p:cNvPr>
          <p:cNvCxnSpPr>
            <a:cxnSpLocks/>
            <a:stCxn id="73" idx="6"/>
            <a:endCxn id="79" idx="2"/>
          </p:cNvCxnSpPr>
          <p:nvPr/>
        </p:nvCxnSpPr>
        <p:spPr>
          <a:xfrm rot="10800000" flipV="1">
            <a:off x="19641502" y="7416511"/>
            <a:ext cx="803847" cy="59692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F783DCF4-3A0C-DA43-BE84-4BE59BFF969B}"/>
              </a:ext>
            </a:extLst>
          </p:cNvPr>
          <p:cNvCxnSpPr>
            <a:cxnSpLocks/>
            <a:stCxn id="75" idx="6"/>
            <a:endCxn id="78" idx="2"/>
          </p:cNvCxnSpPr>
          <p:nvPr/>
        </p:nvCxnSpPr>
        <p:spPr>
          <a:xfrm rot="10800000" flipV="1">
            <a:off x="19641502" y="4757151"/>
            <a:ext cx="810257" cy="2"/>
          </a:xfrm>
          <a:prstGeom prst="line">
            <a:avLst/>
          </a:prstGeom>
          <a:noFill/>
          <a:ln w="127000" cap="flat">
            <a:solidFill>
              <a:schemeClr val="accent5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0C852BB7-187C-E534-FC28-86FDF5C61673}"/>
              </a:ext>
            </a:extLst>
          </p:cNvPr>
          <p:cNvCxnSpPr>
            <a:cxnSpLocks/>
            <a:stCxn id="76" idx="6"/>
            <a:endCxn id="77" idx="2"/>
          </p:cNvCxnSpPr>
          <p:nvPr/>
        </p:nvCxnSpPr>
        <p:spPr>
          <a:xfrm rot="10800000">
            <a:off x="19721133" y="2912085"/>
            <a:ext cx="773030" cy="461438"/>
          </a:xfrm>
          <a:prstGeom prst="line">
            <a:avLst/>
          </a:prstGeom>
          <a:noFill/>
          <a:ln w="127000" cap="flat">
            <a:solidFill>
              <a:schemeClr val="accent5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ED1B9FE9-64D2-1020-1188-C54E86162FB4}"/>
              </a:ext>
            </a:extLst>
          </p:cNvPr>
          <p:cNvCxnSpPr>
            <a:cxnSpLocks/>
            <a:stCxn id="78" idx="6"/>
            <a:endCxn id="81" idx="2"/>
          </p:cNvCxnSpPr>
          <p:nvPr/>
        </p:nvCxnSpPr>
        <p:spPr>
          <a:xfrm rot="10800000" flipV="1">
            <a:off x="18351815" y="4757153"/>
            <a:ext cx="830975" cy="570054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573CBFFB-B1CB-416F-0D17-3C2F08EA16A4}"/>
              </a:ext>
            </a:extLst>
          </p:cNvPr>
          <p:cNvCxnSpPr>
            <a:cxnSpLocks/>
            <a:stCxn id="78" idx="6"/>
            <a:endCxn id="80" idx="2"/>
          </p:cNvCxnSpPr>
          <p:nvPr/>
        </p:nvCxnSpPr>
        <p:spPr>
          <a:xfrm rot="10800000">
            <a:off x="18359560" y="4083774"/>
            <a:ext cx="823230" cy="673379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E97679F0-FD0B-6D39-28E9-D371D3E65024}"/>
              </a:ext>
            </a:extLst>
          </p:cNvPr>
          <p:cNvCxnSpPr>
            <a:cxnSpLocks/>
            <a:stCxn id="79" idx="6"/>
            <a:endCxn id="83" idx="2"/>
          </p:cNvCxnSpPr>
          <p:nvPr/>
        </p:nvCxnSpPr>
        <p:spPr>
          <a:xfrm rot="10800000" flipV="1">
            <a:off x="18359560" y="7476203"/>
            <a:ext cx="823230" cy="608516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47D9ACD8-40F3-DA05-DCD0-911244E379BC}"/>
              </a:ext>
            </a:extLst>
          </p:cNvPr>
          <p:cNvCxnSpPr>
            <a:cxnSpLocks/>
            <a:stCxn id="79" idx="6"/>
            <a:endCxn id="82" idx="2"/>
          </p:cNvCxnSpPr>
          <p:nvPr/>
        </p:nvCxnSpPr>
        <p:spPr>
          <a:xfrm rot="10800000">
            <a:off x="18359560" y="6765576"/>
            <a:ext cx="823230" cy="710627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5A7C573F-2B76-8D02-8D7D-F26B09149A89}"/>
              </a:ext>
            </a:extLst>
          </p:cNvPr>
          <p:cNvSpPr txBox="1"/>
          <p:nvPr/>
        </p:nvSpPr>
        <p:spPr>
          <a:xfrm>
            <a:off x="23200903" y="5415646"/>
            <a:ext cx="39913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FFFFFF"/>
                </a:solidFill>
                <a:latin typeface="Chalkduster" panose="03050602040202020205" pitchFamily="66" charset="77"/>
              </a:rPr>
              <a:t>t</a:t>
            </a:r>
          </a:p>
        </p:txBody>
      </p:sp>
      <p:sp>
        <p:nvSpPr>
          <p:cNvPr id="99" name="Merge 98">
            <a:extLst>
              <a:ext uri="{FF2B5EF4-FFF2-40B4-BE49-F238E27FC236}">
                <a16:creationId xmlns:a16="http://schemas.microsoft.com/office/drawing/2014/main" id="{27B8A903-0D3C-B897-9567-B7688E9B49CC}"/>
              </a:ext>
            </a:extLst>
          </p:cNvPr>
          <p:cNvSpPr/>
          <p:nvPr/>
        </p:nvSpPr>
        <p:spPr>
          <a:xfrm rot="16200000">
            <a:off x="16073462" y="6967150"/>
            <a:ext cx="1384590" cy="2283310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0" name="Merge 99">
            <a:extLst>
              <a:ext uri="{FF2B5EF4-FFF2-40B4-BE49-F238E27FC236}">
                <a16:creationId xmlns:a16="http://schemas.microsoft.com/office/drawing/2014/main" id="{D8867109-E8BC-5C49-33C4-EC8D99F708C3}"/>
              </a:ext>
            </a:extLst>
          </p:cNvPr>
          <p:cNvSpPr/>
          <p:nvPr/>
        </p:nvSpPr>
        <p:spPr>
          <a:xfrm rot="16200000">
            <a:off x="16090336" y="5564239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1" name="Merge 100">
            <a:extLst>
              <a:ext uri="{FF2B5EF4-FFF2-40B4-BE49-F238E27FC236}">
                <a16:creationId xmlns:a16="http://schemas.microsoft.com/office/drawing/2014/main" id="{48791C05-5174-B06B-BA9F-EBA17B08DD85}"/>
              </a:ext>
            </a:extLst>
          </p:cNvPr>
          <p:cNvSpPr/>
          <p:nvPr/>
        </p:nvSpPr>
        <p:spPr>
          <a:xfrm rot="16200000">
            <a:off x="16109717" y="4191589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2" name="Merge 101">
            <a:extLst>
              <a:ext uri="{FF2B5EF4-FFF2-40B4-BE49-F238E27FC236}">
                <a16:creationId xmlns:a16="http://schemas.microsoft.com/office/drawing/2014/main" id="{517574CB-4159-1B20-209D-938F50BA26C1}"/>
              </a:ext>
            </a:extLst>
          </p:cNvPr>
          <p:cNvSpPr/>
          <p:nvPr/>
        </p:nvSpPr>
        <p:spPr>
          <a:xfrm rot="16200000">
            <a:off x="16091987" y="2904448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3" name="Merge 102">
            <a:extLst>
              <a:ext uri="{FF2B5EF4-FFF2-40B4-BE49-F238E27FC236}">
                <a16:creationId xmlns:a16="http://schemas.microsoft.com/office/drawing/2014/main" id="{D5C51A22-943A-613B-05D4-D3D0583E2401}"/>
              </a:ext>
            </a:extLst>
          </p:cNvPr>
          <p:cNvSpPr/>
          <p:nvPr/>
        </p:nvSpPr>
        <p:spPr>
          <a:xfrm rot="16200000">
            <a:off x="17467757" y="1730593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1E67C26C-A200-08E9-23FB-A179ACF37C5A}"/>
                  </a:ext>
                </a:extLst>
              </p:cNvPr>
              <p:cNvSpPr/>
              <p:nvPr/>
            </p:nvSpPr>
            <p:spPr>
              <a:xfrm>
                <a:off x="578207" y="9494937"/>
                <a:ext cx="22275662" cy="3384747"/>
              </a:xfrm>
              <a:prstGeom prst="roundRect">
                <a:avLst>
                  <a:gd name="adj" fmla="val 5932"/>
                </a:avLst>
              </a:prstGeom>
              <a:noFill/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numCol="1" anchor="ctr"/>
              <a:lstStyle/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st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</m:oMath>
                </a14:m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 F diverges from one of the the two paths on the left and converges on one of the two paths on the right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In above picture, there are four possibilities 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We will run our algorithm for all possible scenarios </a:t>
                </a:r>
              </a:p>
            </p:txBody>
          </p:sp>
        </mc:Choice>
        <mc:Fallback xmlns="">
          <p:sp>
            <p:nvSpPr>
              <p:cNvPr id="2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1E67C26C-A200-08E9-23FB-A179ACF37C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207" y="9494937"/>
                <a:ext cx="22275662" cy="3384747"/>
              </a:xfrm>
              <a:prstGeom prst="roundRect">
                <a:avLst>
                  <a:gd name="adj" fmla="val 5932"/>
                </a:avLst>
              </a:prstGeom>
              <a:blipFill>
                <a:blip r:embed="rId2"/>
                <a:stretch>
                  <a:fillRect/>
                </a:stretch>
              </a:blipFill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!!r10">
                <a:extLst>
                  <a:ext uri="{FF2B5EF4-FFF2-40B4-BE49-F238E27FC236}">
                    <a16:creationId xmlns:a16="http://schemas.microsoft.com/office/drawing/2014/main" id="{77015D95-9A54-E308-34C5-E51A2FACADC5}"/>
                  </a:ext>
                </a:extLst>
              </p:cNvPr>
              <p:cNvSpPr/>
              <p:nvPr/>
            </p:nvSpPr>
            <p:spPr>
              <a:xfrm>
                <a:off x="1730000" y="3134549"/>
                <a:ext cx="583052" cy="646827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𝑃</m:t>
                      </m:r>
                    </m:oMath>
                  </m:oMathPara>
                </a14:m>
                <a:endParaRPr lang="en-US" sz="3200" dirty="0">
                  <a:solidFill>
                    <a:schemeClr val="accent5">
                      <a:lumMod val="75000"/>
                    </a:scheme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2" name="!!r10">
                <a:extLst>
                  <a:ext uri="{FF2B5EF4-FFF2-40B4-BE49-F238E27FC236}">
                    <a16:creationId xmlns:a16="http://schemas.microsoft.com/office/drawing/2014/main" id="{77015D95-9A54-E308-34C5-E51A2FACAD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0000" y="3134549"/>
                <a:ext cx="583052" cy="646827"/>
              </a:xfrm>
              <a:prstGeom prst="roundRect">
                <a:avLst/>
              </a:prstGeom>
              <a:blipFill>
                <a:blip r:embed="rId3"/>
                <a:stretch>
                  <a:fillRect l="-26087" b="-19231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!!r10">
                <a:extLst>
                  <a:ext uri="{FF2B5EF4-FFF2-40B4-BE49-F238E27FC236}">
                    <a16:creationId xmlns:a16="http://schemas.microsoft.com/office/drawing/2014/main" id="{7B1E5E07-E04F-4282-B4A8-15B216D2624E}"/>
                  </a:ext>
                </a:extLst>
              </p:cNvPr>
              <p:cNvSpPr/>
              <p:nvPr/>
            </p:nvSpPr>
            <p:spPr>
              <a:xfrm>
                <a:off x="2341390" y="6248530"/>
                <a:ext cx="583052" cy="646827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𝑄</m:t>
                      </m:r>
                    </m:oMath>
                  </m:oMathPara>
                </a14:m>
                <a:endParaRPr lang="en-US" sz="3200" dirty="0">
                  <a:solidFill>
                    <a:schemeClr val="accent5">
                      <a:lumMod val="75000"/>
                    </a:scheme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4" name="!!r10">
                <a:extLst>
                  <a:ext uri="{FF2B5EF4-FFF2-40B4-BE49-F238E27FC236}">
                    <a16:creationId xmlns:a16="http://schemas.microsoft.com/office/drawing/2014/main" id="{7B1E5E07-E04F-4282-B4A8-15B216D262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1390" y="6248530"/>
                <a:ext cx="583052" cy="646827"/>
              </a:xfrm>
              <a:prstGeom prst="roundRect">
                <a:avLst/>
              </a:prstGeom>
              <a:blipFill>
                <a:blip r:embed="rId4"/>
                <a:stretch>
                  <a:fillRect l="-27660" b="-1960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!!r10">
                <a:extLst>
                  <a:ext uri="{FF2B5EF4-FFF2-40B4-BE49-F238E27FC236}">
                    <a16:creationId xmlns:a16="http://schemas.microsoft.com/office/drawing/2014/main" id="{CBCD0B5A-DC07-30FC-E50A-82E93F1FEC75}"/>
                  </a:ext>
                </a:extLst>
              </p:cNvPr>
              <p:cNvSpPr/>
              <p:nvPr/>
            </p:nvSpPr>
            <p:spPr>
              <a:xfrm>
                <a:off x="21346503" y="2780563"/>
                <a:ext cx="583052" cy="646827"/>
              </a:xfrm>
              <a:prstGeom prst="round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𝑅</m:t>
                      </m:r>
                    </m:oMath>
                  </m:oMathPara>
                </a14:m>
                <a:endParaRPr lang="en-US" sz="3200" dirty="0">
                  <a:solidFill>
                    <a:schemeClr val="accent5">
                      <a:lumMod val="75000"/>
                    </a:scheme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5" name="!!r10">
                <a:extLst>
                  <a:ext uri="{FF2B5EF4-FFF2-40B4-BE49-F238E27FC236}">
                    <a16:creationId xmlns:a16="http://schemas.microsoft.com/office/drawing/2014/main" id="{CBCD0B5A-DC07-30FC-E50A-82E93F1FEC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46503" y="2780563"/>
                <a:ext cx="583052" cy="646827"/>
              </a:xfrm>
              <a:prstGeom prst="roundRect">
                <a:avLst/>
              </a:prstGeom>
              <a:blipFill>
                <a:blip r:embed="rId5"/>
                <a:stretch>
                  <a:fillRect l="-25532" b="-19231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!!r10">
                <a:extLst>
                  <a:ext uri="{FF2B5EF4-FFF2-40B4-BE49-F238E27FC236}">
                    <a16:creationId xmlns:a16="http://schemas.microsoft.com/office/drawing/2014/main" id="{DF8E7643-78BF-28F4-0E99-0B15351718A4}"/>
                  </a:ext>
                </a:extLst>
              </p:cNvPr>
              <p:cNvSpPr/>
              <p:nvPr/>
            </p:nvSpPr>
            <p:spPr>
              <a:xfrm>
                <a:off x="20822698" y="5079966"/>
                <a:ext cx="583052" cy="646827"/>
              </a:xfrm>
              <a:prstGeom prst="round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𝑆</m:t>
                      </m:r>
                    </m:oMath>
                  </m:oMathPara>
                </a14:m>
                <a:endParaRPr lang="en-US" sz="3200" dirty="0">
                  <a:solidFill>
                    <a:schemeClr val="accent5">
                      <a:lumMod val="75000"/>
                    </a:scheme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7" name="!!r10">
                <a:extLst>
                  <a:ext uri="{FF2B5EF4-FFF2-40B4-BE49-F238E27FC236}">
                    <a16:creationId xmlns:a16="http://schemas.microsoft.com/office/drawing/2014/main" id="{DF8E7643-78BF-28F4-0E99-0B15351718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22698" y="5079966"/>
                <a:ext cx="583052" cy="646827"/>
              </a:xfrm>
              <a:prstGeom prst="roundRect">
                <a:avLst/>
              </a:prstGeom>
              <a:blipFill>
                <a:blip r:embed="rId6"/>
                <a:stretch>
                  <a:fillRect l="-21277" b="-19231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03723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22A33811-B783-3DA4-1AB8-BCE0017E3365}"/>
              </a:ext>
            </a:extLst>
          </p:cNvPr>
          <p:cNvSpPr/>
          <p:nvPr/>
        </p:nvSpPr>
        <p:spPr>
          <a:xfrm>
            <a:off x="497098" y="3735104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224972F-B6D5-CD46-5E08-4E6FBDC68CE1}"/>
              </a:ext>
            </a:extLst>
          </p:cNvPr>
          <p:cNvSpPr/>
          <p:nvPr/>
        </p:nvSpPr>
        <p:spPr>
          <a:xfrm>
            <a:off x="1850518" y="247928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B20835E-9E26-7A74-D55C-18C62BDDF27B}"/>
              </a:ext>
            </a:extLst>
          </p:cNvPr>
          <p:cNvSpPr/>
          <p:nvPr/>
        </p:nvSpPr>
        <p:spPr>
          <a:xfrm>
            <a:off x="1850518" y="4091693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D3764A9-400A-1391-9C9C-97FE6CADB5EA}"/>
              </a:ext>
            </a:extLst>
          </p:cNvPr>
          <p:cNvSpPr/>
          <p:nvPr/>
        </p:nvSpPr>
        <p:spPr>
          <a:xfrm>
            <a:off x="1845341" y="5362487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B3EA9AE-3AD8-02CA-B9D7-1E83907DDB9B}"/>
              </a:ext>
            </a:extLst>
          </p:cNvPr>
          <p:cNvSpPr/>
          <p:nvPr/>
        </p:nvSpPr>
        <p:spPr>
          <a:xfrm>
            <a:off x="3125897" y="1773674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9DD2A8B-5557-1D81-56AD-FC54BE40FE21}"/>
              </a:ext>
            </a:extLst>
          </p:cNvPr>
          <p:cNvSpPr/>
          <p:nvPr/>
        </p:nvSpPr>
        <p:spPr>
          <a:xfrm>
            <a:off x="3119487" y="3222955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D8F5B4F-B40E-D8C4-63BB-F6633815BE7F}"/>
              </a:ext>
            </a:extLst>
          </p:cNvPr>
          <p:cNvSpPr/>
          <p:nvPr/>
        </p:nvSpPr>
        <p:spPr>
          <a:xfrm>
            <a:off x="3119487" y="4433034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52932B6-F57C-8B08-1B5E-B01A46341882}"/>
              </a:ext>
            </a:extLst>
          </p:cNvPr>
          <p:cNvSpPr/>
          <p:nvPr/>
        </p:nvSpPr>
        <p:spPr>
          <a:xfrm>
            <a:off x="3077083" y="581666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C1B39A7-89BE-1929-A107-56286514B162}"/>
              </a:ext>
            </a:extLst>
          </p:cNvPr>
          <p:cNvSpPr/>
          <p:nvPr/>
        </p:nvSpPr>
        <p:spPr>
          <a:xfrm>
            <a:off x="4308825" y="6278101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BA73507-C3D0-C975-91C0-A0CDB31E9E6E}"/>
              </a:ext>
            </a:extLst>
          </p:cNvPr>
          <p:cNvSpPr/>
          <p:nvPr/>
        </p:nvSpPr>
        <p:spPr>
          <a:xfrm>
            <a:off x="4388456" y="443303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9846415-0280-B9CA-0AEB-11838A08AC55}"/>
              </a:ext>
            </a:extLst>
          </p:cNvPr>
          <p:cNvSpPr/>
          <p:nvPr/>
        </p:nvSpPr>
        <p:spPr>
          <a:xfrm>
            <a:off x="4388456" y="171398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B14AB6D-C252-1CDF-2A99-B586B1C64158}"/>
              </a:ext>
            </a:extLst>
          </p:cNvPr>
          <p:cNvSpPr/>
          <p:nvPr/>
        </p:nvSpPr>
        <p:spPr>
          <a:xfrm>
            <a:off x="5670398" y="5106411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348410A-4A0F-396E-C4D5-A4B054117F50}"/>
              </a:ext>
            </a:extLst>
          </p:cNvPr>
          <p:cNvSpPr/>
          <p:nvPr/>
        </p:nvSpPr>
        <p:spPr>
          <a:xfrm>
            <a:off x="5678143" y="3862978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6FBAC62-CBC7-2BEB-C66D-2D95F997C69B}"/>
              </a:ext>
            </a:extLst>
          </p:cNvPr>
          <p:cNvSpPr/>
          <p:nvPr/>
        </p:nvSpPr>
        <p:spPr>
          <a:xfrm>
            <a:off x="5670398" y="242460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9A1D629-B041-0036-B61D-3C4F103891D3}"/>
              </a:ext>
            </a:extLst>
          </p:cNvPr>
          <p:cNvSpPr/>
          <p:nvPr/>
        </p:nvSpPr>
        <p:spPr>
          <a:xfrm>
            <a:off x="5670398" y="1105466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54B8464-F84C-B836-B7D0-60A74E108680}"/>
              </a:ext>
            </a:extLst>
          </p:cNvPr>
          <p:cNvCxnSpPr>
            <a:stCxn id="3" idx="7"/>
            <a:endCxn id="4" idx="3"/>
          </p:cNvCxnSpPr>
          <p:nvPr/>
        </p:nvCxnSpPr>
        <p:spPr>
          <a:xfrm flipV="1">
            <a:off x="888633" y="2916429"/>
            <a:ext cx="1029063" cy="89367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316E9D1-4A9B-F35D-2999-D700984CAC74}"/>
              </a:ext>
            </a:extLst>
          </p:cNvPr>
          <p:cNvCxnSpPr>
            <a:cxnSpLocks/>
            <a:stCxn id="3" idx="6"/>
            <a:endCxn id="5" idx="2"/>
          </p:cNvCxnSpPr>
          <p:nvPr/>
        </p:nvCxnSpPr>
        <p:spPr>
          <a:xfrm>
            <a:off x="955810" y="3991180"/>
            <a:ext cx="894708" cy="356589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A7D21B5-5D8D-13D3-A52C-3C9607C7D02C}"/>
              </a:ext>
            </a:extLst>
          </p:cNvPr>
          <p:cNvCxnSpPr>
            <a:cxnSpLocks/>
            <a:stCxn id="3" idx="5"/>
            <a:endCxn id="6" idx="1"/>
          </p:cNvCxnSpPr>
          <p:nvPr/>
        </p:nvCxnSpPr>
        <p:spPr>
          <a:xfrm>
            <a:off x="888633" y="4172252"/>
            <a:ext cx="1023885" cy="126523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EEBCFFF-2D41-794D-5BDC-D06867765CAB}"/>
              </a:ext>
            </a:extLst>
          </p:cNvPr>
          <p:cNvCxnSpPr>
            <a:cxnSpLocks/>
            <a:stCxn id="4" idx="7"/>
            <a:endCxn id="7" idx="2"/>
          </p:cNvCxnSpPr>
          <p:nvPr/>
        </p:nvCxnSpPr>
        <p:spPr>
          <a:xfrm flipV="1">
            <a:off x="2242053" y="2029750"/>
            <a:ext cx="883844" cy="524534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2C0FE09-5535-336A-880C-786B117F5F97}"/>
              </a:ext>
            </a:extLst>
          </p:cNvPr>
          <p:cNvCxnSpPr>
            <a:cxnSpLocks/>
            <a:stCxn id="4" idx="5"/>
            <a:endCxn id="8" idx="2"/>
          </p:cNvCxnSpPr>
          <p:nvPr/>
        </p:nvCxnSpPr>
        <p:spPr>
          <a:xfrm>
            <a:off x="2242053" y="2916429"/>
            <a:ext cx="877434" cy="562602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9191A1E-2316-1585-1AFF-B9D0A101A1C8}"/>
              </a:ext>
            </a:extLst>
          </p:cNvPr>
          <p:cNvCxnSpPr>
            <a:cxnSpLocks/>
            <a:stCxn id="5" idx="6"/>
            <a:endCxn id="9" idx="2"/>
          </p:cNvCxnSpPr>
          <p:nvPr/>
        </p:nvCxnSpPr>
        <p:spPr>
          <a:xfrm>
            <a:off x="2309230" y="4347769"/>
            <a:ext cx="810257" cy="341341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424EE65-7366-6060-A8F3-46EF3E015BFC}"/>
              </a:ext>
            </a:extLst>
          </p:cNvPr>
          <p:cNvCxnSpPr>
            <a:cxnSpLocks/>
            <a:stCxn id="6" idx="6"/>
            <a:endCxn id="10" idx="2"/>
          </p:cNvCxnSpPr>
          <p:nvPr/>
        </p:nvCxnSpPr>
        <p:spPr>
          <a:xfrm>
            <a:off x="2304053" y="5618563"/>
            <a:ext cx="773030" cy="454176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47EBD46-2C96-928A-F0EF-256F991769B9}"/>
              </a:ext>
            </a:extLst>
          </p:cNvPr>
          <p:cNvCxnSpPr>
            <a:cxnSpLocks/>
            <a:stCxn id="7" idx="6"/>
            <a:endCxn id="13" idx="2"/>
          </p:cNvCxnSpPr>
          <p:nvPr/>
        </p:nvCxnSpPr>
        <p:spPr>
          <a:xfrm flipV="1">
            <a:off x="3584609" y="1970058"/>
            <a:ext cx="803847" cy="59692"/>
          </a:xfrm>
          <a:prstGeom prst="line">
            <a:avLst/>
          </a:prstGeom>
          <a:noFill/>
          <a:ln w="127000" cap="flat">
            <a:solidFill>
              <a:schemeClr val="accent5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4D4F499-0B01-7616-7F70-AAD18DFB35C4}"/>
              </a:ext>
            </a:extLst>
          </p:cNvPr>
          <p:cNvCxnSpPr>
            <a:cxnSpLocks/>
            <a:stCxn id="9" idx="6"/>
            <a:endCxn id="12" idx="2"/>
          </p:cNvCxnSpPr>
          <p:nvPr/>
        </p:nvCxnSpPr>
        <p:spPr>
          <a:xfrm flipV="1">
            <a:off x="3578199" y="4689108"/>
            <a:ext cx="810257" cy="2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D89C0B3-DE4C-080D-07D0-EDE03FBBACFF}"/>
              </a:ext>
            </a:extLst>
          </p:cNvPr>
          <p:cNvCxnSpPr>
            <a:cxnSpLocks/>
            <a:stCxn id="10" idx="6"/>
            <a:endCxn id="11" idx="2"/>
          </p:cNvCxnSpPr>
          <p:nvPr/>
        </p:nvCxnSpPr>
        <p:spPr>
          <a:xfrm>
            <a:off x="3535795" y="6072738"/>
            <a:ext cx="773030" cy="46143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70A693F-52AF-FA63-3F83-AC0E2AA24B56}"/>
              </a:ext>
            </a:extLst>
          </p:cNvPr>
          <p:cNvCxnSpPr>
            <a:cxnSpLocks/>
            <a:stCxn id="12" idx="6"/>
            <a:endCxn id="15" idx="2"/>
          </p:cNvCxnSpPr>
          <p:nvPr/>
        </p:nvCxnSpPr>
        <p:spPr>
          <a:xfrm flipV="1">
            <a:off x="4847168" y="4119054"/>
            <a:ext cx="830975" cy="570054"/>
          </a:xfrm>
          <a:prstGeom prst="line">
            <a:avLst/>
          </a:prstGeom>
          <a:noFill/>
          <a:ln w="127000" cap="flat">
            <a:solidFill>
              <a:schemeClr val="accent5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13A38EAD-335E-EB65-BC4E-11EA7CC1622F}"/>
              </a:ext>
            </a:extLst>
          </p:cNvPr>
          <p:cNvCxnSpPr>
            <a:cxnSpLocks/>
            <a:stCxn id="12" idx="6"/>
            <a:endCxn id="14" idx="2"/>
          </p:cNvCxnSpPr>
          <p:nvPr/>
        </p:nvCxnSpPr>
        <p:spPr>
          <a:xfrm>
            <a:off x="4847168" y="4689108"/>
            <a:ext cx="823230" cy="673379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CB7F970-1E9C-BC7F-3F6A-ABD1DF7A494C}"/>
              </a:ext>
            </a:extLst>
          </p:cNvPr>
          <p:cNvCxnSpPr>
            <a:cxnSpLocks/>
            <a:stCxn id="13" idx="6"/>
            <a:endCxn id="17" idx="2"/>
          </p:cNvCxnSpPr>
          <p:nvPr/>
        </p:nvCxnSpPr>
        <p:spPr>
          <a:xfrm flipV="1">
            <a:off x="4847168" y="1361542"/>
            <a:ext cx="823230" cy="608516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092DA6A9-0C06-DDB5-1998-2920DAB0825D}"/>
              </a:ext>
            </a:extLst>
          </p:cNvPr>
          <p:cNvCxnSpPr>
            <a:cxnSpLocks/>
            <a:stCxn id="13" idx="6"/>
            <a:endCxn id="16" idx="2"/>
          </p:cNvCxnSpPr>
          <p:nvPr/>
        </p:nvCxnSpPr>
        <p:spPr>
          <a:xfrm>
            <a:off x="4847168" y="1970058"/>
            <a:ext cx="823230" cy="710627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58D6796D-B8E0-E5BA-79CB-1B5D299B24E6}"/>
              </a:ext>
            </a:extLst>
          </p:cNvPr>
          <p:cNvSpPr txBox="1"/>
          <p:nvPr/>
        </p:nvSpPr>
        <p:spPr>
          <a:xfrm>
            <a:off x="557887" y="3637092"/>
            <a:ext cx="39913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FFFFFF"/>
                </a:solidFill>
                <a:latin typeface="Chalkduster" panose="03050602040202020205" pitchFamily="66" charset="77"/>
              </a:rPr>
              <a:t>s</a:t>
            </a:r>
          </a:p>
        </p:txBody>
      </p:sp>
      <p:sp>
        <p:nvSpPr>
          <p:cNvPr id="63" name="Merge 62">
            <a:extLst>
              <a:ext uri="{FF2B5EF4-FFF2-40B4-BE49-F238E27FC236}">
                <a16:creationId xmlns:a16="http://schemas.microsoft.com/office/drawing/2014/main" id="{5FB51D65-8240-6CFD-C7B7-D71B5A889567}"/>
              </a:ext>
            </a:extLst>
          </p:cNvPr>
          <p:cNvSpPr/>
          <p:nvPr/>
        </p:nvSpPr>
        <p:spPr>
          <a:xfrm rot="5400000">
            <a:off x="6571906" y="195801"/>
            <a:ext cx="1384590" cy="2283310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1018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4" name="Merge 63">
            <a:extLst>
              <a:ext uri="{FF2B5EF4-FFF2-40B4-BE49-F238E27FC236}">
                <a16:creationId xmlns:a16="http://schemas.microsoft.com/office/drawing/2014/main" id="{021717F1-7225-005C-E3D9-334F06B01F77}"/>
              </a:ext>
            </a:extLst>
          </p:cNvPr>
          <p:cNvSpPr/>
          <p:nvPr/>
        </p:nvSpPr>
        <p:spPr>
          <a:xfrm rot="5400000">
            <a:off x="6614726" y="1598710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1018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5" name="Merge 64">
            <a:extLst>
              <a:ext uri="{FF2B5EF4-FFF2-40B4-BE49-F238E27FC236}">
                <a16:creationId xmlns:a16="http://schemas.microsoft.com/office/drawing/2014/main" id="{95AB8F65-1996-4F99-543B-D9F176B0FD6F}"/>
              </a:ext>
            </a:extLst>
          </p:cNvPr>
          <p:cNvSpPr/>
          <p:nvPr/>
        </p:nvSpPr>
        <p:spPr>
          <a:xfrm rot="5400000">
            <a:off x="6595345" y="2971360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1018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6" name="Merge 65">
            <a:extLst>
              <a:ext uri="{FF2B5EF4-FFF2-40B4-BE49-F238E27FC236}">
                <a16:creationId xmlns:a16="http://schemas.microsoft.com/office/drawing/2014/main" id="{48941BA8-E566-71C7-2708-0BE26715CBE4}"/>
              </a:ext>
            </a:extLst>
          </p:cNvPr>
          <p:cNvSpPr/>
          <p:nvPr/>
        </p:nvSpPr>
        <p:spPr>
          <a:xfrm rot="5400000">
            <a:off x="6613075" y="4258501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1018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7" name="Merge 66">
            <a:extLst>
              <a:ext uri="{FF2B5EF4-FFF2-40B4-BE49-F238E27FC236}">
                <a16:creationId xmlns:a16="http://schemas.microsoft.com/office/drawing/2014/main" id="{42F32E53-32E9-2C21-754B-35E0DDDC4020}"/>
              </a:ext>
            </a:extLst>
          </p:cNvPr>
          <p:cNvSpPr/>
          <p:nvPr/>
        </p:nvSpPr>
        <p:spPr>
          <a:xfrm rot="5400000">
            <a:off x="5237305" y="5432356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1018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69CACA1E-A180-FE8C-DAA9-EABFD617D477}"/>
              </a:ext>
            </a:extLst>
          </p:cNvPr>
          <p:cNvSpPr/>
          <p:nvPr/>
        </p:nvSpPr>
        <p:spPr>
          <a:xfrm rot="10800000">
            <a:off x="23053828" y="3634367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C343CF2E-FC9C-F83A-243A-7D68108AB369}"/>
              </a:ext>
            </a:extLst>
          </p:cNvPr>
          <p:cNvSpPr/>
          <p:nvPr/>
        </p:nvSpPr>
        <p:spPr>
          <a:xfrm rot="10800000">
            <a:off x="21700408" y="489018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34A3CB77-1C59-DF67-5FDB-AA4158872420}"/>
              </a:ext>
            </a:extLst>
          </p:cNvPr>
          <p:cNvSpPr/>
          <p:nvPr/>
        </p:nvSpPr>
        <p:spPr>
          <a:xfrm rot="10800000">
            <a:off x="21700408" y="3277778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E041B13E-461C-78AE-BB4E-95E1BD93F29E}"/>
              </a:ext>
            </a:extLst>
          </p:cNvPr>
          <p:cNvSpPr/>
          <p:nvPr/>
        </p:nvSpPr>
        <p:spPr>
          <a:xfrm rot="10800000">
            <a:off x="21705585" y="2006984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FC2CBFB9-3367-DC10-664F-54C36642B2AC}"/>
              </a:ext>
            </a:extLst>
          </p:cNvPr>
          <p:cNvSpPr/>
          <p:nvPr/>
        </p:nvSpPr>
        <p:spPr>
          <a:xfrm rot="10800000">
            <a:off x="20425029" y="5595797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23BB3B57-3331-36FA-6FEA-50334AB2B579}"/>
              </a:ext>
            </a:extLst>
          </p:cNvPr>
          <p:cNvSpPr/>
          <p:nvPr/>
        </p:nvSpPr>
        <p:spPr>
          <a:xfrm rot="10800000">
            <a:off x="20431439" y="4146516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A1DED2F5-3301-5C13-15FF-4148612A9407}"/>
              </a:ext>
            </a:extLst>
          </p:cNvPr>
          <p:cNvSpPr/>
          <p:nvPr/>
        </p:nvSpPr>
        <p:spPr>
          <a:xfrm rot="10800000">
            <a:off x="20431439" y="2936437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8A3A25F-C416-6CA8-2F86-C253A911BA99}"/>
              </a:ext>
            </a:extLst>
          </p:cNvPr>
          <p:cNvSpPr/>
          <p:nvPr/>
        </p:nvSpPr>
        <p:spPr>
          <a:xfrm rot="10800000">
            <a:off x="20473843" y="155280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6649D22B-FE54-C884-676E-0461BDC63AF0}"/>
              </a:ext>
            </a:extLst>
          </p:cNvPr>
          <p:cNvSpPr/>
          <p:nvPr/>
        </p:nvSpPr>
        <p:spPr>
          <a:xfrm rot="10800000">
            <a:off x="19242101" y="1091370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16CFDD31-5816-F7B0-C274-330985CEFAA9}"/>
              </a:ext>
            </a:extLst>
          </p:cNvPr>
          <p:cNvSpPr/>
          <p:nvPr/>
        </p:nvSpPr>
        <p:spPr>
          <a:xfrm rot="10800000">
            <a:off x="19162470" y="293643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6AAB0A98-0624-C972-065B-9B5D873324FA}"/>
              </a:ext>
            </a:extLst>
          </p:cNvPr>
          <p:cNvSpPr/>
          <p:nvPr/>
        </p:nvSpPr>
        <p:spPr>
          <a:xfrm rot="10800000">
            <a:off x="19162470" y="565548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CA3B5BD2-0CB1-127D-65E8-99EDACE0B6FD}"/>
              </a:ext>
            </a:extLst>
          </p:cNvPr>
          <p:cNvSpPr/>
          <p:nvPr/>
        </p:nvSpPr>
        <p:spPr>
          <a:xfrm rot="10800000">
            <a:off x="17880528" y="2263060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0C65EC8A-D493-2F12-9507-8FB1DE7E672A}"/>
              </a:ext>
            </a:extLst>
          </p:cNvPr>
          <p:cNvSpPr/>
          <p:nvPr/>
        </p:nvSpPr>
        <p:spPr>
          <a:xfrm rot="10800000">
            <a:off x="17872783" y="3506493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2BECC466-AABC-B495-A2CF-F4575A6B942C}"/>
              </a:ext>
            </a:extLst>
          </p:cNvPr>
          <p:cNvSpPr/>
          <p:nvPr/>
        </p:nvSpPr>
        <p:spPr>
          <a:xfrm rot="10800000">
            <a:off x="17880528" y="494486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EBF39356-0658-85DD-4E58-78F2D1C58BB1}"/>
              </a:ext>
            </a:extLst>
          </p:cNvPr>
          <p:cNvSpPr/>
          <p:nvPr/>
        </p:nvSpPr>
        <p:spPr>
          <a:xfrm rot="10800000">
            <a:off x="17880528" y="6264005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E584EC80-6FE6-93D8-9973-17965AF90FFE}"/>
              </a:ext>
            </a:extLst>
          </p:cNvPr>
          <p:cNvCxnSpPr>
            <a:cxnSpLocks/>
            <a:stCxn id="69" idx="7"/>
            <a:endCxn id="70" idx="3"/>
          </p:cNvCxnSpPr>
          <p:nvPr/>
        </p:nvCxnSpPr>
        <p:spPr>
          <a:xfrm rot="10800000" flipV="1">
            <a:off x="22091942" y="4071514"/>
            <a:ext cx="1029063" cy="89367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8E5989EE-781C-9F75-3469-D36436E76769}"/>
              </a:ext>
            </a:extLst>
          </p:cNvPr>
          <p:cNvCxnSpPr>
            <a:cxnSpLocks/>
            <a:stCxn id="69" idx="6"/>
            <a:endCxn id="71" idx="2"/>
          </p:cNvCxnSpPr>
          <p:nvPr/>
        </p:nvCxnSpPr>
        <p:spPr>
          <a:xfrm rot="10800000">
            <a:off x="22159120" y="3533852"/>
            <a:ext cx="894708" cy="356589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76A5B7F9-DB8E-ED0E-4C53-A43F741192FD}"/>
              </a:ext>
            </a:extLst>
          </p:cNvPr>
          <p:cNvCxnSpPr>
            <a:cxnSpLocks/>
            <a:stCxn id="69" idx="5"/>
            <a:endCxn id="72" idx="1"/>
          </p:cNvCxnSpPr>
          <p:nvPr/>
        </p:nvCxnSpPr>
        <p:spPr>
          <a:xfrm rot="10800000">
            <a:off x="22097120" y="2444131"/>
            <a:ext cx="1023885" cy="126523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A419852C-C440-2CD7-70F5-B6B8DDDE2488}"/>
              </a:ext>
            </a:extLst>
          </p:cNvPr>
          <p:cNvCxnSpPr>
            <a:cxnSpLocks/>
            <a:stCxn id="70" idx="7"/>
            <a:endCxn id="73" idx="2"/>
          </p:cNvCxnSpPr>
          <p:nvPr/>
        </p:nvCxnSpPr>
        <p:spPr>
          <a:xfrm rot="10800000" flipV="1">
            <a:off x="20883741" y="5327337"/>
            <a:ext cx="883844" cy="524534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1B8DC0FA-24C2-9E6C-88B7-D22D9E6D5352}"/>
              </a:ext>
            </a:extLst>
          </p:cNvPr>
          <p:cNvCxnSpPr>
            <a:cxnSpLocks/>
            <a:stCxn id="70" idx="5"/>
            <a:endCxn id="74" idx="2"/>
          </p:cNvCxnSpPr>
          <p:nvPr/>
        </p:nvCxnSpPr>
        <p:spPr>
          <a:xfrm rot="10800000">
            <a:off x="20890151" y="4402590"/>
            <a:ext cx="877434" cy="562602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52BF9EB1-5F00-A41C-1B79-0E73E211D917}"/>
              </a:ext>
            </a:extLst>
          </p:cNvPr>
          <p:cNvCxnSpPr>
            <a:cxnSpLocks/>
            <a:stCxn id="71" idx="6"/>
            <a:endCxn id="75" idx="2"/>
          </p:cNvCxnSpPr>
          <p:nvPr/>
        </p:nvCxnSpPr>
        <p:spPr>
          <a:xfrm rot="10800000">
            <a:off x="20890151" y="3192511"/>
            <a:ext cx="810257" cy="341341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C9CAE128-EFD1-2D84-5757-540AC9DB18B1}"/>
              </a:ext>
            </a:extLst>
          </p:cNvPr>
          <p:cNvCxnSpPr>
            <a:cxnSpLocks/>
            <a:stCxn id="72" idx="6"/>
            <a:endCxn id="76" idx="2"/>
          </p:cNvCxnSpPr>
          <p:nvPr/>
        </p:nvCxnSpPr>
        <p:spPr>
          <a:xfrm rot="10800000">
            <a:off x="20932555" y="1808882"/>
            <a:ext cx="773030" cy="454176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FBDB1856-BE9C-F83C-367C-06D2B1E8A737}"/>
              </a:ext>
            </a:extLst>
          </p:cNvPr>
          <p:cNvCxnSpPr>
            <a:cxnSpLocks/>
            <a:stCxn id="73" idx="6"/>
            <a:endCxn id="79" idx="2"/>
          </p:cNvCxnSpPr>
          <p:nvPr/>
        </p:nvCxnSpPr>
        <p:spPr>
          <a:xfrm rot="10800000" flipV="1">
            <a:off x="19621182" y="5851871"/>
            <a:ext cx="803847" cy="59692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F783DCF4-3A0C-DA43-BE84-4BE59BFF969B}"/>
              </a:ext>
            </a:extLst>
          </p:cNvPr>
          <p:cNvCxnSpPr>
            <a:cxnSpLocks/>
            <a:stCxn id="75" idx="6"/>
            <a:endCxn id="78" idx="2"/>
          </p:cNvCxnSpPr>
          <p:nvPr/>
        </p:nvCxnSpPr>
        <p:spPr>
          <a:xfrm rot="10800000" flipV="1">
            <a:off x="19621182" y="3192511"/>
            <a:ext cx="810257" cy="2"/>
          </a:xfrm>
          <a:prstGeom prst="line">
            <a:avLst/>
          </a:prstGeom>
          <a:noFill/>
          <a:ln w="127000" cap="flat">
            <a:solidFill>
              <a:schemeClr val="accent5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0C852BB7-187C-E534-FC28-86FDF5C61673}"/>
              </a:ext>
            </a:extLst>
          </p:cNvPr>
          <p:cNvCxnSpPr>
            <a:cxnSpLocks/>
            <a:stCxn id="76" idx="6"/>
            <a:endCxn id="77" idx="2"/>
          </p:cNvCxnSpPr>
          <p:nvPr/>
        </p:nvCxnSpPr>
        <p:spPr>
          <a:xfrm rot="10800000">
            <a:off x="19700813" y="1347445"/>
            <a:ext cx="773030" cy="461438"/>
          </a:xfrm>
          <a:prstGeom prst="line">
            <a:avLst/>
          </a:prstGeom>
          <a:noFill/>
          <a:ln w="127000" cap="flat">
            <a:solidFill>
              <a:schemeClr val="accent5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ED1B9FE9-64D2-1020-1188-C54E86162FB4}"/>
              </a:ext>
            </a:extLst>
          </p:cNvPr>
          <p:cNvCxnSpPr>
            <a:cxnSpLocks/>
            <a:stCxn id="78" idx="6"/>
            <a:endCxn id="81" idx="2"/>
          </p:cNvCxnSpPr>
          <p:nvPr/>
        </p:nvCxnSpPr>
        <p:spPr>
          <a:xfrm rot="10800000" flipV="1">
            <a:off x="18331495" y="3192513"/>
            <a:ext cx="830975" cy="570054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573CBFFB-B1CB-416F-0D17-3C2F08EA16A4}"/>
              </a:ext>
            </a:extLst>
          </p:cNvPr>
          <p:cNvCxnSpPr>
            <a:cxnSpLocks/>
            <a:stCxn id="78" idx="6"/>
            <a:endCxn id="80" idx="2"/>
          </p:cNvCxnSpPr>
          <p:nvPr/>
        </p:nvCxnSpPr>
        <p:spPr>
          <a:xfrm rot="10800000">
            <a:off x="18339240" y="2519134"/>
            <a:ext cx="823230" cy="673379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E97679F0-FD0B-6D39-28E9-D371D3E65024}"/>
              </a:ext>
            </a:extLst>
          </p:cNvPr>
          <p:cNvCxnSpPr>
            <a:cxnSpLocks/>
            <a:stCxn id="79" idx="6"/>
            <a:endCxn id="83" idx="2"/>
          </p:cNvCxnSpPr>
          <p:nvPr/>
        </p:nvCxnSpPr>
        <p:spPr>
          <a:xfrm rot="10800000" flipV="1">
            <a:off x="18339240" y="5911563"/>
            <a:ext cx="823230" cy="608516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47D9ACD8-40F3-DA05-DCD0-911244E379BC}"/>
              </a:ext>
            </a:extLst>
          </p:cNvPr>
          <p:cNvCxnSpPr>
            <a:cxnSpLocks/>
            <a:stCxn id="79" idx="6"/>
            <a:endCxn id="82" idx="2"/>
          </p:cNvCxnSpPr>
          <p:nvPr/>
        </p:nvCxnSpPr>
        <p:spPr>
          <a:xfrm rot="10800000">
            <a:off x="18339240" y="5200936"/>
            <a:ext cx="823230" cy="710627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5A7C573F-2B76-8D02-8D7D-F26B09149A89}"/>
              </a:ext>
            </a:extLst>
          </p:cNvPr>
          <p:cNvSpPr txBox="1"/>
          <p:nvPr/>
        </p:nvSpPr>
        <p:spPr>
          <a:xfrm>
            <a:off x="23180583" y="3851006"/>
            <a:ext cx="39913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FFFFFF"/>
                </a:solidFill>
                <a:latin typeface="Chalkduster" panose="03050602040202020205" pitchFamily="66" charset="77"/>
              </a:rPr>
              <a:t>t</a:t>
            </a:r>
          </a:p>
        </p:txBody>
      </p:sp>
      <p:sp>
        <p:nvSpPr>
          <p:cNvPr id="99" name="Merge 98">
            <a:extLst>
              <a:ext uri="{FF2B5EF4-FFF2-40B4-BE49-F238E27FC236}">
                <a16:creationId xmlns:a16="http://schemas.microsoft.com/office/drawing/2014/main" id="{27B8A903-0D3C-B897-9567-B7688E9B49CC}"/>
              </a:ext>
            </a:extLst>
          </p:cNvPr>
          <p:cNvSpPr/>
          <p:nvPr/>
        </p:nvSpPr>
        <p:spPr>
          <a:xfrm rot="16200000">
            <a:off x="16053142" y="5402510"/>
            <a:ext cx="1384590" cy="2283310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0" name="Merge 99">
            <a:extLst>
              <a:ext uri="{FF2B5EF4-FFF2-40B4-BE49-F238E27FC236}">
                <a16:creationId xmlns:a16="http://schemas.microsoft.com/office/drawing/2014/main" id="{D8867109-E8BC-5C49-33C4-EC8D99F708C3}"/>
              </a:ext>
            </a:extLst>
          </p:cNvPr>
          <p:cNvSpPr/>
          <p:nvPr/>
        </p:nvSpPr>
        <p:spPr>
          <a:xfrm rot="16200000">
            <a:off x="16070016" y="3999599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1" name="Merge 100">
            <a:extLst>
              <a:ext uri="{FF2B5EF4-FFF2-40B4-BE49-F238E27FC236}">
                <a16:creationId xmlns:a16="http://schemas.microsoft.com/office/drawing/2014/main" id="{48791C05-5174-B06B-BA9F-EBA17B08DD85}"/>
              </a:ext>
            </a:extLst>
          </p:cNvPr>
          <p:cNvSpPr/>
          <p:nvPr/>
        </p:nvSpPr>
        <p:spPr>
          <a:xfrm rot="16200000">
            <a:off x="16089397" y="2626949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2" name="Merge 101">
            <a:extLst>
              <a:ext uri="{FF2B5EF4-FFF2-40B4-BE49-F238E27FC236}">
                <a16:creationId xmlns:a16="http://schemas.microsoft.com/office/drawing/2014/main" id="{517574CB-4159-1B20-209D-938F50BA26C1}"/>
              </a:ext>
            </a:extLst>
          </p:cNvPr>
          <p:cNvSpPr/>
          <p:nvPr/>
        </p:nvSpPr>
        <p:spPr>
          <a:xfrm rot="16200000">
            <a:off x="16071667" y="1339808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3" name="Merge 102">
            <a:extLst>
              <a:ext uri="{FF2B5EF4-FFF2-40B4-BE49-F238E27FC236}">
                <a16:creationId xmlns:a16="http://schemas.microsoft.com/office/drawing/2014/main" id="{D5C51A22-943A-613B-05D4-D3D0583E2401}"/>
              </a:ext>
            </a:extLst>
          </p:cNvPr>
          <p:cNvSpPr/>
          <p:nvPr/>
        </p:nvSpPr>
        <p:spPr>
          <a:xfrm rot="16200000">
            <a:off x="17447437" y="165953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!!r10">
                <a:extLst>
                  <a:ext uri="{FF2B5EF4-FFF2-40B4-BE49-F238E27FC236}">
                    <a16:creationId xmlns:a16="http://schemas.microsoft.com/office/drawing/2014/main" id="{B45187F6-5949-72E9-BA30-1BB2CC96D573}"/>
                  </a:ext>
                </a:extLst>
              </p:cNvPr>
              <p:cNvSpPr/>
              <p:nvPr/>
            </p:nvSpPr>
            <p:spPr>
              <a:xfrm>
                <a:off x="2321070" y="4683890"/>
                <a:ext cx="583052" cy="646827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𝑄</m:t>
                      </m:r>
                    </m:oMath>
                  </m:oMathPara>
                </a14:m>
                <a:endParaRPr lang="en-US" sz="3200" dirty="0">
                  <a:solidFill>
                    <a:schemeClr val="accent5">
                      <a:lumMod val="75000"/>
                    </a:scheme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1" name="!!r10">
                <a:extLst>
                  <a:ext uri="{FF2B5EF4-FFF2-40B4-BE49-F238E27FC236}">
                    <a16:creationId xmlns:a16="http://schemas.microsoft.com/office/drawing/2014/main" id="{B45187F6-5949-72E9-BA30-1BB2CC96D5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1070" y="4683890"/>
                <a:ext cx="583052" cy="646827"/>
              </a:xfrm>
              <a:prstGeom prst="roundRect">
                <a:avLst/>
              </a:prstGeom>
              <a:blipFill>
                <a:blip r:embed="rId4"/>
                <a:stretch>
                  <a:fillRect l="-25532" r="-2128" b="-19231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!!r10">
                <a:extLst>
                  <a:ext uri="{FF2B5EF4-FFF2-40B4-BE49-F238E27FC236}">
                    <a16:creationId xmlns:a16="http://schemas.microsoft.com/office/drawing/2014/main" id="{E8FEB822-AB3B-679F-EF3F-1B9DE34A4A3B}"/>
                  </a:ext>
                </a:extLst>
              </p:cNvPr>
              <p:cNvSpPr/>
              <p:nvPr/>
            </p:nvSpPr>
            <p:spPr>
              <a:xfrm>
                <a:off x="20802378" y="3515326"/>
                <a:ext cx="583052" cy="646827"/>
              </a:xfrm>
              <a:prstGeom prst="round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𝑆</m:t>
                      </m:r>
                    </m:oMath>
                  </m:oMathPara>
                </a14:m>
                <a:endParaRPr lang="en-US" sz="3200" dirty="0">
                  <a:solidFill>
                    <a:schemeClr val="accent5">
                      <a:lumMod val="75000"/>
                    </a:scheme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2" name="!!r10">
                <a:extLst>
                  <a:ext uri="{FF2B5EF4-FFF2-40B4-BE49-F238E27FC236}">
                    <a16:creationId xmlns:a16="http://schemas.microsoft.com/office/drawing/2014/main" id="{E8FEB822-AB3B-679F-EF3F-1B9DE34A4A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02378" y="3515326"/>
                <a:ext cx="583052" cy="646827"/>
              </a:xfrm>
              <a:prstGeom prst="roundRect">
                <a:avLst/>
              </a:prstGeom>
              <a:blipFill>
                <a:blip r:embed="rId5"/>
                <a:stretch>
                  <a:fillRect l="-19149" b="-19231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01AEA6FF-A16A-D0E9-39B2-CB889719F280}"/>
              </a:ext>
            </a:extLst>
          </p:cNvPr>
          <p:cNvSpPr txBox="1"/>
          <p:nvPr/>
        </p:nvSpPr>
        <p:spPr>
          <a:xfrm>
            <a:off x="4407837" y="3197698"/>
            <a:ext cx="39913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FFFFFF"/>
                </a:solidFill>
                <a:latin typeface="Chalkduster" panose="03050602040202020205" pitchFamily="66" charset="77"/>
              </a:rPr>
              <a:t>u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B8ABECB-4F7E-04BC-EF7B-E977C7158A61}"/>
              </a:ext>
            </a:extLst>
          </p:cNvPr>
          <p:cNvSpPr txBox="1"/>
          <p:nvPr/>
        </p:nvSpPr>
        <p:spPr>
          <a:xfrm>
            <a:off x="20430228" y="1744930"/>
            <a:ext cx="39913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FFFFFF"/>
                </a:solidFill>
                <a:latin typeface="Chalkduster" panose="03050602040202020205" pitchFamily="66" charset="77"/>
              </a:rPr>
              <a:t>v</a:t>
            </a:r>
          </a:p>
        </p:txBody>
      </p:sp>
      <p:sp>
        <p:nvSpPr>
          <p:cNvPr id="27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9C823E28-6C79-3DAC-D20F-7168D9F6578F}"/>
              </a:ext>
            </a:extLst>
          </p:cNvPr>
          <p:cNvSpPr/>
          <p:nvPr/>
        </p:nvSpPr>
        <p:spPr>
          <a:xfrm>
            <a:off x="726454" y="7312744"/>
            <a:ext cx="22275662" cy="3384747"/>
          </a:xfrm>
          <a:prstGeom prst="roundRect">
            <a:avLst>
              <a:gd name="adj" fmla="val 5932"/>
            </a:avLst>
          </a:prstGeom>
          <a:noFill/>
          <a:ln w="12700">
            <a:noFill/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:ma14="http://schemas.microsoft.com/office/mac/drawingml/2011/main" xmlns:m="http://schemas.openxmlformats.org/officeDocument/2006/math" xmlns="" val="1"/>
            </a:ext>
          </a:extLst>
        </p:spPr>
        <p:txBody>
          <a:bodyPr lIns="50800" tIns="50800" rIns="50800" bIns="50800" numCol="1" anchor="ctr"/>
          <a:lstStyle/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  <a:latin typeface="Bradley Hand" pitchFamily="2" charset="77"/>
              </a:rPr>
              <a:t>In this case, we know that </a:t>
            </a:r>
            <a:r>
              <a:rPr lang="en-US" sz="5400" dirty="0" err="1">
                <a:solidFill>
                  <a:schemeClr val="bg1"/>
                </a:solidFill>
                <a:latin typeface="Bradley Hand" pitchFamily="2" charset="77"/>
              </a:rPr>
              <a:t>su</a:t>
            </a:r>
            <a:r>
              <a:rPr lang="en-US" sz="5400" dirty="0">
                <a:solidFill>
                  <a:schemeClr val="bg1"/>
                </a:solidFill>
                <a:latin typeface="Bradley Hand" pitchFamily="2" charset="77"/>
              </a:rPr>
              <a:t> and tv are intact from failures</a:t>
            </a:r>
          </a:p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  <a:latin typeface="Bradley Hand" pitchFamily="2" charset="77"/>
              </a:rPr>
              <a:t>Consider the following maximiser</a:t>
            </a:r>
          </a:p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  <a:latin typeface="Bradley Hand" pitchFamily="2" charset="77"/>
              </a:rPr>
              <a:t>D(</a:t>
            </a:r>
            <a:r>
              <a:rPr lang="en-US" sz="5400" dirty="0" err="1">
                <a:solidFill>
                  <a:schemeClr val="bg1"/>
                </a:solidFill>
                <a:latin typeface="Bradley Hand" pitchFamily="2" charset="77"/>
              </a:rPr>
              <a:t>s,t,u,v</a:t>
            </a:r>
            <a:r>
              <a:rPr lang="en-US" sz="5400" dirty="0">
                <a:solidFill>
                  <a:schemeClr val="bg1"/>
                </a:solidFill>
                <a:latin typeface="Bradley Hand" pitchFamily="2" charset="77"/>
              </a:rPr>
              <a:t>): A set of failures that </a:t>
            </a:r>
            <a:r>
              <a:rPr lang="en-US" sz="5400" dirty="0" err="1">
                <a:solidFill>
                  <a:schemeClr val="bg1"/>
                </a:solidFill>
                <a:latin typeface="Bradley Hand" pitchFamily="2" charset="77"/>
              </a:rPr>
              <a:t>maximise</a:t>
            </a:r>
            <a:r>
              <a:rPr lang="en-US" sz="5400" dirty="0">
                <a:solidFill>
                  <a:schemeClr val="bg1"/>
                </a:solidFill>
                <a:latin typeface="Bradley Hand" pitchFamily="2" charset="77"/>
              </a:rPr>
              <a:t> the shortest path from s to t such that </a:t>
            </a:r>
            <a:r>
              <a:rPr lang="en-US" sz="5400" dirty="0" err="1">
                <a:solidFill>
                  <a:schemeClr val="bg1"/>
                </a:solidFill>
                <a:latin typeface="Bradley Hand" pitchFamily="2" charset="77"/>
              </a:rPr>
              <a:t>su</a:t>
            </a:r>
            <a:r>
              <a:rPr lang="en-US" sz="5400" dirty="0">
                <a:solidFill>
                  <a:schemeClr val="bg1"/>
                </a:solidFill>
                <a:latin typeface="Bradley Hand" pitchFamily="2" charset="77"/>
              </a:rPr>
              <a:t> and tv are intact from the failures</a:t>
            </a:r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E0720870-4E16-98C8-F373-ED43EFF9D90C}"/>
              </a:ext>
            </a:extLst>
          </p:cNvPr>
          <p:cNvSpPr/>
          <p:nvPr/>
        </p:nvSpPr>
        <p:spPr>
          <a:xfrm>
            <a:off x="804283" y="3824004"/>
            <a:ext cx="22319753" cy="2057400"/>
          </a:xfrm>
          <a:custGeom>
            <a:avLst/>
            <a:gdLst>
              <a:gd name="connsiteX0" fmla="*/ 0 w 22319753"/>
              <a:gd name="connsiteY0" fmla="*/ 166255 h 2057400"/>
              <a:gd name="connsiteX1" fmla="*/ 145473 w 22319753"/>
              <a:gd name="connsiteY1" fmla="*/ 187037 h 2057400"/>
              <a:gd name="connsiteX2" fmla="*/ 415637 w 22319753"/>
              <a:gd name="connsiteY2" fmla="*/ 207818 h 2057400"/>
              <a:gd name="connsiteX3" fmla="*/ 477982 w 22319753"/>
              <a:gd name="connsiteY3" fmla="*/ 249382 h 2057400"/>
              <a:gd name="connsiteX4" fmla="*/ 540328 w 22319753"/>
              <a:gd name="connsiteY4" fmla="*/ 270164 h 2057400"/>
              <a:gd name="connsiteX5" fmla="*/ 665019 w 22319753"/>
              <a:gd name="connsiteY5" fmla="*/ 353291 h 2057400"/>
              <a:gd name="connsiteX6" fmla="*/ 789709 w 22319753"/>
              <a:gd name="connsiteY6" fmla="*/ 436418 h 2057400"/>
              <a:gd name="connsiteX7" fmla="*/ 831273 w 22319753"/>
              <a:gd name="connsiteY7" fmla="*/ 498764 h 2057400"/>
              <a:gd name="connsiteX8" fmla="*/ 1413164 w 22319753"/>
              <a:gd name="connsiteY8" fmla="*/ 561109 h 2057400"/>
              <a:gd name="connsiteX9" fmla="*/ 1620982 w 22319753"/>
              <a:gd name="connsiteY9" fmla="*/ 602673 h 2057400"/>
              <a:gd name="connsiteX10" fmla="*/ 1745673 w 22319753"/>
              <a:gd name="connsiteY10" fmla="*/ 644237 h 2057400"/>
              <a:gd name="connsiteX11" fmla="*/ 1932709 w 22319753"/>
              <a:gd name="connsiteY11" fmla="*/ 748146 h 2057400"/>
              <a:gd name="connsiteX12" fmla="*/ 2223655 w 22319753"/>
              <a:gd name="connsiteY12" fmla="*/ 768927 h 2057400"/>
              <a:gd name="connsiteX13" fmla="*/ 2348346 w 22319753"/>
              <a:gd name="connsiteY13" fmla="*/ 810491 h 2057400"/>
              <a:gd name="connsiteX14" fmla="*/ 2722419 w 22319753"/>
              <a:gd name="connsiteY14" fmla="*/ 852055 h 2057400"/>
              <a:gd name="connsiteX15" fmla="*/ 3366655 w 22319753"/>
              <a:gd name="connsiteY15" fmla="*/ 852055 h 2057400"/>
              <a:gd name="connsiteX16" fmla="*/ 3823855 w 22319753"/>
              <a:gd name="connsiteY16" fmla="*/ 872837 h 2057400"/>
              <a:gd name="connsiteX17" fmla="*/ 4010891 w 22319753"/>
              <a:gd name="connsiteY17" fmla="*/ 914400 h 2057400"/>
              <a:gd name="connsiteX18" fmla="*/ 4135582 w 22319753"/>
              <a:gd name="connsiteY18" fmla="*/ 1018309 h 2057400"/>
              <a:gd name="connsiteX19" fmla="*/ 4197928 w 22319753"/>
              <a:gd name="connsiteY19" fmla="*/ 1059873 h 2057400"/>
              <a:gd name="connsiteX20" fmla="*/ 4281055 w 22319753"/>
              <a:gd name="connsiteY20" fmla="*/ 1101437 h 2057400"/>
              <a:gd name="connsiteX21" fmla="*/ 4364182 w 22319753"/>
              <a:gd name="connsiteY21" fmla="*/ 1122218 h 2057400"/>
              <a:gd name="connsiteX22" fmla="*/ 4426528 w 22319753"/>
              <a:gd name="connsiteY22" fmla="*/ 1143000 h 2057400"/>
              <a:gd name="connsiteX23" fmla="*/ 4551219 w 22319753"/>
              <a:gd name="connsiteY23" fmla="*/ 1226127 h 2057400"/>
              <a:gd name="connsiteX24" fmla="*/ 4613564 w 22319753"/>
              <a:gd name="connsiteY24" fmla="*/ 1288473 h 2057400"/>
              <a:gd name="connsiteX25" fmla="*/ 4779819 w 22319753"/>
              <a:gd name="connsiteY25" fmla="*/ 1330037 h 2057400"/>
              <a:gd name="connsiteX26" fmla="*/ 4925291 w 22319753"/>
              <a:gd name="connsiteY26" fmla="*/ 1371600 h 2057400"/>
              <a:gd name="connsiteX27" fmla="*/ 5049982 w 22319753"/>
              <a:gd name="connsiteY27" fmla="*/ 1413164 h 2057400"/>
              <a:gd name="connsiteX28" fmla="*/ 5112328 w 22319753"/>
              <a:gd name="connsiteY28" fmla="*/ 1433946 h 2057400"/>
              <a:gd name="connsiteX29" fmla="*/ 5403273 w 22319753"/>
              <a:gd name="connsiteY29" fmla="*/ 1454727 h 2057400"/>
              <a:gd name="connsiteX30" fmla="*/ 5631873 w 22319753"/>
              <a:gd name="connsiteY30" fmla="*/ 1496291 h 2057400"/>
              <a:gd name="connsiteX31" fmla="*/ 5756564 w 22319753"/>
              <a:gd name="connsiteY31" fmla="*/ 1537855 h 2057400"/>
              <a:gd name="connsiteX32" fmla="*/ 6795655 w 22319753"/>
              <a:gd name="connsiteY32" fmla="*/ 1537855 h 2057400"/>
              <a:gd name="connsiteX33" fmla="*/ 7003473 w 22319753"/>
              <a:gd name="connsiteY33" fmla="*/ 1517073 h 2057400"/>
              <a:gd name="connsiteX34" fmla="*/ 7252855 w 22319753"/>
              <a:gd name="connsiteY34" fmla="*/ 1496291 h 2057400"/>
              <a:gd name="connsiteX35" fmla="*/ 7917873 w 22319753"/>
              <a:gd name="connsiteY35" fmla="*/ 1517073 h 2057400"/>
              <a:gd name="connsiteX36" fmla="*/ 8167255 w 22319753"/>
              <a:gd name="connsiteY36" fmla="*/ 1475509 h 2057400"/>
              <a:gd name="connsiteX37" fmla="*/ 8312728 w 22319753"/>
              <a:gd name="connsiteY37" fmla="*/ 1433946 h 2057400"/>
              <a:gd name="connsiteX38" fmla="*/ 8686800 w 22319753"/>
              <a:gd name="connsiteY38" fmla="*/ 1392382 h 2057400"/>
              <a:gd name="connsiteX39" fmla="*/ 9684328 w 22319753"/>
              <a:gd name="connsiteY39" fmla="*/ 1413164 h 2057400"/>
              <a:gd name="connsiteX40" fmla="*/ 9746673 w 22319753"/>
              <a:gd name="connsiteY40" fmla="*/ 1433946 h 2057400"/>
              <a:gd name="connsiteX41" fmla="*/ 10037619 w 22319753"/>
              <a:gd name="connsiteY41" fmla="*/ 1413164 h 2057400"/>
              <a:gd name="connsiteX42" fmla="*/ 11076709 w 22319753"/>
              <a:gd name="connsiteY42" fmla="*/ 1433946 h 2057400"/>
              <a:gd name="connsiteX43" fmla="*/ 11139055 w 22319753"/>
              <a:gd name="connsiteY43" fmla="*/ 1454727 h 2057400"/>
              <a:gd name="connsiteX44" fmla="*/ 11326091 w 22319753"/>
              <a:gd name="connsiteY44" fmla="*/ 1496291 h 2057400"/>
              <a:gd name="connsiteX45" fmla="*/ 11554691 w 22319753"/>
              <a:gd name="connsiteY45" fmla="*/ 1454727 h 2057400"/>
              <a:gd name="connsiteX46" fmla="*/ 12905509 w 22319753"/>
              <a:gd name="connsiteY46" fmla="*/ 1413164 h 2057400"/>
              <a:gd name="connsiteX47" fmla="*/ 13030200 w 22319753"/>
              <a:gd name="connsiteY47" fmla="*/ 1392382 h 2057400"/>
              <a:gd name="connsiteX48" fmla="*/ 13632873 w 22319753"/>
              <a:gd name="connsiteY48" fmla="*/ 1350818 h 2057400"/>
              <a:gd name="connsiteX49" fmla="*/ 14547273 w 22319753"/>
              <a:gd name="connsiteY49" fmla="*/ 1330037 h 2057400"/>
              <a:gd name="connsiteX50" fmla="*/ 15503237 w 22319753"/>
              <a:gd name="connsiteY50" fmla="*/ 1350818 h 2057400"/>
              <a:gd name="connsiteX51" fmla="*/ 15627928 w 22319753"/>
              <a:gd name="connsiteY51" fmla="*/ 1392382 h 2057400"/>
              <a:gd name="connsiteX52" fmla="*/ 16105909 w 22319753"/>
              <a:gd name="connsiteY52" fmla="*/ 1350818 h 2057400"/>
              <a:gd name="connsiteX53" fmla="*/ 16542328 w 22319753"/>
              <a:gd name="connsiteY53" fmla="*/ 1309255 h 2057400"/>
              <a:gd name="connsiteX54" fmla="*/ 17103437 w 22319753"/>
              <a:gd name="connsiteY54" fmla="*/ 1330037 h 2057400"/>
              <a:gd name="connsiteX55" fmla="*/ 17311255 w 22319753"/>
              <a:gd name="connsiteY55" fmla="*/ 1350818 h 2057400"/>
              <a:gd name="connsiteX56" fmla="*/ 17477509 w 22319753"/>
              <a:gd name="connsiteY56" fmla="*/ 1392382 h 2057400"/>
              <a:gd name="connsiteX57" fmla="*/ 17560637 w 22319753"/>
              <a:gd name="connsiteY57" fmla="*/ 1454727 h 2057400"/>
              <a:gd name="connsiteX58" fmla="*/ 17622982 w 22319753"/>
              <a:gd name="connsiteY58" fmla="*/ 1496291 h 2057400"/>
              <a:gd name="connsiteX59" fmla="*/ 17685328 w 22319753"/>
              <a:gd name="connsiteY59" fmla="*/ 1558637 h 2057400"/>
              <a:gd name="connsiteX60" fmla="*/ 17810019 w 22319753"/>
              <a:gd name="connsiteY60" fmla="*/ 1641764 h 2057400"/>
              <a:gd name="connsiteX61" fmla="*/ 17872364 w 22319753"/>
              <a:gd name="connsiteY61" fmla="*/ 1683327 h 2057400"/>
              <a:gd name="connsiteX62" fmla="*/ 17997055 w 22319753"/>
              <a:gd name="connsiteY62" fmla="*/ 1787237 h 2057400"/>
              <a:gd name="connsiteX63" fmla="*/ 18080182 w 22319753"/>
              <a:gd name="connsiteY63" fmla="*/ 1808018 h 2057400"/>
              <a:gd name="connsiteX64" fmla="*/ 18246437 w 22319753"/>
              <a:gd name="connsiteY64" fmla="*/ 1891146 h 2057400"/>
              <a:gd name="connsiteX65" fmla="*/ 18329564 w 22319753"/>
              <a:gd name="connsiteY65" fmla="*/ 1932709 h 2057400"/>
              <a:gd name="connsiteX66" fmla="*/ 18516600 w 22319753"/>
              <a:gd name="connsiteY66" fmla="*/ 2015837 h 2057400"/>
              <a:gd name="connsiteX67" fmla="*/ 19493346 w 22319753"/>
              <a:gd name="connsiteY67" fmla="*/ 2057400 h 2057400"/>
              <a:gd name="connsiteX68" fmla="*/ 20012891 w 22319753"/>
              <a:gd name="connsiteY68" fmla="*/ 2036618 h 2057400"/>
              <a:gd name="connsiteX69" fmla="*/ 20096019 w 22319753"/>
              <a:gd name="connsiteY69" fmla="*/ 2015837 h 2057400"/>
              <a:gd name="connsiteX70" fmla="*/ 20241491 w 22319753"/>
              <a:gd name="connsiteY70" fmla="*/ 1953491 h 2057400"/>
              <a:gd name="connsiteX71" fmla="*/ 20366182 w 22319753"/>
              <a:gd name="connsiteY71" fmla="*/ 1870364 h 2057400"/>
              <a:gd name="connsiteX72" fmla="*/ 20511655 w 22319753"/>
              <a:gd name="connsiteY72" fmla="*/ 1724891 h 2057400"/>
              <a:gd name="connsiteX73" fmla="*/ 20615564 w 22319753"/>
              <a:gd name="connsiteY73" fmla="*/ 1662546 h 2057400"/>
              <a:gd name="connsiteX74" fmla="*/ 20781819 w 22319753"/>
              <a:gd name="connsiteY74" fmla="*/ 1537855 h 2057400"/>
              <a:gd name="connsiteX75" fmla="*/ 20906509 w 22319753"/>
              <a:gd name="connsiteY75" fmla="*/ 1454727 h 2057400"/>
              <a:gd name="connsiteX76" fmla="*/ 20968855 w 22319753"/>
              <a:gd name="connsiteY76" fmla="*/ 1413164 h 2057400"/>
              <a:gd name="connsiteX77" fmla="*/ 21010419 w 22319753"/>
              <a:gd name="connsiteY77" fmla="*/ 1350818 h 2057400"/>
              <a:gd name="connsiteX78" fmla="*/ 21155891 w 22319753"/>
              <a:gd name="connsiteY78" fmla="*/ 1205346 h 2057400"/>
              <a:gd name="connsiteX79" fmla="*/ 21197455 w 22319753"/>
              <a:gd name="connsiteY79" fmla="*/ 1143000 h 2057400"/>
              <a:gd name="connsiteX80" fmla="*/ 21280582 w 22319753"/>
              <a:gd name="connsiteY80" fmla="*/ 1080655 h 2057400"/>
              <a:gd name="connsiteX81" fmla="*/ 21342928 w 22319753"/>
              <a:gd name="connsiteY81" fmla="*/ 1018309 h 2057400"/>
              <a:gd name="connsiteX82" fmla="*/ 21467619 w 22319753"/>
              <a:gd name="connsiteY82" fmla="*/ 935182 h 2057400"/>
              <a:gd name="connsiteX83" fmla="*/ 21488400 w 22319753"/>
              <a:gd name="connsiteY83" fmla="*/ 852055 h 2057400"/>
              <a:gd name="connsiteX84" fmla="*/ 21696219 w 22319753"/>
              <a:gd name="connsiteY84" fmla="*/ 602673 h 2057400"/>
              <a:gd name="connsiteX85" fmla="*/ 21779346 w 22319753"/>
              <a:gd name="connsiteY85" fmla="*/ 477982 h 2057400"/>
              <a:gd name="connsiteX86" fmla="*/ 21820909 w 22319753"/>
              <a:gd name="connsiteY86" fmla="*/ 415637 h 2057400"/>
              <a:gd name="connsiteX87" fmla="*/ 21883255 w 22319753"/>
              <a:gd name="connsiteY87" fmla="*/ 374073 h 2057400"/>
              <a:gd name="connsiteX88" fmla="*/ 22007946 w 22319753"/>
              <a:gd name="connsiteY88" fmla="*/ 332509 h 2057400"/>
              <a:gd name="connsiteX89" fmla="*/ 22132637 w 22319753"/>
              <a:gd name="connsiteY89" fmla="*/ 270164 h 2057400"/>
              <a:gd name="connsiteX90" fmla="*/ 22278109 w 22319753"/>
              <a:gd name="connsiteY90" fmla="*/ 83127 h 2057400"/>
              <a:gd name="connsiteX91" fmla="*/ 22319673 w 22319753"/>
              <a:gd name="connsiteY91" fmla="*/ 0 h 205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22319753" h="2057400">
                <a:moveTo>
                  <a:pt x="0" y="166255"/>
                </a:moveTo>
                <a:cubicBezTo>
                  <a:pt x="48491" y="173182"/>
                  <a:pt x="96733" y="182163"/>
                  <a:pt x="145473" y="187037"/>
                </a:cubicBezTo>
                <a:cubicBezTo>
                  <a:pt x="235345" y="196024"/>
                  <a:pt x="326863" y="191173"/>
                  <a:pt x="415637" y="207818"/>
                </a:cubicBezTo>
                <a:cubicBezTo>
                  <a:pt x="440186" y="212421"/>
                  <a:pt x="455642" y="238212"/>
                  <a:pt x="477982" y="249382"/>
                </a:cubicBezTo>
                <a:cubicBezTo>
                  <a:pt x="497575" y="259179"/>
                  <a:pt x="519546" y="263237"/>
                  <a:pt x="540328" y="270164"/>
                </a:cubicBezTo>
                <a:cubicBezTo>
                  <a:pt x="678689" y="408525"/>
                  <a:pt x="529678" y="278101"/>
                  <a:pt x="665019" y="353291"/>
                </a:cubicBezTo>
                <a:cubicBezTo>
                  <a:pt x="708686" y="377550"/>
                  <a:pt x="789709" y="436418"/>
                  <a:pt x="789709" y="436418"/>
                </a:cubicBezTo>
                <a:cubicBezTo>
                  <a:pt x="803564" y="457200"/>
                  <a:pt x="813612" y="481103"/>
                  <a:pt x="831273" y="498764"/>
                </a:cubicBezTo>
                <a:cubicBezTo>
                  <a:pt x="966107" y="633597"/>
                  <a:pt x="1366373" y="559237"/>
                  <a:pt x="1413164" y="561109"/>
                </a:cubicBezTo>
                <a:cubicBezTo>
                  <a:pt x="1586053" y="618739"/>
                  <a:pt x="1310548" y="531034"/>
                  <a:pt x="1620982" y="602673"/>
                </a:cubicBezTo>
                <a:cubicBezTo>
                  <a:pt x="1663672" y="612525"/>
                  <a:pt x="1709219" y="619935"/>
                  <a:pt x="1745673" y="644237"/>
                </a:cubicBezTo>
                <a:cubicBezTo>
                  <a:pt x="1790281" y="673975"/>
                  <a:pt x="1866086" y="740308"/>
                  <a:pt x="1932709" y="748146"/>
                </a:cubicBezTo>
                <a:cubicBezTo>
                  <a:pt x="2029272" y="759506"/>
                  <a:pt x="2126673" y="762000"/>
                  <a:pt x="2223655" y="768927"/>
                </a:cubicBezTo>
                <a:lnTo>
                  <a:pt x="2348346" y="810491"/>
                </a:lnTo>
                <a:cubicBezTo>
                  <a:pt x="2509488" y="864206"/>
                  <a:pt x="2388829" y="829815"/>
                  <a:pt x="2722419" y="852055"/>
                </a:cubicBezTo>
                <a:cubicBezTo>
                  <a:pt x="3050842" y="906793"/>
                  <a:pt x="2670211" y="852055"/>
                  <a:pt x="3366655" y="852055"/>
                </a:cubicBezTo>
                <a:cubicBezTo>
                  <a:pt x="3519212" y="852055"/>
                  <a:pt x="3671455" y="865910"/>
                  <a:pt x="3823855" y="872837"/>
                </a:cubicBezTo>
                <a:cubicBezTo>
                  <a:pt x="3871749" y="880819"/>
                  <a:pt x="3959729" y="888819"/>
                  <a:pt x="4010891" y="914400"/>
                </a:cubicBezTo>
                <a:cubicBezTo>
                  <a:pt x="4088289" y="953099"/>
                  <a:pt x="4066639" y="960856"/>
                  <a:pt x="4135582" y="1018309"/>
                </a:cubicBezTo>
                <a:cubicBezTo>
                  <a:pt x="4154770" y="1034299"/>
                  <a:pt x="4176242" y="1047481"/>
                  <a:pt x="4197928" y="1059873"/>
                </a:cubicBezTo>
                <a:cubicBezTo>
                  <a:pt x="4224826" y="1075243"/>
                  <a:pt x="4252048" y="1090559"/>
                  <a:pt x="4281055" y="1101437"/>
                </a:cubicBezTo>
                <a:cubicBezTo>
                  <a:pt x="4307798" y="1111466"/>
                  <a:pt x="4336719" y="1114372"/>
                  <a:pt x="4364182" y="1122218"/>
                </a:cubicBezTo>
                <a:cubicBezTo>
                  <a:pt x="4385245" y="1128236"/>
                  <a:pt x="4405746" y="1136073"/>
                  <a:pt x="4426528" y="1143000"/>
                </a:cubicBezTo>
                <a:cubicBezTo>
                  <a:pt x="4468092" y="1170709"/>
                  <a:pt x="4515897" y="1190804"/>
                  <a:pt x="4551219" y="1226127"/>
                </a:cubicBezTo>
                <a:cubicBezTo>
                  <a:pt x="4572001" y="1246909"/>
                  <a:pt x="4586808" y="1276311"/>
                  <a:pt x="4613564" y="1288473"/>
                </a:cubicBezTo>
                <a:cubicBezTo>
                  <a:pt x="4665568" y="1312111"/>
                  <a:pt x="4725626" y="1311973"/>
                  <a:pt x="4779819" y="1330037"/>
                </a:cubicBezTo>
                <a:cubicBezTo>
                  <a:pt x="4989390" y="1399892"/>
                  <a:pt x="4664281" y="1293296"/>
                  <a:pt x="4925291" y="1371600"/>
                </a:cubicBezTo>
                <a:cubicBezTo>
                  <a:pt x="4967255" y="1384189"/>
                  <a:pt x="5008418" y="1399309"/>
                  <a:pt x="5049982" y="1413164"/>
                </a:cubicBezTo>
                <a:cubicBezTo>
                  <a:pt x="5070764" y="1420091"/>
                  <a:pt x="5090478" y="1432385"/>
                  <a:pt x="5112328" y="1433946"/>
                </a:cubicBezTo>
                <a:lnTo>
                  <a:pt x="5403273" y="1454727"/>
                </a:lnTo>
                <a:cubicBezTo>
                  <a:pt x="5444009" y="1461516"/>
                  <a:pt x="5586230" y="1483843"/>
                  <a:pt x="5631873" y="1496291"/>
                </a:cubicBezTo>
                <a:cubicBezTo>
                  <a:pt x="5674141" y="1507819"/>
                  <a:pt x="5756564" y="1537855"/>
                  <a:pt x="5756564" y="1537855"/>
                </a:cubicBezTo>
                <a:cubicBezTo>
                  <a:pt x="6222222" y="1471332"/>
                  <a:pt x="5699622" y="1537855"/>
                  <a:pt x="6795655" y="1537855"/>
                </a:cubicBezTo>
                <a:cubicBezTo>
                  <a:pt x="6865273" y="1537855"/>
                  <a:pt x="6934141" y="1523376"/>
                  <a:pt x="7003473" y="1517073"/>
                </a:cubicBezTo>
                <a:lnTo>
                  <a:pt x="7252855" y="1496291"/>
                </a:lnTo>
                <a:cubicBezTo>
                  <a:pt x="7474528" y="1503218"/>
                  <a:pt x="7696092" y="1517073"/>
                  <a:pt x="7917873" y="1517073"/>
                </a:cubicBezTo>
                <a:cubicBezTo>
                  <a:pt x="7953065" y="1517073"/>
                  <a:pt x="8120054" y="1487309"/>
                  <a:pt x="8167255" y="1475509"/>
                </a:cubicBezTo>
                <a:cubicBezTo>
                  <a:pt x="8216181" y="1463278"/>
                  <a:pt x="8262930" y="1441914"/>
                  <a:pt x="8312728" y="1433946"/>
                </a:cubicBezTo>
                <a:cubicBezTo>
                  <a:pt x="8436610" y="1414125"/>
                  <a:pt x="8686800" y="1392382"/>
                  <a:pt x="8686800" y="1392382"/>
                </a:cubicBezTo>
                <a:lnTo>
                  <a:pt x="9684328" y="1413164"/>
                </a:lnTo>
                <a:cubicBezTo>
                  <a:pt x="9706217" y="1414022"/>
                  <a:pt x="9724767" y="1433946"/>
                  <a:pt x="9746673" y="1433946"/>
                </a:cubicBezTo>
                <a:cubicBezTo>
                  <a:pt x="9843902" y="1433946"/>
                  <a:pt x="9940637" y="1420091"/>
                  <a:pt x="10037619" y="1413164"/>
                </a:cubicBezTo>
                <a:lnTo>
                  <a:pt x="11076709" y="1433946"/>
                </a:lnTo>
                <a:cubicBezTo>
                  <a:pt x="11098599" y="1434772"/>
                  <a:pt x="11117992" y="1448709"/>
                  <a:pt x="11139055" y="1454727"/>
                </a:cubicBezTo>
                <a:cubicBezTo>
                  <a:pt x="11207542" y="1474294"/>
                  <a:pt x="11254659" y="1482004"/>
                  <a:pt x="11326091" y="1496291"/>
                </a:cubicBezTo>
                <a:cubicBezTo>
                  <a:pt x="11402291" y="1482436"/>
                  <a:pt x="11478020" y="1465680"/>
                  <a:pt x="11554691" y="1454727"/>
                </a:cubicBezTo>
                <a:cubicBezTo>
                  <a:pt x="11939888" y="1399699"/>
                  <a:pt x="12797441" y="1415129"/>
                  <a:pt x="12905509" y="1413164"/>
                </a:cubicBezTo>
                <a:cubicBezTo>
                  <a:pt x="12947073" y="1406237"/>
                  <a:pt x="12988388" y="1397608"/>
                  <a:pt x="13030200" y="1392382"/>
                </a:cubicBezTo>
                <a:cubicBezTo>
                  <a:pt x="13223356" y="1368237"/>
                  <a:pt x="13444539" y="1356797"/>
                  <a:pt x="13632873" y="1350818"/>
                </a:cubicBezTo>
                <a:lnTo>
                  <a:pt x="14547273" y="1330037"/>
                </a:lnTo>
                <a:cubicBezTo>
                  <a:pt x="14865928" y="1336964"/>
                  <a:pt x="15185036" y="1332460"/>
                  <a:pt x="15503237" y="1350818"/>
                </a:cubicBezTo>
                <a:cubicBezTo>
                  <a:pt x="15546976" y="1353341"/>
                  <a:pt x="15627928" y="1392382"/>
                  <a:pt x="15627928" y="1392382"/>
                </a:cubicBezTo>
                <a:cubicBezTo>
                  <a:pt x="16039869" y="1346610"/>
                  <a:pt x="15553577" y="1398160"/>
                  <a:pt x="16105909" y="1350818"/>
                </a:cubicBezTo>
                <a:lnTo>
                  <a:pt x="16542328" y="1309255"/>
                </a:lnTo>
                <a:lnTo>
                  <a:pt x="17103437" y="1330037"/>
                </a:lnTo>
                <a:cubicBezTo>
                  <a:pt x="17172954" y="1333795"/>
                  <a:pt x="17242584" y="1339373"/>
                  <a:pt x="17311255" y="1350818"/>
                </a:cubicBezTo>
                <a:cubicBezTo>
                  <a:pt x="17367601" y="1360209"/>
                  <a:pt x="17477509" y="1392382"/>
                  <a:pt x="17477509" y="1392382"/>
                </a:cubicBezTo>
                <a:cubicBezTo>
                  <a:pt x="17505218" y="1413164"/>
                  <a:pt x="17532452" y="1434595"/>
                  <a:pt x="17560637" y="1454727"/>
                </a:cubicBezTo>
                <a:cubicBezTo>
                  <a:pt x="17580961" y="1469244"/>
                  <a:pt x="17603795" y="1480301"/>
                  <a:pt x="17622982" y="1496291"/>
                </a:cubicBezTo>
                <a:cubicBezTo>
                  <a:pt x="17645560" y="1515106"/>
                  <a:pt x="17662129" y="1540593"/>
                  <a:pt x="17685328" y="1558637"/>
                </a:cubicBezTo>
                <a:cubicBezTo>
                  <a:pt x="17724759" y="1589305"/>
                  <a:pt x="17768455" y="1614055"/>
                  <a:pt x="17810019" y="1641764"/>
                </a:cubicBezTo>
                <a:cubicBezTo>
                  <a:pt x="17830801" y="1655618"/>
                  <a:pt x="17854703" y="1665666"/>
                  <a:pt x="17872364" y="1683327"/>
                </a:cubicBezTo>
                <a:cubicBezTo>
                  <a:pt x="17909814" y="1720778"/>
                  <a:pt x="17946421" y="1765537"/>
                  <a:pt x="17997055" y="1787237"/>
                </a:cubicBezTo>
                <a:cubicBezTo>
                  <a:pt x="18023307" y="1798488"/>
                  <a:pt x="18052473" y="1801091"/>
                  <a:pt x="18080182" y="1808018"/>
                </a:cubicBezTo>
                <a:lnTo>
                  <a:pt x="18246437" y="1891146"/>
                </a:lnTo>
                <a:cubicBezTo>
                  <a:pt x="18274146" y="1905000"/>
                  <a:pt x="18303788" y="1915524"/>
                  <a:pt x="18329564" y="1932709"/>
                </a:cubicBezTo>
                <a:cubicBezTo>
                  <a:pt x="18390160" y="1973107"/>
                  <a:pt x="18435227" y="2011051"/>
                  <a:pt x="18516600" y="2015837"/>
                </a:cubicBezTo>
                <a:cubicBezTo>
                  <a:pt x="19077466" y="2048828"/>
                  <a:pt x="18751989" y="2032688"/>
                  <a:pt x="19493346" y="2057400"/>
                </a:cubicBezTo>
                <a:cubicBezTo>
                  <a:pt x="19666528" y="2050473"/>
                  <a:pt x="19839982" y="2048543"/>
                  <a:pt x="20012891" y="2036618"/>
                </a:cubicBezTo>
                <a:cubicBezTo>
                  <a:pt x="20041385" y="2034653"/>
                  <a:pt x="20068556" y="2023683"/>
                  <a:pt x="20096019" y="2015837"/>
                </a:cubicBezTo>
                <a:cubicBezTo>
                  <a:pt x="20141244" y="2002916"/>
                  <a:pt x="20204546" y="1979880"/>
                  <a:pt x="20241491" y="1953491"/>
                </a:cubicBezTo>
                <a:cubicBezTo>
                  <a:pt x="20377702" y="1856198"/>
                  <a:pt x="20232445" y="1914944"/>
                  <a:pt x="20366182" y="1870364"/>
                </a:cubicBezTo>
                <a:cubicBezTo>
                  <a:pt x="20414673" y="1821873"/>
                  <a:pt x="20452851" y="1760173"/>
                  <a:pt x="20511655" y="1724891"/>
                </a:cubicBezTo>
                <a:cubicBezTo>
                  <a:pt x="20546291" y="1704109"/>
                  <a:pt x="20582354" y="1685538"/>
                  <a:pt x="20615564" y="1662546"/>
                </a:cubicBezTo>
                <a:cubicBezTo>
                  <a:pt x="20672520" y="1623115"/>
                  <a:pt x="20724181" y="1576281"/>
                  <a:pt x="20781819" y="1537855"/>
                </a:cubicBezTo>
                <a:lnTo>
                  <a:pt x="20906509" y="1454727"/>
                </a:lnTo>
                <a:lnTo>
                  <a:pt x="20968855" y="1413164"/>
                </a:lnTo>
                <a:cubicBezTo>
                  <a:pt x="20982710" y="1392382"/>
                  <a:pt x="20993710" y="1369383"/>
                  <a:pt x="21010419" y="1350818"/>
                </a:cubicBezTo>
                <a:cubicBezTo>
                  <a:pt x="21056294" y="1299846"/>
                  <a:pt x="21117852" y="1262405"/>
                  <a:pt x="21155891" y="1205346"/>
                </a:cubicBezTo>
                <a:cubicBezTo>
                  <a:pt x="21169746" y="1184564"/>
                  <a:pt x="21179794" y="1160661"/>
                  <a:pt x="21197455" y="1143000"/>
                </a:cubicBezTo>
                <a:cubicBezTo>
                  <a:pt x="21221946" y="1118509"/>
                  <a:pt x="21254284" y="1103196"/>
                  <a:pt x="21280582" y="1080655"/>
                </a:cubicBezTo>
                <a:cubicBezTo>
                  <a:pt x="21302897" y="1061528"/>
                  <a:pt x="21319729" y="1036353"/>
                  <a:pt x="21342928" y="1018309"/>
                </a:cubicBezTo>
                <a:cubicBezTo>
                  <a:pt x="21382359" y="987641"/>
                  <a:pt x="21467619" y="935182"/>
                  <a:pt x="21467619" y="935182"/>
                </a:cubicBezTo>
                <a:cubicBezTo>
                  <a:pt x="21474546" y="907473"/>
                  <a:pt x="21474009" y="876726"/>
                  <a:pt x="21488400" y="852055"/>
                </a:cubicBezTo>
                <a:cubicBezTo>
                  <a:pt x="21640755" y="590873"/>
                  <a:pt x="21561758" y="770748"/>
                  <a:pt x="21696219" y="602673"/>
                </a:cubicBezTo>
                <a:cubicBezTo>
                  <a:pt x="21727425" y="563666"/>
                  <a:pt x="21751637" y="519546"/>
                  <a:pt x="21779346" y="477982"/>
                </a:cubicBezTo>
                <a:cubicBezTo>
                  <a:pt x="21793200" y="457200"/>
                  <a:pt x="21800127" y="429491"/>
                  <a:pt x="21820909" y="415637"/>
                </a:cubicBezTo>
                <a:cubicBezTo>
                  <a:pt x="21841691" y="401782"/>
                  <a:pt x="21860431" y="384217"/>
                  <a:pt x="21883255" y="374073"/>
                </a:cubicBezTo>
                <a:cubicBezTo>
                  <a:pt x="21923291" y="356279"/>
                  <a:pt x="21971492" y="356811"/>
                  <a:pt x="22007946" y="332509"/>
                </a:cubicBezTo>
                <a:cubicBezTo>
                  <a:pt x="22088518" y="278795"/>
                  <a:pt x="22046596" y="298844"/>
                  <a:pt x="22132637" y="270164"/>
                </a:cubicBezTo>
                <a:cubicBezTo>
                  <a:pt x="22378465" y="24336"/>
                  <a:pt x="22199369" y="240609"/>
                  <a:pt x="22278109" y="83127"/>
                </a:cubicBezTo>
                <a:cubicBezTo>
                  <a:pt x="22323516" y="-7687"/>
                  <a:pt x="22319673" y="52056"/>
                  <a:pt x="22319673" y="0"/>
                </a:cubicBezTo>
              </a:path>
            </a:pathLst>
          </a:custGeom>
          <a:noFill/>
          <a:ln w="63500" cap="flat">
            <a:solidFill>
              <a:srgbClr val="72F2E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579123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22A33811-B783-3DA4-1AB8-BCE0017E3365}"/>
              </a:ext>
            </a:extLst>
          </p:cNvPr>
          <p:cNvSpPr/>
          <p:nvPr/>
        </p:nvSpPr>
        <p:spPr>
          <a:xfrm>
            <a:off x="497098" y="3735104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224972F-B6D5-CD46-5E08-4E6FBDC68CE1}"/>
              </a:ext>
            </a:extLst>
          </p:cNvPr>
          <p:cNvSpPr/>
          <p:nvPr/>
        </p:nvSpPr>
        <p:spPr>
          <a:xfrm>
            <a:off x="1850518" y="247928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B20835E-9E26-7A74-D55C-18C62BDDF27B}"/>
              </a:ext>
            </a:extLst>
          </p:cNvPr>
          <p:cNvSpPr/>
          <p:nvPr/>
        </p:nvSpPr>
        <p:spPr>
          <a:xfrm>
            <a:off x="1850518" y="4091693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D3764A9-400A-1391-9C9C-97FE6CADB5EA}"/>
              </a:ext>
            </a:extLst>
          </p:cNvPr>
          <p:cNvSpPr/>
          <p:nvPr/>
        </p:nvSpPr>
        <p:spPr>
          <a:xfrm>
            <a:off x="1845341" y="5362487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B3EA9AE-3AD8-02CA-B9D7-1E83907DDB9B}"/>
              </a:ext>
            </a:extLst>
          </p:cNvPr>
          <p:cNvSpPr/>
          <p:nvPr/>
        </p:nvSpPr>
        <p:spPr>
          <a:xfrm>
            <a:off x="3125897" y="1773674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9DD2A8B-5557-1D81-56AD-FC54BE40FE21}"/>
              </a:ext>
            </a:extLst>
          </p:cNvPr>
          <p:cNvSpPr/>
          <p:nvPr/>
        </p:nvSpPr>
        <p:spPr>
          <a:xfrm>
            <a:off x="3119487" y="3222955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D8F5B4F-B40E-D8C4-63BB-F6633815BE7F}"/>
              </a:ext>
            </a:extLst>
          </p:cNvPr>
          <p:cNvSpPr/>
          <p:nvPr/>
        </p:nvSpPr>
        <p:spPr>
          <a:xfrm>
            <a:off x="3119487" y="4433034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52932B6-F57C-8B08-1B5E-B01A46341882}"/>
              </a:ext>
            </a:extLst>
          </p:cNvPr>
          <p:cNvSpPr/>
          <p:nvPr/>
        </p:nvSpPr>
        <p:spPr>
          <a:xfrm>
            <a:off x="3077083" y="581666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C1B39A7-89BE-1929-A107-56286514B162}"/>
              </a:ext>
            </a:extLst>
          </p:cNvPr>
          <p:cNvSpPr/>
          <p:nvPr/>
        </p:nvSpPr>
        <p:spPr>
          <a:xfrm>
            <a:off x="4308825" y="6278101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BA73507-C3D0-C975-91C0-A0CDB31E9E6E}"/>
              </a:ext>
            </a:extLst>
          </p:cNvPr>
          <p:cNvSpPr/>
          <p:nvPr/>
        </p:nvSpPr>
        <p:spPr>
          <a:xfrm>
            <a:off x="4388456" y="443303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9846415-0280-B9CA-0AEB-11838A08AC55}"/>
              </a:ext>
            </a:extLst>
          </p:cNvPr>
          <p:cNvSpPr/>
          <p:nvPr/>
        </p:nvSpPr>
        <p:spPr>
          <a:xfrm>
            <a:off x="4388456" y="171398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B14AB6D-C252-1CDF-2A99-B586B1C64158}"/>
              </a:ext>
            </a:extLst>
          </p:cNvPr>
          <p:cNvSpPr/>
          <p:nvPr/>
        </p:nvSpPr>
        <p:spPr>
          <a:xfrm>
            <a:off x="5670398" y="5106411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348410A-4A0F-396E-C4D5-A4B054117F50}"/>
              </a:ext>
            </a:extLst>
          </p:cNvPr>
          <p:cNvSpPr/>
          <p:nvPr/>
        </p:nvSpPr>
        <p:spPr>
          <a:xfrm>
            <a:off x="5678143" y="3862978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6FBAC62-CBC7-2BEB-C66D-2D95F997C69B}"/>
              </a:ext>
            </a:extLst>
          </p:cNvPr>
          <p:cNvSpPr/>
          <p:nvPr/>
        </p:nvSpPr>
        <p:spPr>
          <a:xfrm>
            <a:off x="5670398" y="242460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9A1D629-B041-0036-B61D-3C4F103891D3}"/>
              </a:ext>
            </a:extLst>
          </p:cNvPr>
          <p:cNvSpPr/>
          <p:nvPr/>
        </p:nvSpPr>
        <p:spPr>
          <a:xfrm>
            <a:off x="5670398" y="1105466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54B8464-F84C-B836-B7D0-60A74E108680}"/>
              </a:ext>
            </a:extLst>
          </p:cNvPr>
          <p:cNvCxnSpPr>
            <a:stCxn id="3" idx="7"/>
            <a:endCxn id="4" idx="3"/>
          </p:cNvCxnSpPr>
          <p:nvPr/>
        </p:nvCxnSpPr>
        <p:spPr>
          <a:xfrm flipV="1">
            <a:off x="888633" y="2916429"/>
            <a:ext cx="1029063" cy="89367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316E9D1-4A9B-F35D-2999-D700984CAC74}"/>
              </a:ext>
            </a:extLst>
          </p:cNvPr>
          <p:cNvCxnSpPr>
            <a:cxnSpLocks/>
            <a:stCxn id="3" idx="6"/>
            <a:endCxn id="5" idx="2"/>
          </p:cNvCxnSpPr>
          <p:nvPr/>
        </p:nvCxnSpPr>
        <p:spPr>
          <a:xfrm>
            <a:off x="955810" y="3991180"/>
            <a:ext cx="894708" cy="356589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A7D21B5-5D8D-13D3-A52C-3C9607C7D02C}"/>
              </a:ext>
            </a:extLst>
          </p:cNvPr>
          <p:cNvCxnSpPr>
            <a:cxnSpLocks/>
            <a:stCxn id="3" idx="5"/>
            <a:endCxn id="6" idx="1"/>
          </p:cNvCxnSpPr>
          <p:nvPr/>
        </p:nvCxnSpPr>
        <p:spPr>
          <a:xfrm>
            <a:off x="888633" y="4172252"/>
            <a:ext cx="1023885" cy="126523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EEBCFFF-2D41-794D-5BDC-D06867765CAB}"/>
              </a:ext>
            </a:extLst>
          </p:cNvPr>
          <p:cNvCxnSpPr>
            <a:cxnSpLocks/>
            <a:stCxn id="4" idx="7"/>
            <a:endCxn id="7" idx="2"/>
          </p:cNvCxnSpPr>
          <p:nvPr/>
        </p:nvCxnSpPr>
        <p:spPr>
          <a:xfrm flipV="1">
            <a:off x="2242053" y="2029750"/>
            <a:ext cx="883844" cy="524534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2C0FE09-5535-336A-880C-786B117F5F97}"/>
              </a:ext>
            </a:extLst>
          </p:cNvPr>
          <p:cNvCxnSpPr>
            <a:cxnSpLocks/>
            <a:stCxn id="4" idx="5"/>
            <a:endCxn id="8" idx="2"/>
          </p:cNvCxnSpPr>
          <p:nvPr/>
        </p:nvCxnSpPr>
        <p:spPr>
          <a:xfrm>
            <a:off x="2242053" y="2916429"/>
            <a:ext cx="877434" cy="562602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9191A1E-2316-1585-1AFF-B9D0A101A1C8}"/>
              </a:ext>
            </a:extLst>
          </p:cNvPr>
          <p:cNvCxnSpPr>
            <a:cxnSpLocks/>
            <a:stCxn id="5" idx="6"/>
            <a:endCxn id="9" idx="2"/>
          </p:cNvCxnSpPr>
          <p:nvPr/>
        </p:nvCxnSpPr>
        <p:spPr>
          <a:xfrm>
            <a:off x="2309230" y="4347769"/>
            <a:ext cx="810257" cy="341341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424EE65-7366-6060-A8F3-46EF3E015BFC}"/>
              </a:ext>
            </a:extLst>
          </p:cNvPr>
          <p:cNvCxnSpPr>
            <a:cxnSpLocks/>
            <a:stCxn id="6" idx="6"/>
            <a:endCxn id="10" idx="2"/>
          </p:cNvCxnSpPr>
          <p:nvPr/>
        </p:nvCxnSpPr>
        <p:spPr>
          <a:xfrm>
            <a:off x="2304053" y="5618563"/>
            <a:ext cx="773030" cy="454176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47EBD46-2C96-928A-F0EF-256F991769B9}"/>
              </a:ext>
            </a:extLst>
          </p:cNvPr>
          <p:cNvCxnSpPr>
            <a:cxnSpLocks/>
            <a:stCxn id="7" idx="6"/>
            <a:endCxn id="13" idx="2"/>
          </p:cNvCxnSpPr>
          <p:nvPr/>
        </p:nvCxnSpPr>
        <p:spPr>
          <a:xfrm flipV="1">
            <a:off x="3584609" y="1970058"/>
            <a:ext cx="803847" cy="59692"/>
          </a:xfrm>
          <a:prstGeom prst="line">
            <a:avLst/>
          </a:prstGeom>
          <a:noFill/>
          <a:ln w="127000" cap="flat">
            <a:solidFill>
              <a:schemeClr val="accent5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4D4F499-0B01-7616-7F70-AAD18DFB35C4}"/>
              </a:ext>
            </a:extLst>
          </p:cNvPr>
          <p:cNvCxnSpPr>
            <a:cxnSpLocks/>
            <a:stCxn id="9" idx="6"/>
            <a:endCxn id="12" idx="2"/>
          </p:cNvCxnSpPr>
          <p:nvPr/>
        </p:nvCxnSpPr>
        <p:spPr>
          <a:xfrm flipV="1">
            <a:off x="3578199" y="4689108"/>
            <a:ext cx="810257" cy="2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D89C0B3-DE4C-080D-07D0-EDE03FBBACFF}"/>
              </a:ext>
            </a:extLst>
          </p:cNvPr>
          <p:cNvCxnSpPr>
            <a:cxnSpLocks/>
            <a:stCxn id="10" idx="6"/>
            <a:endCxn id="11" idx="2"/>
          </p:cNvCxnSpPr>
          <p:nvPr/>
        </p:nvCxnSpPr>
        <p:spPr>
          <a:xfrm>
            <a:off x="3535795" y="6072738"/>
            <a:ext cx="773030" cy="46143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70A693F-52AF-FA63-3F83-AC0E2AA24B56}"/>
              </a:ext>
            </a:extLst>
          </p:cNvPr>
          <p:cNvCxnSpPr>
            <a:cxnSpLocks/>
            <a:stCxn id="12" idx="6"/>
            <a:endCxn id="15" idx="2"/>
          </p:cNvCxnSpPr>
          <p:nvPr/>
        </p:nvCxnSpPr>
        <p:spPr>
          <a:xfrm flipV="1">
            <a:off x="4847168" y="4119054"/>
            <a:ext cx="830975" cy="570054"/>
          </a:xfrm>
          <a:prstGeom prst="line">
            <a:avLst/>
          </a:prstGeom>
          <a:noFill/>
          <a:ln w="127000" cap="flat">
            <a:solidFill>
              <a:schemeClr val="accent5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13A38EAD-335E-EB65-BC4E-11EA7CC1622F}"/>
              </a:ext>
            </a:extLst>
          </p:cNvPr>
          <p:cNvCxnSpPr>
            <a:cxnSpLocks/>
            <a:stCxn id="12" idx="6"/>
            <a:endCxn id="14" idx="2"/>
          </p:cNvCxnSpPr>
          <p:nvPr/>
        </p:nvCxnSpPr>
        <p:spPr>
          <a:xfrm>
            <a:off x="4847168" y="4689108"/>
            <a:ext cx="823230" cy="673379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CB7F970-1E9C-BC7F-3F6A-ABD1DF7A494C}"/>
              </a:ext>
            </a:extLst>
          </p:cNvPr>
          <p:cNvCxnSpPr>
            <a:cxnSpLocks/>
            <a:stCxn id="13" idx="6"/>
            <a:endCxn id="17" idx="2"/>
          </p:cNvCxnSpPr>
          <p:nvPr/>
        </p:nvCxnSpPr>
        <p:spPr>
          <a:xfrm flipV="1">
            <a:off x="4847168" y="1361542"/>
            <a:ext cx="823230" cy="608516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092DA6A9-0C06-DDB5-1998-2920DAB0825D}"/>
              </a:ext>
            </a:extLst>
          </p:cNvPr>
          <p:cNvCxnSpPr>
            <a:cxnSpLocks/>
            <a:stCxn id="13" idx="6"/>
            <a:endCxn id="16" idx="2"/>
          </p:cNvCxnSpPr>
          <p:nvPr/>
        </p:nvCxnSpPr>
        <p:spPr>
          <a:xfrm>
            <a:off x="4847168" y="1970058"/>
            <a:ext cx="823230" cy="710627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58D6796D-B8E0-E5BA-79CB-1B5D299B24E6}"/>
              </a:ext>
            </a:extLst>
          </p:cNvPr>
          <p:cNvSpPr txBox="1"/>
          <p:nvPr/>
        </p:nvSpPr>
        <p:spPr>
          <a:xfrm>
            <a:off x="557887" y="3637092"/>
            <a:ext cx="39913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FFFFFF"/>
                </a:solidFill>
                <a:latin typeface="Chalkduster" panose="03050602040202020205" pitchFamily="66" charset="77"/>
              </a:rPr>
              <a:t>s</a:t>
            </a:r>
          </a:p>
        </p:txBody>
      </p:sp>
      <p:sp>
        <p:nvSpPr>
          <p:cNvPr id="63" name="Merge 62">
            <a:extLst>
              <a:ext uri="{FF2B5EF4-FFF2-40B4-BE49-F238E27FC236}">
                <a16:creationId xmlns:a16="http://schemas.microsoft.com/office/drawing/2014/main" id="{5FB51D65-8240-6CFD-C7B7-D71B5A889567}"/>
              </a:ext>
            </a:extLst>
          </p:cNvPr>
          <p:cNvSpPr/>
          <p:nvPr/>
        </p:nvSpPr>
        <p:spPr>
          <a:xfrm rot="5400000">
            <a:off x="6571906" y="195801"/>
            <a:ext cx="1384590" cy="2283310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1018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4" name="Merge 63">
            <a:extLst>
              <a:ext uri="{FF2B5EF4-FFF2-40B4-BE49-F238E27FC236}">
                <a16:creationId xmlns:a16="http://schemas.microsoft.com/office/drawing/2014/main" id="{021717F1-7225-005C-E3D9-334F06B01F77}"/>
              </a:ext>
            </a:extLst>
          </p:cNvPr>
          <p:cNvSpPr/>
          <p:nvPr/>
        </p:nvSpPr>
        <p:spPr>
          <a:xfrm rot="5400000">
            <a:off x="6614726" y="1598710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1018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5" name="Merge 64">
            <a:extLst>
              <a:ext uri="{FF2B5EF4-FFF2-40B4-BE49-F238E27FC236}">
                <a16:creationId xmlns:a16="http://schemas.microsoft.com/office/drawing/2014/main" id="{95AB8F65-1996-4F99-543B-D9F176B0FD6F}"/>
              </a:ext>
            </a:extLst>
          </p:cNvPr>
          <p:cNvSpPr/>
          <p:nvPr/>
        </p:nvSpPr>
        <p:spPr>
          <a:xfrm rot="5400000">
            <a:off x="6595345" y="2971360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1018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6" name="Merge 65">
            <a:extLst>
              <a:ext uri="{FF2B5EF4-FFF2-40B4-BE49-F238E27FC236}">
                <a16:creationId xmlns:a16="http://schemas.microsoft.com/office/drawing/2014/main" id="{48941BA8-E566-71C7-2708-0BE26715CBE4}"/>
              </a:ext>
            </a:extLst>
          </p:cNvPr>
          <p:cNvSpPr/>
          <p:nvPr/>
        </p:nvSpPr>
        <p:spPr>
          <a:xfrm rot="5400000">
            <a:off x="6613075" y="4258501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1018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7" name="Merge 66">
            <a:extLst>
              <a:ext uri="{FF2B5EF4-FFF2-40B4-BE49-F238E27FC236}">
                <a16:creationId xmlns:a16="http://schemas.microsoft.com/office/drawing/2014/main" id="{42F32E53-32E9-2C21-754B-35E0DDDC4020}"/>
              </a:ext>
            </a:extLst>
          </p:cNvPr>
          <p:cNvSpPr/>
          <p:nvPr/>
        </p:nvSpPr>
        <p:spPr>
          <a:xfrm rot="5400000">
            <a:off x="5237305" y="5432356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1018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69CACA1E-A180-FE8C-DAA9-EABFD617D477}"/>
              </a:ext>
            </a:extLst>
          </p:cNvPr>
          <p:cNvSpPr/>
          <p:nvPr/>
        </p:nvSpPr>
        <p:spPr>
          <a:xfrm rot="10800000">
            <a:off x="23053828" y="3634367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C343CF2E-FC9C-F83A-243A-7D68108AB369}"/>
              </a:ext>
            </a:extLst>
          </p:cNvPr>
          <p:cNvSpPr/>
          <p:nvPr/>
        </p:nvSpPr>
        <p:spPr>
          <a:xfrm rot="10800000">
            <a:off x="21700408" y="489018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34A3CB77-1C59-DF67-5FDB-AA4158872420}"/>
              </a:ext>
            </a:extLst>
          </p:cNvPr>
          <p:cNvSpPr/>
          <p:nvPr/>
        </p:nvSpPr>
        <p:spPr>
          <a:xfrm rot="10800000">
            <a:off x="21700408" y="3277778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E041B13E-461C-78AE-BB4E-95E1BD93F29E}"/>
              </a:ext>
            </a:extLst>
          </p:cNvPr>
          <p:cNvSpPr/>
          <p:nvPr/>
        </p:nvSpPr>
        <p:spPr>
          <a:xfrm rot="10800000">
            <a:off x="21705585" y="2006984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FC2CBFB9-3367-DC10-664F-54C36642B2AC}"/>
              </a:ext>
            </a:extLst>
          </p:cNvPr>
          <p:cNvSpPr/>
          <p:nvPr/>
        </p:nvSpPr>
        <p:spPr>
          <a:xfrm rot="10800000">
            <a:off x="20425029" y="5595797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23BB3B57-3331-36FA-6FEA-50334AB2B579}"/>
              </a:ext>
            </a:extLst>
          </p:cNvPr>
          <p:cNvSpPr/>
          <p:nvPr/>
        </p:nvSpPr>
        <p:spPr>
          <a:xfrm rot="10800000">
            <a:off x="20431439" y="4146516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A1DED2F5-3301-5C13-15FF-4148612A9407}"/>
              </a:ext>
            </a:extLst>
          </p:cNvPr>
          <p:cNvSpPr/>
          <p:nvPr/>
        </p:nvSpPr>
        <p:spPr>
          <a:xfrm rot="10800000">
            <a:off x="20431439" y="2936437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8A3A25F-C416-6CA8-2F86-C253A911BA99}"/>
              </a:ext>
            </a:extLst>
          </p:cNvPr>
          <p:cNvSpPr/>
          <p:nvPr/>
        </p:nvSpPr>
        <p:spPr>
          <a:xfrm rot="10800000">
            <a:off x="20473843" y="155280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6649D22B-FE54-C884-676E-0461BDC63AF0}"/>
              </a:ext>
            </a:extLst>
          </p:cNvPr>
          <p:cNvSpPr/>
          <p:nvPr/>
        </p:nvSpPr>
        <p:spPr>
          <a:xfrm rot="10800000">
            <a:off x="19242101" y="1091370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16CFDD31-5816-F7B0-C274-330985CEFAA9}"/>
              </a:ext>
            </a:extLst>
          </p:cNvPr>
          <p:cNvSpPr/>
          <p:nvPr/>
        </p:nvSpPr>
        <p:spPr>
          <a:xfrm rot="10800000">
            <a:off x="19162470" y="293643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6AAB0A98-0624-C972-065B-9B5D873324FA}"/>
              </a:ext>
            </a:extLst>
          </p:cNvPr>
          <p:cNvSpPr/>
          <p:nvPr/>
        </p:nvSpPr>
        <p:spPr>
          <a:xfrm rot="10800000">
            <a:off x="19162470" y="565548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CA3B5BD2-0CB1-127D-65E8-99EDACE0B6FD}"/>
              </a:ext>
            </a:extLst>
          </p:cNvPr>
          <p:cNvSpPr/>
          <p:nvPr/>
        </p:nvSpPr>
        <p:spPr>
          <a:xfrm rot="10800000">
            <a:off x="17880528" y="2263060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0C65EC8A-D493-2F12-9507-8FB1DE7E672A}"/>
              </a:ext>
            </a:extLst>
          </p:cNvPr>
          <p:cNvSpPr/>
          <p:nvPr/>
        </p:nvSpPr>
        <p:spPr>
          <a:xfrm rot="10800000">
            <a:off x="17872783" y="3506493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2BECC466-AABC-B495-A2CF-F4575A6B942C}"/>
              </a:ext>
            </a:extLst>
          </p:cNvPr>
          <p:cNvSpPr/>
          <p:nvPr/>
        </p:nvSpPr>
        <p:spPr>
          <a:xfrm rot="10800000">
            <a:off x="17880528" y="494486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EBF39356-0658-85DD-4E58-78F2D1C58BB1}"/>
              </a:ext>
            </a:extLst>
          </p:cNvPr>
          <p:cNvSpPr/>
          <p:nvPr/>
        </p:nvSpPr>
        <p:spPr>
          <a:xfrm rot="10800000">
            <a:off x="17880528" y="6264005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E584EC80-6FE6-93D8-9973-17965AF90FFE}"/>
              </a:ext>
            </a:extLst>
          </p:cNvPr>
          <p:cNvCxnSpPr>
            <a:cxnSpLocks/>
            <a:stCxn id="69" idx="7"/>
            <a:endCxn id="70" idx="3"/>
          </p:cNvCxnSpPr>
          <p:nvPr/>
        </p:nvCxnSpPr>
        <p:spPr>
          <a:xfrm rot="10800000" flipV="1">
            <a:off x="22091942" y="4071514"/>
            <a:ext cx="1029063" cy="89367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8E5989EE-781C-9F75-3469-D36436E76769}"/>
              </a:ext>
            </a:extLst>
          </p:cNvPr>
          <p:cNvCxnSpPr>
            <a:cxnSpLocks/>
            <a:stCxn id="69" idx="6"/>
            <a:endCxn id="71" idx="2"/>
          </p:cNvCxnSpPr>
          <p:nvPr/>
        </p:nvCxnSpPr>
        <p:spPr>
          <a:xfrm rot="10800000">
            <a:off x="22159120" y="3533852"/>
            <a:ext cx="894708" cy="356589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76A5B7F9-DB8E-ED0E-4C53-A43F741192FD}"/>
              </a:ext>
            </a:extLst>
          </p:cNvPr>
          <p:cNvCxnSpPr>
            <a:cxnSpLocks/>
            <a:stCxn id="69" idx="5"/>
            <a:endCxn id="72" idx="1"/>
          </p:cNvCxnSpPr>
          <p:nvPr/>
        </p:nvCxnSpPr>
        <p:spPr>
          <a:xfrm rot="10800000">
            <a:off x="22097120" y="2444131"/>
            <a:ext cx="1023885" cy="126523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A419852C-C440-2CD7-70F5-B6B8DDDE2488}"/>
              </a:ext>
            </a:extLst>
          </p:cNvPr>
          <p:cNvCxnSpPr>
            <a:cxnSpLocks/>
            <a:stCxn id="70" idx="7"/>
            <a:endCxn id="73" idx="2"/>
          </p:cNvCxnSpPr>
          <p:nvPr/>
        </p:nvCxnSpPr>
        <p:spPr>
          <a:xfrm rot="10800000" flipV="1">
            <a:off x="20883741" y="5327337"/>
            <a:ext cx="883844" cy="524534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1B8DC0FA-24C2-9E6C-88B7-D22D9E6D5352}"/>
              </a:ext>
            </a:extLst>
          </p:cNvPr>
          <p:cNvCxnSpPr>
            <a:cxnSpLocks/>
            <a:stCxn id="70" idx="5"/>
            <a:endCxn id="74" idx="2"/>
          </p:cNvCxnSpPr>
          <p:nvPr/>
        </p:nvCxnSpPr>
        <p:spPr>
          <a:xfrm rot="10800000">
            <a:off x="20890151" y="4402590"/>
            <a:ext cx="877434" cy="562602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52BF9EB1-5F00-A41C-1B79-0E73E211D917}"/>
              </a:ext>
            </a:extLst>
          </p:cNvPr>
          <p:cNvCxnSpPr>
            <a:cxnSpLocks/>
            <a:stCxn id="71" idx="6"/>
            <a:endCxn id="75" idx="2"/>
          </p:cNvCxnSpPr>
          <p:nvPr/>
        </p:nvCxnSpPr>
        <p:spPr>
          <a:xfrm rot="10800000">
            <a:off x="20890151" y="3192511"/>
            <a:ext cx="810257" cy="341341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C9CAE128-EFD1-2D84-5757-540AC9DB18B1}"/>
              </a:ext>
            </a:extLst>
          </p:cNvPr>
          <p:cNvCxnSpPr>
            <a:cxnSpLocks/>
            <a:stCxn id="72" idx="6"/>
            <a:endCxn id="76" idx="2"/>
          </p:cNvCxnSpPr>
          <p:nvPr/>
        </p:nvCxnSpPr>
        <p:spPr>
          <a:xfrm rot="10800000">
            <a:off x="20932555" y="1808882"/>
            <a:ext cx="773030" cy="454176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FBDB1856-BE9C-F83C-367C-06D2B1E8A737}"/>
              </a:ext>
            </a:extLst>
          </p:cNvPr>
          <p:cNvCxnSpPr>
            <a:cxnSpLocks/>
            <a:stCxn id="73" idx="6"/>
            <a:endCxn id="79" idx="2"/>
          </p:cNvCxnSpPr>
          <p:nvPr/>
        </p:nvCxnSpPr>
        <p:spPr>
          <a:xfrm rot="10800000" flipV="1">
            <a:off x="19621182" y="5851871"/>
            <a:ext cx="803847" cy="59692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F783DCF4-3A0C-DA43-BE84-4BE59BFF969B}"/>
              </a:ext>
            </a:extLst>
          </p:cNvPr>
          <p:cNvCxnSpPr>
            <a:cxnSpLocks/>
            <a:stCxn id="75" idx="6"/>
            <a:endCxn id="78" idx="2"/>
          </p:cNvCxnSpPr>
          <p:nvPr/>
        </p:nvCxnSpPr>
        <p:spPr>
          <a:xfrm rot="10800000" flipV="1">
            <a:off x="19621182" y="3192511"/>
            <a:ext cx="810257" cy="2"/>
          </a:xfrm>
          <a:prstGeom prst="line">
            <a:avLst/>
          </a:prstGeom>
          <a:noFill/>
          <a:ln w="127000" cap="flat">
            <a:solidFill>
              <a:schemeClr val="accent5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0C852BB7-187C-E534-FC28-86FDF5C61673}"/>
              </a:ext>
            </a:extLst>
          </p:cNvPr>
          <p:cNvCxnSpPr>
            <a:cxnSpLocks/>
            <a:stCxn id="76" idx="6"/>
            <a:endCxn id="77" idx="2"/>
          </p:cNvCxnSpPr>
          <p:nvPr/>
        </p:nvCxnSpPr>
        <p:spPr>
          <a:xfrm rot="10800000">
            <a:off x="19700813" y="1347445"/>
            <a:ext cx="773030" cy="461438"/>
          </a:xfrm>
          <a:prstGeom prst="line">
            <a:avLst/>
          </a:prstGeom>
          <a:noFill/>
          <a:ln w="127000" cap="flat">
            <a:solidFill>
              <a:schemeClr val="accent5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ED1B9FE9-64D2-1020-1188-C54E86162FB4}"/>
              </a:ext>
            </a:extLst>
          </p:cNvPr>
          <p:cNvCxnSpPr>
            <a:cxnSpLocks/>
            <a:stCxn id="78" idx="6"/>
            <a:endCxn id="81" idx="2"/>
          </p:cNvCxnSpPr>
          <p:nvPr/>
        </p:nvCxnSpPr>
        <p:spPr>
          <a:xfrm rot="10800000" flipV="1">
            <a:off x="18331495" y="3192513"/>
            <a:ext cx="830975" cy="570054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573CBFFB-B1CB-416F-0D17-3C2F08EA16A4}"/>
              </a:ext>
            </a:extLst>
          </p:cNvPr>
          <p:cNvCxnSpPr>
            <a:cxnSpLocks/>
            <a:stCxn id="78" idx="6"/>
            <a:endCxn id="80" idx="2"/>
          </p:cNvCxnSpPr>
          <p:nvPr/>
        </p:nvCxnSpPr>
        <p:spPr>
          <a:xfrm rot="10800000">
            <a:off x="18339240" y="2519134"/>
            <a:ext cx="823230" cy="673379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E97679F0-FD0B-6D39-28E9-D371D3E65024}"/>
              </a:ext>
            </a:extLst>
          </p:cNvPr>
          <p:cNvCxnSpPr>
            <a:cxnSpLocks/>
            <a:stCxn id="79" idx="6"/>
            <a:endCxn id="83" idx="2"/>
          </p:cNvCxnSpPr>
          <p:nvPr/>
        </p:nvCxnSpPr>
        <p:spPr>
          <a:xfrm rot="10800000" flipV="1">
            <a:off x="18339240" y="5911563"/>
            <a:ext cx="823230" cy="608516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47D9ACD8-40F3-DA05-DCD0-911244E379BC}"/>
              </a:ext>
            </a:extLst>
          </p:cNvPr>
          <p:cNvCxnSpPr>
            <a:cxnSpLocks/>
            <a:stCxn id="79" idx="6"/>
            <a:endCxn id="82" idx="2"/>
          </p:cNvCxnSpPr>
          <p:nvPr/>
        </p:nvCxnSpPr>
        <p:spPr>
          <a:xfrm rot="10800000">
            <a:off x="18339240" y="5200936"/>
            <a:ext cx="823230" cy="710627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5A7C573F-2B76-8D02-8D7D-F26B09149A89}"/>
              </a:ext>
            </a:extLst>
          </p:cNvPr>
          <p:cNvSpPr txBox="1"/>
          <p:nvPr/>
        </p:nvSpPr>
        <p:spPr>
          <a:xfrm>
            <a:off x="23180583" y="3851006"/>
            <a:ext cx="39913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FFFFFF"/>
                </a:solidFill>
                <a:latin typeface="Chalkduster" panose="03050602040202020205" pitchFamily="66" charset="77"/>
              </a:rPr>
              <a:t>t</a:t>
            </a:r>
          </a:p>
        </p:txBody>
      </p:sp>
      <p:sp>
        <p:nvSpPr>
          <p:cNvPr id="99" name="Merge 98">
            <a:extLst>
              <a:ext uri="{FF2B5EF4-FFF2-40B4-BE49-F238E27FC236}">
                <a16:creationId xmlns:a16="http://schemas.microsoft.com/office/drawing/2014/main" id="{27B8A903-0D3C-B897-9567-B7688E9B49CC}"/>
              </a:ext>
            </a:extLst>
          </p:cNvPr>
          <p:cNvSpPr/>
          <p:nvPr/>
        </p:nvSpPr>
        <p:spPr>
          <a:xfrm rot="16200000">
            <a:off x="16053142" y="5402510"/>
            <a:ext cx="1384590" cy="2283310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0" name="Merge 99">
            <a:extLst>
              <a:ext uri="{FF2B5EF4-FFF2-40B4-BE49-F238E27FC236}">
                <a16:creationId xmlns:a16="http://schemas.microsoft.com/office/drawing/2014/main" id="{D8867109-E8BC-5C49-33C4-EC8D99F708C3}"/>
              </a:ext>
            </a:extLst>
          </p:cNvPr>
          <p:cNvSpPr/>
          <p:nvPr/>
        </p:nvSpPr>
        <p:spPr>
          <a:xfrm rot="16200000">
            <a:off x="16070016" y="3999599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1" name="Merge 100">
            <a:extLst>
              <a:ext uri="{FF2B5EF4-FFF2-40B4-BE49-F238E27FC236}">
                <a16:creationId xmlns:a16="http://schemas.microsoft.com/office/drawing/2014/main" id="{48791C05-5174-B06B-BA9F-EBA17B08DD85}"/>
              </a:ext>
            </a:extLst>
          </p:cNvPr>
          <p:cNvSpPr/>
          <p:nvPr/>
        </p:nvSpPr>
        <p:spPr>
          <a:xfrm rot="16200000">
            <a:off x="16089397" y="2626949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2" name="Merge 101">
            <a:extLst>
              <a:ext uri="{FF2B5EF4-FFF2-40B4-BE49-F238E27FC236}">
                <a16:creationId xmlns:a16="http://schemas.microsoft.com/office/drawing/2014/main" id="{517574CB-4159-1B20-209D-938F50BA26C1}"/>
              </a:ext>
            </a:extLst>
          </p:cNvPr>
          <p:cNvSpPr/>
          <p:nvPr/>
        </p:nvSpPr>
        <p:spPr>
          <a:xfrm rot="16200000">
            <a:off x="16071667" y="1339808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3" name="Merge 102">
            <a:extLst>
              <a:ext uri="{FF2B5EF4-FFF2-40B4-BE49-F238E27FC236}">
                <a16:creationId xmlns:a16="http://schemas.microsoft.com/office/drawing/2014/main" id="{D5C51A22-943A-613B-05D4-D3D0583E2401}"/>
              </a:ext>
            </a:extLst>
          </p:cNvPr>
          <p:cNvSpPr/>
          <p:nvPr/>
        </p:nvSpPr>
        <p:spPr>
          <a:xfrm rot="16200000">
            <a:off x="17447437" y="165953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!!r10">
                <a:extLst>
                  <a:ext uri="{FF2B5EF4-FFF2-40B4-BE49-F238E27FC236}">
                    <a16:creationId xmlns:a16="http://schemas.microsoft.com/office/drawing/2014/main" id="{B45187F6-5949-72E9-BA30-1BB2CC96D573}"/>
                  </a:ext>
                </a:extLst>
              </p:cNvPr>
              <p:cNvSpPr/>
              <p:nvPr/>
            </p:nvSpPr>
            <p:spPr>
              <a:xfrm>
                <a:off x="2321070" y="4683890"/>
                <a:ext cx="583052" cy="646827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𝑄</m:t>
                      </m:r>
                    </m:oMath>
                  </m:oMathPara>
                </a14:m>
                <a:endParaRPr lang="en-US" sz="3200" dirty="0">
                  <a:solidFill>
                    <a:schemeClr val="accent5">
                      <a:lumMod val="75000"/>
                    </a:scheme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1" name="!!r10">
                <a:extLst>
                  <a:ext uri="{FF2B5EF4-FFF2-40B4-BE49-F238E27FC236}">
                    <a16:creationId xmlns:a16="http://schemas.microsoft.com/office/drawing/2014/main" id="{B45187F6-5949-72E9-BA30-1BB2CC96D5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1070" y="4683890"/>
                <a:ext cx="583052" cy="646827"/>
              </a:xfrm>
              <a:prstGeom prst="roundRect">
                <a:avLst/>
              </a:prstGeom>
              <a:blipFill>
                <a:blip r:embed="rId4"/>
                <a:stretch>
                  <a:fillRect l="-25532" r="-2128" b="-19231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!!r10">
                <a:extLst>
                  <a:ext uri="{FF2B5EF4-FFF2-40B4-BE49-F238E27FC236}">
                    <a16:creationId xmlns:a16="http://schemas.microsoft.com/office/drawing/2014/main" id="{E8FEB822-AB3B-679F-EF3F-1B9DE34A4A3B}"/>
                  </a:ext>
                </a:extLst>
              </p:cNvPr>
              <p:cNvSpPr/>
              <p:nvPr/>
            </p:nvSpPr>
            <p:spPr>
              <a:xfrm>
                <a:off x="20802378" y="3515326"/>
                <a:ext cx="583052" cy="646827"/>
              </a:xfrm>
              <a:prstGeom prst="round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𝑆</m:t>
                      </m:r>
                    </m:oMath>
                  </m:oMathPara>
                </a14:m>
                <a:endParaRPr lang="en-US" sz="3200" dirty="0">
                  <a:solidFill>
                    <a:schemeClr val="accent5">
                      <a:lumMod val="75000"/>
                    </a:scheme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2" name="!!r10">
                <a:extLst>
                  <a:ext uri="{FF2B5EF4-FFF2-40B4-BE49-F238E27FC236}">
                    <a16:creationId xmlns:a16="http://schemas.microsoft.com/office/drawing/2014/main" id="{E8FEB822-AB3B-679F-EF3F-1B9DE34A4A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02378" y="3515326"/>
                <a:ext cx="583052" cy="646827"/>
              </a:xfrm>
              <a:prstGeom prst="roundRect">
                <a:avLst/>
              </a:prstGeom>
              <a:blipFill>
                <a:blip r:embed="rId5"/>
                <a:stretch>
                  <a:fillRect l="-19149" b="-19231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01AEA6FF-A16A-D0E9-39B2-CB889719F280}"/>
              </a:ext>
            </a:extLst>
          </p:cNvPr>
          <p:cNvSpPr txBox="1"/>
          <p:nvPr/>
        </p:nvSpPr>
        <p:spPr>
          <a:xfrm>
            <a:off x="4407837" y="3197698"/>
            <a:ext cx="39913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FFFFFF"/>
                </a:solidFill>
                <a:latin typeface="Chalkduster" panose="03050602040202020205" pitchFamily="66" charset="77"/>
              </a:rPr>
              <a:t>u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B8ABECB-4F7E-04BC-EF7B-E977C7158A61}"/>
              </a:ext>
            </a:extLst>
          </p:cNvPr>
          <p:cNvSpPr txBox="1"/>
          <p:nvPr/>
        </p:nvSpPr>
        <p:spPr>
          <a:xfrm>
            <a:off x="20430228" y="1744930"/>
            <a:ext cx="39913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FFFFFF"/>
                </a:solidFill>
                <a:latin typeface="Chalkduster" panose="03050602040202020205" pitchFamily="66" charset="77"/>
              </a:rPr>
              <a:t>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9C823E28-6C79-3DAC-D20F-7168D9F6578F}"/>
                  </a:ext>
                </a:extLst>
              </p:cNvPr>
              <p:cNvSpPr/>
              <p:nvPr/>
            </p:nvSpPr>
            <p:spPr>
              <a:xfrm>
                <a:off x="726454" y="7312744"/>
                <a:ext cx="22275662" cy="4850448"/>
              </a:xfrm>
              <a:prstGeom prst="roundRect">
                <a:avLst>
                  <a:gd name="adj" fmla="val 5932"/>
                </a:avLst>
              </a:prstGeom>
              <a:noFill/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numCol="1" anchor="ctr"/>
              <a:lstStyle/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In this case, we know that </a:t>
                </a:r>
                <a:r>
                  <a:rPr lang="en-US" sz="5400" dirty="0" err="1">
                    <a:solidFill>
                      <a:schemeClr val="bg1"/>
                    </a:solidFill>
                    <a:latin typeface="Bradley Hand" pitchFamily="2" charset="77"/>
                  </a:rPr>
                  <a:t>su</a:t>
                </a: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 and tv are intact from failures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Consider the following maximiser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D(</a:t>
                </a:r>
                <a:r>
                  <a:rPr lang="en-US" sz="5400" dirty="0" err="1">
                    <a:solidFill>
                      <a:schemeClr val="bg1"/>
                    </a:solidFill>
                    <a:latin typeface="Bradley Hand" pitchFamily="2" charset="77"/>
                  </a:rPr>
                  <a:t>s,t,u,v</a:t>
                </a: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): A set of failures that </a:t>
                </a:r>
                <a:r>
                  <a:rPr lang="en-US" sz="5400" dirty="0" err="1">
                    <a:solidFill>
                      <a:schemeClr val="bg1"/>
                    </a:solidFill>
                    <a:latin typeface="Bradley Hand" pitchFamily="2" charset="77"/>
                  </a:rPr>
                  <a:t>maximise</a:t>
                </a: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 the shortest path from s to t such that </a:t>
                </a:r>
                <a:r>
                  <a:rPr lang="en-US" sz="5400" dirty="0" err="1">
                    <a:solidFill>
                      <a:schemeClr val="bg1"/>
                    </a:solidFill>
                    <a:latin typeface="Bradley Hand" pitchFamily="2" charset="77"/>
                  </a:rPr>
                  <a:t>su</a:t>
                </a: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 and tv are intact from the failures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Let F* be the edges returned by the maximiser.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If F* does not hit </a:t>
                </a:r>
                <a:r>
                  <a:rPr lang="en-US" sz="5400" dirty="0" err="1">
                    <a:solidFill>
                      <a:schemeClr val="bg1"/>
                    </a:solidFill>
                    <a:latin typeface="Bradley Hand" pitchFamily="2" charset="77"/>
                  </a:rPr>
                  <a:t>st</a:t>
                </a: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</m:oMath>
                </a14:m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 F, then </a:t>
                </a:r>
                <a:r>
                  <a:rPr lang="en-US" sz="5400" dirty="0" err="1">
                    <a:solidFill>
                      <a:schemeClr val="bg1"/>
                    </a:solidFill>
                    <a:latin typeface="Bradley Hand" pitchFamily="2" charset="77"/>
                  </a:rPr>
                  <a:t>st</a:t>
                </a: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</m:oMath>
                </a14:m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 F = </a:t>
                </a:r>
                <a:r>
                  <a:rPr lang="en-US" sz="5400" dirty="0" err="1">
                    <a:solidFill>
                      <a:schemeClr val="bg1"/>
                    </a:solidFill>
                    <a:latin typeface="Bradley Hand" pitchFamily="2" charset="77"/>
                  </a:rPr>
                  <a:t>st</a:t>
                </a: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</m:oMath>
                </a14:m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 F* and we are done</a:t>
                </a:r>
              </a:p>
            </p:txBody>
          </p:sp>
        </mc:Choice>
        <mc:Fallback xmlns="">
          <p:sp>
            <p:nvSpPr>
              <p:cNvPr id="27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9C823E28-6C79-3DAC-D20F-7168D9F657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454" y="7312744"/>
                <a:ext cx="22275662" cy="4850448"/>
              </a:xfrm>
              <a:prstGeom prst="roundRect">
                <a:avLst>
                  <a:gd name="adj" fmla="val 5932"/>
                </a:avLst>
              </a:prstGeom>
              <a:blipFill>
                <a:blip r:embed="rId6"/>
                <a:stretch>
                  <a:fillRect/>
                </a:stretch>
              </a:blipFill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!!c4">
            <a:extLst>
              <a:ext uri="{FF2B5EF4-FFF2-40B4-BE49-F238E27FC236}">
                <a16:creationId xmlns:a16="http://schemas.microsoft.com/office/drawing/2014/main" id="{4E2C16EF-9B2B-2D6F-67DE-BAC8D4A91594}"/>
              </a:ext>
            </a:extLst>
          </p:cNvPr>
          <p:cNvSpPr/>
          <p:nvPr/>
        </p:nvSpPr>
        <p:spPr>
          <a:xfrm>
            <a:off x="4932677" y="2028195"/>
            <a:ext cx="914400" cy="853996"/>
          </a:xfrm>
          <a:prstGeom prst="mathMultiply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8" name="!!c4">
            <a:extLst>
              <a:ext uri="{FF2B5EF4-FFF2-40B4-BE49-F238E27FC236}">
                <a16:creationId xmlns:a16="http://schemas.microsoft.com/office/drawing/2014/main" id="{92644F3B-EC23-377E-6ED5-1510DF7C9BCE}"/>
              </a:ext>
            </a:extLst>
          </p:cNvPr>
          <p:cNvSpPr/>
          <p:nvPr/>
        </p:nvSpPr>
        <p:spPr>
          <a:xfrm>
            <a:off x="7014113" y="3703366"/>
            <a:ext cx="914400" cy="853996"/>
          </a:xfrm>
          <a:prstGeom prst="mathMultiply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accent5">
                  <a:lumMod val="75000"/>
                </a:schemeClr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0" name="!!c4">
            <a:extLst>
              <a:ext uri="{FF2B5EF4-FFF2-40B4-BE49-F238E27FC236}">
                <a16:creationId xmlns:a16="http://schemas.microsoft.com/office/drawing/2014/main" id="{6E1812F4-62F4-40B2-4ED1-2F8211695D03}"/>
              </a:ext>
            </a:extLst>
          </p:cNvPr>
          <p:cNvSpPr/>
          <p:nvPr/>
        </p:nvSpPr>
        <p:spPr>
          <a:xfrm>
            <a:off x="16732464" y="2017811"/>
            <a:ext cx="914400" cy="853996"/>
          </a:xfrm>
          <a:prstGeom prst="mathMultiply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accent5">
                  <a:lumMod val="75000"/>
                </a:schemeClr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78B036F6-0D3A-CBD4-EA62-C2D30255C612}"/>
              </a:ext>
            </a:extLst>
          </p:cNvPr>
          <p:cNvSpPr/>
          <p:nvPr/>
        </p:nvSpPr>
        <p:spPr>
          <a:xfrm>
            <a:off x="804283" y="3824004"/>
            <a:ext cx="22319753" cy="2057400"/>
          </a:xfrm>
          <a:custGeom>
            <a:avLst/>
            <a:gdLst>
              <a:gd name="connsiteX0" fmla="*/ 0 w 22319753"/>
              <a:gd name="connsiteY0" fmla="*/ 166255 h 2057400"/>
              <a:gd name="connsiteX1" fmla="*/ 145473 w 22319753"/>
              <a:gd name="connsiteY1" fmla="*/ 187037 h 2057400"/>
              <a:gd name="connsiteX2" fmla="*/ 415637 w 22319753"/>
              <a:gd name="connsiteY2" fmla="*/ 207818 h 2057400"/>
              <a:gd name="connsiteX3" fmla="*/ 477982 w 22319753"/>
              <a:gd name="connsiteY3" fmla="*/ 249382 h 2057400"/>
              <a:gd name="connsiteX4" fmla="*/ 540328 w 22319753"/>
              <a:gd name="connsiteY4" fmla="*/ 270164 h 2057400"/>
              <a:gd name="connsiteX5" fmla="*/ 665019 w 22319753"/>
              <a:gd name="connsiteY5" fmla="*/ 353291 h 2057400"/>
              <a:gd name="connsiteX6" fmla="*/ 789709 w 22319753"/>
              <a:gd name="connsiteY6" fmla="*/ 436418 h 2057400"/>
              <a:gd name="connsiteX7" fmla="*/ 831273 w 22319753"/>
              <a:gd name="connsiteY7" fmla="*/ 498764 h 2057400"/>
              <a:gd name="connsiteX8" fmla="*/ 1413164 w 22319753"/>
              <a:gd name="connsiteY8" fmla="*/ 561109 h 2057400"/>
              <a:gd name="connsiteX9" fmla="*/ 1620982 w 22319753"/>
              <a:gd name="connsiteY9" fmla="*/ 602673 h 2057400"/>
              <a:gd name="connsiteX10" fmla="*/ 1745673 w 22319753"/>
              <a:gd name="connsiteY10" fmla="*/ 644237 h 2057400"/>
              <a:gd name="connsiteX11" fmla="*/ 1932709 w 22319753"/>
              <a:gd name="connsiteY11" fmla="*/ 748146 h 2057400"/>
              <a:gd name="connsiteX12" fmla="*/ 2223655 w 22319753"/>
              <a:gd name="connsiteY12" fmla="*/ 768927 h 2057400"/>
              <a:gd name="connsiteX13" fmla="*/ 2348346 w 22319753"/>
              <a:gd name="connsiteY13" fmla="*/ 810491 h 2057400"/>
              <a:gd name="connsiteX14" fmla="*/ 2722419 w 22319753"/>
              <a:gd name="connsiteY14" fmla="*/ 852055 h 2057400"/>
              <a:gd name="connsiteX15" fmla="*/ 3366655 w 22319753"/>
              <a:gd name="connsiteY15" fmla="*/ 852055 h 2057400"/>
              <a:gd name="connsiteX16" fmla="*/ 3823855 w 22319753"/>
              <a:gd name="connsiteY16" fmla="*/ 872837 h 2057400"/>
              <a:gd name="connsiteX17" fmla="*/ 4010891 w 22319753"/>
              <a:gd name="connsiteY17" fmla="*/ 914400 h 2057400"/>
              <a:gd name="connsiteX18" fmla="*/ 4135582 w 22319753"/>
              <a:gd name="connsiteY18" fmla="*/ 1018309 h 2057400"/>
              <a:gd name="connsiteX19" fmla="*/ 4197928 w 22319753"/>
              <a:gd name="connsiteY19" fmla="*/ 1059873 h 2057400"/>
              <a:gd name="connsiteX20" fmla="*/ 4281055 w 22319753"/>
              <a:gd name="connsiteY20" fmla="*/ 1101437 h 2057400"/>
              <a:gd name="connsiteX21" fmla="*/ 4364182 w 22319753"/>
              <a:gd name="connsiteY21" fmla="*/ 1122218 h 2057400"/>
              <a:gd name="connsiteX22" fmla="*/ 4426528 w 22319753"/>
              <a:gd name="connsiteY22" fmla="*/ 1143000 h 2057400"/>
              <a:gd name="connsiteX23" fmla="*/ 4551219 w 22319753"/>
              <a:gd name="connsiteY23" fmla="*/ 1226127 h 2057400"/>
              <a:gd name="connsiteX24" fmla="*/ 4613564 w 22319753"/>
              <a:gd name="connsiteY24" fmla="*/ 1288473 h 2057400"/>
              <a:gd name="connsiteX25" fmla="*/ 4779819 w 22319753"/>
              <a:gd name="connsiteY25" fmla="*/ 1330037 h 2057400"/>
              <a:gd name="connsiteX26" fmla="*/ 4925291 w 22319753"/>
              <a:gd name="connsiteY26" fmla="*/ 1371600 h 2057400"/>
              <a:gd name="connsiteX27" fmla="*/ 5049982 w 22319753"/>
              <a:gd name="connsiteY27" fmla="*/ 1413164 h 2057400"/>
              <a:gd name="connsiteX28" fmla="*/ 5112328 w 22319753"/>
              <a:gd name="connsiteY28" fmla="*/ 1433946 h 2057400"/>
              <a:gd name="connsiteX29" fmla="*/ 5403273 w 22319753"/>
              <a:gd name="connsiteY29" fmla="*/ 1454727 h 2057400"/>
              <a:gd name="connsiteX30" fmla="*/ 5631873 w 22319753"/>
              <a:gd name="connsiteY30" fmla="*/ 1496291 h 2057400"/>
              <a:gd name="connsiteX31" fmla="*/ 5756564 w 22319753"/>
              <a:gd name="connsiteY31" fmla="*/ 1537855 h 2057400"/>
              <a:gd name="connsiteX32" fmla="*/ 6795655 w 22319753"/>
              <a:gd name="connsiteY32" fmla="*/ 1537855 h 2057400"/>
              <a:gd name="connsiteX33" fmla="*/ 7003473 w 22319753"/>
              <a:gd name="connsiteY33" fmla="*/ 1517073 h 2057400"/>
              <a:gd name="connsiteX34" fmla="*/ 7252855 w 22319753"/>
              <a:gd name="connsiteY34" fmla="*/ 1496291 h 2057400"/>
              <a:gd name="connsiteX35" fmla="*/ 7917873 w 22319753"/>
              <a:gd name="connsiteY35" fmla="*/ 1517073 h 2057400"/>
              <a:gd name="connsiteX36" fmla="*/ 8167255 w 22319753"/>
              <a:gd name="connsiteY36" fmla="*/ 1475509 h 2057400"/>
              <a:gd name="connsiteX37" fmla="*/ 8312728 w 22319753"/>
              <a:gd name="connsiteY37" fmla="*/ 1433946 h 2057400"/>
              <a:gd name="connsiteX38" fmla="*/ 8686800 w 22319753"/>
              <a:gd name="connsiteY38" fmla="*/ 1392382 h 2057400"/>
              <a:gd name="connsiteX39" fmla="*/ 9684328 w 22319753"/>
              <a:gd name="connsiteY39" fmla="*/ 1413164 h 2057400"/>
              <a:gd name="connsiteX40" fmla="*/ 9746673 w 22319753"/>
              <a:gd name="connsiteY40" fmla="*/ 1433946 h 2057400"/>
              <a:gd name="connsiteX41" fmla="*/ 10037619 w 22319753"/>
              <a:gd name="connsiteY41" fmla="*/ 1413164 h 2057400"/>
              <a:gd name="connsiteX42" fmla="*/ 11076709 w 22319753"/>
              <a:gd name="connsiteY42" fmla="*/ 1433946 h 2057400"/>
              <a:gd name="connsiteX43" fmla="*/ 11139055 w 22319753"/>
              <a:gd name="connsiteY43" fmla="*/ 1454727 h 2057400"/>
              <a:gd name="connsiteX44" fmla="*/ 11326091 w 22319753"/>
              <a:gd name="connsiteY44" fmla="*/ 1496291 h 2057400"/>
              <a:gd name="connsiteX45" fmla="*/ 11554691 w 22319753"/>
              <a:gd name="connsiteY45" fmla="*/ 1454727 h 2057400"/>
              <a:gd name="connsiteX46" fmla="*/ 12905509 w 22319753"/>
              <a:gd name="connsiteY46" fmla="*/ 1413164 h 2057400"/>
              <a:gd name="connsiteX47" fmla="*/ 13030200 w 22319753"/>
              <a:gd name="connsiteY47" fmla="*/ 1392382 h 2057400"/>
              <a:gd name="connsiteX48" fmla="*/ 13632873 w 22319753"/>
              <a:gd name="connsiteY48" fmla="*/ 1350818 h 2057400"/>
              <a:gd name="connsiteX49" fmla="*/ 14547273 w 22319753"/>
              <a:gd name="connsiteY49" fmla="*/ 1330037 h 2057400"/>
              <a:gd name="connsiteX50" fmla="*/ 15503237 w 22319753"/>
              <a:gd name="connsiteY50" fmla="*/ 1350818 h 2057400"/>
              <a:gd name="connsiteX51" fmla="*/ 15627928 w 22319753"/>
              <a:gd name="connsiteY51" fmla="*/ 1392382 h 2057400"/>
              <a:gd name="connsiteX52" fmla="*/ 16105909 w 22319753"/>
              <a:gd name="connsiteY52" fmla="*/ 1350818 h 2057400"/>
              <a:gd name="connsiteX53" fmla="*/ 16542328 w 22319753"/>
              <a:gd name="connsiteY53" fmla="*/ 1309255 h 2057400"/>
              <a:gd name="connsiteX54" fmla="*/ 17103437 w 22319753"/>
              <a:gd name="connsiteY54" fmla="*/ 1330037 h 2057400"/>
              <a:gd name="connsiteX55" fmla="*/ 17311255 w 22319753"/>
              <a:gd name="connsiteY55" fmla="*/ 1350818 h 2057400"/>
              <a:gd name="connsiteX56" fmla="*/ 17477509 w 22319753"/>
              <a:gd name="connsiteY56" fmla="*/ 1392382 h 2057400"/>
              <a:gd name="connsiteX57" fmla="*/ 17560637 w 22319753"/>
              <a:gd name="connsiteY57" fmla="*/ 1454727 h 2057400"/>
              <a:gd name="connsiteX58" fmla="*/ 17622982 w 22319753"/>
              <a:gd name="connsiteY58" fmla="*/ 1496291 h 2057400"/>
              <a:gd name="connsiteX59" fmla="*/ 17685328 w 22319753"/>
              <a:gd name="connsiteY59" fmla="*/ 1558637 h 2057400"/>
              <a:gd name="connsiteX60" fmla="*/ 17810019 w 22319753"/>
              <a:gd name="connsiteY60" fmla="*/ 1641764 h 2057400"/>
              <a:gd name="connsiteX61" fmla="*/ 17872364 w 22319753"/>
              <a:gd name="connsiteY61" fmla="*/ 1683327 h 2057400"/>
              <a:gd name="connsiteX62" fmla="*/ 17997055 w 22319753"/>
              <a:gd name="connsiteY62" fmla="*/ 1787237 h 2057400"/>
              <a:gd name="connsiteX63" fmla="*/ 18080182 w 22319753"/>
              <a:gd name="connsiteY63" fmla="*/ 1808018 h 2057400"/>
              <a:gd name="connsiteX64" fmla="*/ 18246437 w 22319753"/>
              <a:gd name="connsiteY64" fmla="*/ 1891146 h 2057400"/>
              <a:gd name="connsiteX65" fmla="*/ 18329564 w 22319753"/>
              <a:gd name="connsiteY65" fmla="*/ 1932709 h 2057400"/>
              <a:gd name="connsiteX66" fmla="*/ 18516600 w 22319753"/>
              <a:gd name="connsiteY66" fmla="*/ 2015837 h 2057400"/>
              <a:gd name="connsiteX67" fmla="*/ 19493346 w 22319753"/>
              <a:gd name="connsiteY67" fmla="*/ 2057400 h 2057400"/>
              <a:gd name="connsiteX68" fmla="*/ 20012891 w 22319753"/>
              <a:gd name="connsiteY68" fmla="*/ 2036618 h 2057400"/>
              <a:gd name="connsiteX69" fmla="*/ 20096019 w 22319753"/>
              <a:gd name="connsiteY69" fmla="*/ 2015837 h 2057400"/>
              <a:gd name="connsiteX70" fmla="*/ 20241491 w 22319753"/>
              <a:gd name="connsiteY70" fmla="*/ 1953491 h 2057400"/>
              <a:gd name="connsiteX71" fmla="*/ 20366182 w 22319753"/>
              <a:gd name="connsiteY71" fmla="*/ 1870364 h 2057400"/>
              <a:gd name="connsiteX72" fmla="*/ 20511655 w 22319753"/>
              <a:gd name="connsiteY72" fmla="*/ 1724891 h 2057400"/>
              <a:gd name="connsiteX73" fmla="*/ 20615564 w 22319753"/>
              <a:gd name="connsiteY73" fmla="*/ 1662546 h 2057400"/>
              <a:gd name="connsiteX74" fmla="*/ 20781819 w 22319753"/>
              <a:gd name="connsiteY74" fmla="*/ 1537855 h 2057400"/>
              <a:gd name="connsiteX75" fmla="*/ 20906509 w 22319753"/>
              <a:gd name="connsiteY75" fmla="*/ 1454727 h 2057400"/>
              <a:gd name="connsiteX76" fmla="*/ 20968855 w 22319753"/>
              <a:gd name="connsiteY76" fmla="*/ 1413164 h 2057400"/>
              <a:gd name="connsiteX77" fmla="*/ 21010419 w 22319753"/>
              <a:gd name="connsiteY77" fmla="*/ 1350818 h 2057400"/>
              <a:gd name="connsiteX78" fmla="*/ 21155891 w 22319753"/>
              <a:gd name="connsiteY78" fmla="*/ 1205346 h 2057400"/>
              <a:gd name="connsiteX79" fmla="*/ 21197455 w 22319753"/>
              <a:gd name="connsiteY79" fmla="*/ 1143000 h 2057400"/>
              <a:gd name="connsiteX80" fmla="*/ 21280582 w 22319753"/>
              <a:gd name="connsiteY80" fmla="*/ 1080655 h 2057400"/>
              <a:gd name="connsiteX81" fmla="*/ 21342928 w 22319753"/>
              <a:gd name="connsiteY81" fmla="*/ 1018309 h 2057400"/>
              <a:gd name="connsiteX82" fmla="*/ 21467619 w 22319753"/>
              <a:gd name="connsiteY82" fmla="*/ 935182 h 2057400"/>
              <a:gd name="connsiteX83" fmla="*/ 21488400 w 22319753"/>
              <a:gd name="connsiteY83" fmla="*/ 852055 h 2057400"/>
              <a:gd name="connsiteX84" fmla="*/ 21696219 w 22319753"/>
              <a:gd name="connsiteY84" fmla="*/ 602673 h 2057400"/>
              <a:gd name="connsiteX85" fmla="*/ 21779346 w 22319753"/>
              <a:gd name="connsiteY85" fmla="*/ 477982 h 2057400"/>
              <a:gd name="connsiteX86" fmla="*/ 21820909 w 22319753"/>
              <a:gd name="connsiteY86" fmla="*/ 415637 h 2057400"/>
              <a:gd name="connsiteX87" fmla="*/ 21883255 w 22319753"/>
              <a:gd name="connsiteY87" fmla="*/ 374073 h 2057400"/>
              <a:gd name="connsiteX88" fmla="*/ 22007946 w 22319753"/>
              <a:gd name="connsiteY88" fmla="*/ 332509 h 2057400"/>
              <a:gd name="connsiteX89" fmla="*/ 22132637 w 22319753"/>
              <a:gd name="connsiteY89" fmla="*/ 270164 h 2057400"/>
              <a:gd name="connsiteX90" fmla="*/ 22278109 w 22319753"/>
              <a:gd name="connsiteY90" fmla="*/ 83127 h 2057400"/>
              <a:gd name="connsiteX91" fmla="*/ 22319673 w 22319753"/>
              <a:gd name="connsiteY91" fmla="*/ 0 h 205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22319753" h="2057400">
                <a:moveTo>
                  <a:pt x="0" y="166255"/>
                </a:moveTo>
                <a:cubicBezTo>
                  <a:pt x="48491" y="173182"/>
                  <a:pt x="96733" y="182163"/>
                  <a:pt x="145473" y="187037"/>
                </a:cubicBezTo>
                <a:cubicBezTo>
                  <a:pt x="235345" y="196024"/>
                  <a:pt x="326863" y="191173"/>
                  <a:pt x="415637" y="207818"/>
                </a:cubicBezTo>
                <a:cubicBezTo>
                  <a:pt x="440186" y="212421"/>
                  <a:pt x="455642" y="238212"/>
                  <a:pt x="477982" y="249382"/>
                </a:cubicBezTo>
                <a:cubicBezTo>
                  <a:pt x="497575" y="259179"/>
                  <a:pt x="519546" y="263237"/>
                  <a:pt x="540328" y="270164"/>
                </a:cubicBezTo>
                <a:cubicBezTo>
                  <a:pt x="678689" y="408525"/>
                  <a:pt x="529678" y="278101"/>
                  <a:pt x="665019" y="353291"/>
                </a:cubicBezTo>
                <a:cubicBezTo>
                  <a:pt x="708686" y="377550"/>
                  <a:pt x="789709" y="436418"/>
                  <a:pt x="789709" y="436418"/>
                </a:cubicBezTo>
                <a:cubicBezTo>
                  <a:pt x="803564" y="457200"/>
                  <a:pt x="813612" y="481103"/>
                  <a:pt x="831273" y="498764"/>
                </a:cubicBezTo>
                <a:cubicBezTo>
                  <a:pt x="966107" y="633597"/>
                  <a:pt x="1366373" y="559237"/>
                  <a:pt x="1413164" y="561109"/>
                </a:cubicBezTo>
                <a:cubicBezTo>
                  <a:pt x="1586053" y="618739"/>
                  <a:pt x="1310548" y="531034"/>
                  <a:pt x="1620982" y="602673"/>
                </a:cubicBezTo>
                <a:cubicBezTo>
                  <a:pt x="1663672" y="612525"/>
                  <a:pt x="1709219" y="619935"/>
                  <a:pt x="1745673" y="644237"/>
                </a:cubicBezTo>
                <a:cubicBezTo>
                  <a:pt x="1790281" y="673975"/>
                  <a:pt x="1866086" y="740308"/>
                  <a:pt x="1932709" y="748146"/>
                </a:cubicBezTo>
                <a:cubicBezTo>
                  <a:pt x="2029272" y="759506"/>
                  <a:pt x="2126673" y="762000"/>
                  <a:pt x="2223655" y="768927"/>
                </a:cubicBezTo>
                <a:lnTo>
                  <a:pt x="2348346" y="810491"/>
                </a:lnTo>
                <a:cubicBezTo>
                  <a:pt x="2509488" y="864206"/>
                  <a:pt x="2388829" y="829815"/>
                  <a:pt x="2722419" y="852055"/>
                </a:cubicBezTo>
                <a:cubicBezTo>
                  <a:pt x="3050842" y="906793"/>
                  <a:pt x="2670211" y="852055"/>
                  <a:pt x="3366655" y="852055"/>
                </a:cubicBezTo>
                <a:cubicBezTo>
                  <a:pt x="3519212" y="852055"/>
                  <a:pt x="3671455" y="865910"/>
                  <a:pt x="3823855" y="872837"/>
                </a:cubicBezTo>
                <a:cubicBezTo>
                  <a:pt x="3871749" y="880819"/>
                  <a:pt x="3959729" y="888819"/>
                  <a:pt x="4010891" y="914400"/>
                </a:cubicBezTo>
                <a:cubicBezTo>
                  <a:pt x="4088289" y="953099"/>
                  <a:pt x="4066639" y="960856"/>
                  <a:pt x="4135582" y="1018309"/>
                </a:cubicBezTo>
                <a:cubicBezTo>
                  <a:pt x="4154770" y="1034299"/>
                  <a:pt x="4176242" y="1047481"/>
                  <a:pt x="4197928" y="1059873"/>
                </a:cubicBezTo>
                <a:cubicBezTo>
                  <a:pt x="4224826" y="1075243"/>
                  <a:pt x="4252048" y="1090559"/>
                  <a:pt x="4281055" y="1101437"/>
                </a:cubicBezTo>
                <a:cubicBezTo>
                  <a:pt x="4307798" y="1111466"/>
                  <a:pt x="4336719" y="1114372"/>
                  <a:pt x="4364182" y="1122218"/>
                </a:cubicBezTo>
                <a:cubicBezTo>
                  <a:pt x="4385245" y="1128236"/>
                  <a:pt x="4405746" y="1136073"/>
                  <a:pt x="4426528" y="1143000"/>
                </a:cubicBezTo>
                <a:cubicBezTo>
                  <a:pt x="4468092" y="1170709"/>
                  <a:pt x="4515897" y="1190804"/>
                  <a:pt x="4551219" y="1226127"/>
                </a:cubicBezTo>
                <a:cubicBezTo>
                  <a:pt x="4572001" y="1246909"/>
                  <a:pt x="4586808" y="1276311"/>
                  <a:pt x="4613564" y="1288473"/>
                </a:cubicBezTo>
                <a:cubicBezTo>
                  <a:pt x="4665568" y="1312111"/>
                  <a:pt x="4725626" y="1311973"/>
                  <a:pt x="4779819" y="1330037"/>
                </a:cubicBezTo>
                <a:cubicBezTo>
                  <a:pt x="4989390" y="1399892"/>
                  <a:pt x="4664281" y="1293296"/>
                  <a:pt x="4925291" y="1371600"/>
                </a:cubicBezTo>
                <a:cubicBezTo>
                  <a:pt x="4967255" y="1384189"/>
                  <a:pt x="5008418" y="1399309"/>
                  <a:pt x="5049982" y="1413164"/>
                </a:cubicBezTo>
                <a:cubicBezTo>
                  <a:pt x="5070764" y="1420091"/>
                  <a:pt x="5090478" y="1432385"/>
                  <a:pt x="5112328" y="1433946"/>
                </a:cubicBezTo>
                <a:lnTo>
                  <a:pt x="5403273" y="1454727"/>
                </a:lnTo>
                <a:cubicBezTo>
                  <a:pt x="5444009" y="1461516"/>
                  <a:pt x="5586230" y="1483843"/>
                  <a:pt x="5631873" y="1496291"/>
                </a:cubicBezTo>
                <a:cubicBezTo>
                  <a:pt x="5674141" y="1507819"/>
                  <a:pt x="5756564" y="1537855"/>
                  <a:pt x="5756564" y="1537855"/>
                </a:cubicBezTo>
                <a:cubicBezTo>
                  <a:pt x="6222222" y="1471332"/>
                  <a:pt x="5699622" y="1537855"/>
                  <a:pt x="6795655" y="1537855"/>
                </a:cubicBezTo>
                <a:cubicBezTo>
                  <a:pt x="6865273" y="1537855"/>
                  <a:pt x="6934141" y="1523376"/>
                  <a:pt x="7003473" y="1517073"/>
                </a:cubicBezTo>
                <a:lnTo>
                  <a:pt x="7252855" y="1496291"/>
                </a:lnTo>
                <a:cubicBezTo>
                  <a:pt x="7474528" y="1503218"/>
                  <a:pt x="7696092" y="1517073"/>
                  <a:pt x="7917873" y="1517073"/>
                </a:cubicBezTo>
                <a:cubicBezTo>
                  <a:pt x="7953065" y="1517073"/>
                  <a:pt x="8120054" y="1487309"/>
                  <a:pt x="8167255" y="1475509"/>
                </a:cubicBezTo>
                <a:cubicBezTo>
                  <a:pt x="8216181" y="1463278"/>
                  <a:pt x="8262930" y="1441914"/>
                  <a:pt x="8312728" y="1433946"/>
                </a:cubicBezTo>
                <a:cubicBezTo>
                  <a:pt x="8436610" y="1414125"/>
                  <a:pt x="8686800" y="1392382"/>
                  <a:pt x="8686800" y="1392382"/>
                </a:cubicBezTo>
                <a:lnTo>
                  <a:pt x="9684328" y="1413164"/>
                </a:lnTo>
                <a:cubicBezTo>
                  <a:pt x="9706217" y="1414022"/>
                  <a:pt x="9724767" y="1433946"/>
                  <a:pt x="9746673" y="1433946"/>
                </a:cubicBezTo>
                <a:cubicBezTo>
                  <a:pt x="9843902" y="1433946"/>
                  <a:pt x="9940637" y="1420091"/>
                  <a:pt x="10037619" y="1413164"/>
                </a:cubicBezTo>
                <a:lnTo>
                  <a:pt x="11076709" y="1433946"/>
                </a:lnTo>
                <a:cubicBezTo>
                  <a:pt x="11098599" y="1434772"/>
                  <a:pt x="11117992" y="1448709"/>
                  <a:pt x="11139055" y="1454727"/>
                </a:cubicBezTo>
                <a:cubicBezTo>
                  <a:pt x="11207542" y="1474294"/>
                  <a:pt x="11254659" y="1482004"/>
                  <a:pt x="11326091" y="1496291"/>
                </a:cubicBezTo>
                <a:cubicBezTo>
                  <a:pt x="11402291" y="1482436"/>
                  <a:pt x="11478020" y="1465680"/>
                  <a:pt x="11554691" y="1454727"/>
                </a:cubicBezTo>
                <a:cubicBezTo>
                  <a:pt x="11939888" y="1399699"/>
                  <a:pt x="12797441" y="1415129"/>
                  <a:pt x="12905509" y="1413164"/>
                </a:cubicBezTo>
                <a:cubicBezTo>
                  <a:pt x="12947073" y="1406237"/>
                  <a:pt x="12988388" y="1397608"/>
                  <a:pt x="13030200" y="1392382"/>
                </a:cubicBezTo>
                <a:cubicBezTo>
                  <a:pt x="13223356" y="1368237"/>
                  <a:pt x="13444539" y="1356797"/>
                  <a:pt x="13632873" y="1350818"/>
                </a:cubicBezTo>
                <a:lnTo>
                  <a:pt x="14547273" y="1330037"/>
                </a:lnTo>
                <a:cubicBezTo>
                  <a:pt x="14865928" y="1336964"/>
                  <a:pt x="15185036" y="1332460"/>
                  <a:pt x="15503237" y="1350818"/>
                </a:cubicBezTo>
                <a:cubicBezTo>
                  <a:pt x="15546976" y="1353341"/>
                  <a:pt x="15627928" y="1392382"/>
                  <a:pt x="15627928" y="1392382"/>
                </a:cubicBezTo>
                <a:cubicBezTo>
                  <a:pt x="16039869" y="1346610"/>
                  <a:pt x="15553577" y="1398160"/>
                  <a:pt x="16105909" y="1350818"/>
                </a:cubicBezTo>
                <a:lnTo>
                  <a:pt x="16542328" y="1309255"/>
                </a:lnTo>
                <a:lnTo>
                  <a:pt x="17103437" y="1330037"/>
                </a:lnTo>
                <a:cubicBezTo>
                  <a:pt x="17172954" y="1333795"/>
                  <a:pt x="17242584" y="1339373"/>
                  <a:pt x="17311255" y="1350818"/>
                </a:cubicBezTo>
                <a:cubicBezTo>
                  <a:pt x="17367601" y="1360209"/>
                  <a:pt x="17477509" y="1392382"/>
                  <a:pt x="17477509" y="1392382"/>
                </a:cubicBezTo>
                <a:cubicBezTo>
                  <a:pt x="17505218" y="1413164"/>
                  <a:pt x="17532452" y="1434595"/>
                  <a:pt x="17560637" y="1454727"/>
                </a:cubicBezTo>
                <a:cubicBezTo>
                  <a:pt x="17580961" y="1469244"/>
                  <a:pt x="17603795" y="1480301"/>
                  <a:pt x="17622982" y="1496291"/>
                </a:cubicBezTo>
                <a:cubicBezTo>
                  <a:pt x="17645560" y="1515106"/>
                  <a:pt x="17662129" y="1540593"/>
                  <a:pt x="17685328" y="1558637"/>
                </a:cubicBezTo>
                <a:cubicBezTo>
                  <a:pt x="17724759" y="1589305"/>
                  <a:pt x="17768455" y="1614055"/>
                  <a:pt x="17810019" y="1641764"/>
                </a:cubicBezTo>
                <a:cubicBezTo>
                  <a:pt x="17830801" y="1655618"/>
                  <a:pt x="17854703" y="1665666"/>
                  <a:pt x="17872364" y="1683327"/>
                </a:cubicBezTo>
                <a:cubicBezTo>
                  <a:pt x="17909814" y="1720778"/>
                  <a:pt x="17946421" y="1765537"/>
                  <a:pt x="17997055" y="1787237"/>
                </a:cubicBezTo>
                <a:cubicBezTo>
                  <a:pt x="18023307" y="1798488"/>
                  <a:pt x="18052473" y="1801091"/>
                  <a:pt x="18080182" y="1808018"/>
                </a:cubicBezTo>
                <a:lnTo>
                  <a:pt x="18246437" y="1891146"/>
                </a:lnTo>
                <a:cubicBezTo>
                  <a:pt x="18274146" y="1905000"/>
                  <a:pt x="18303788" y="1915524"/>
                  <a:pt x="18329564" y="1932709"/>
                </a:cubicBezTo>
                <a:cubicBezTo>
                  <a:pt x="18390160" y="1973107"/>
                  <a:pt x="18435227" y="2011051"/>
                  <a:pt x="18516600" y="2015837"/>
                </a:cubicBezTo>
                <a:cubicBezTo>
                  <a:pt x="19077466" y="2048828"/>
                  <a:pt x="18751989" y="2032688"/>
                  <a:pt x="19493346" y="2057400"/>
                </a:cubicBezTo>
                <a:cubicBezTo>
                  <a:pt x="19666528" y="2050473"/>
                  <a:pt x="19839982" y="2048543"/>
                  <a:pt x="20012891" y="2036618"/>
                </a:cubicBezTo>
                <a:cubicBezTo>
                  <a:pt x="20041385" y="2034653"/>
                  <a:pt x="20068556" y="2023683"/>
                  <a:pt x="20096019" y="2015837"/>
                </a:cubicBezTo>
                <a:cubicBezTo>
                  <a:pt x="20141244" y="2002916"/>
                  <a:pt x="20204546" y="1979880"/>
                  <a:pt x="20241491" y="1953491"/>
                </a:cubicBezTo>
                <a:cubicBezTo>
                  <a:pt x="20377702" y="1856198"/>
                  <a:pt x="20232445" y="1914944"/>
                  <a:pt x="20366182" y="1870364"/>
                </a:cubicBezTo>
                <a:cubicBezTo>
                  <a:pt x="20414673" y="1821873"/>
                  <a:pt x="20452851" y="1760173"/>
                  <a:pt x="20511655" y="1724891"/>
                </a:cubicBezTo>
                <a:cubicBezTo>
                  <a:pt x="20546291" y="1704109"/>
                  <a:pt x="20582354" y="1685538"/>
                  <a:pt x="20615564" y="1662546"/>
                </a:cubicBezTo>
                <a:cubicBezTo>
                  <a:pt x="20672520" y="1623115"/>
                  <a:pt x="20724181" y="1576281"/>
                  <a:pt x="20781819" y="1537855"/>
                </a:cubicBezTo>
                <a:lnTo>
                  <a:pt x="20906509" y="1454727"/>
                </a:lnTo>
                <a:lnTo>
                  <a:pt x="20968855" y="1413164"/>
                </a:lnTo>
                <a:cubicBezTo>
                  <a:pt x="20982710" y="1392382"/>
                  <a:pt x="20993710" y="1369383"/>
                  <a:pt x="21010419" y="1350818"/>
                </a:cubicBezTo>
                <a:cubicBezTo>
                  <a:pt x="21056294" y="1299846"/>
                  <a:pt x="21117852" y="1262405"/>
                  <a:pt x="21155891" y="1205346"/>
                </a:cubicBezTo>
                <a:cubicBezTo>
                  <a:pt x="21169746" y="1184564"/>
                  <a:pt x="21179794" y="1160661"/>
                  <a:pt x="21197455" y="1143000"/>
                </a:cubicBezTo>
                <a:cubicBezTo>
                  <a:pt x="21221946" y="1118509"/>
                  <a:pt x="21254284" y="1103196"/>
                  <a:pt x="21280582" y="1080655"/>
                </a:cubicBezTo>
                <a:cubicBezTo>
                  <a:pt x="21302897" y="1061528"/>
                  <a:pt x="21319729" y="1036353"/>
                  <a:pt x="21342928" y="1018309"/>
                </a:cubicBezTo>
                <a:cubicBezTo>
                  <a:pt x="21382359" y="987641"/>
                  <a:pt x="21467619" y="935182"/>
                  <a:pt x="21467619" y="935182"/>
                </a:cubicBezTo>
                <a:cubicBezTo>
                  <a:pt x="21474546" y="907473"/>
                  <a:pt x="21474009" y="876726"/>
                  <a:pt x="21488400" y="852055"/>
                </a:cubicBezTo>
                <a:cubicBezTo>
                  <a:pt x="21640755" y="590873"/>
                  <a:pt x="21561758" y="770748"/>
                  <a:pt x="21696219" y="602673"/>
                </a:cubicBezTo>
                <a:cubicBezTo>
                  <a:pt x="21727425" y="563666"/>
                  <a:pt x="21751637" y="519546"/>
                  <a:pt x="21779346" y="477982"/>
                </a:cubicBezTo>
                <a:cubicBezTo>
                  <a:pt x="21793200" y="457200"/>
                  <a:pt x="21800127" y="429491"/>
                  <a:pt x="21820909" y="415637"/>
                </a:cubicBezTo>
                <a:cubicBezTo>
                  <a:pt x="21841691" y="401782"/>
                  <a:pt x="21860431" y="384217"/>
                  <a:pt x="21883255" y="374073"/>
                </a:cubicBezTo>
                <a:cubicBezTo>
                  <a:pt x="21923291" y="356279"/>
                  <a:pt x="21971492" y="356811"/>
                  <a:pt x="22007946" y="332509"/>
                </a:cubicBezTo>
                <a:cubicBezTo>
                  <a:pt x="22088518" y="278795"/>
                  <a:pt x="22046596" y="298844"/>
                  <a:pt x="22132637" y="270164"/>
                </a:cubicBezTo>
                <a:cubicBezTo>
                  <a:pt x="22378465" y="24336"/>
                  <a:pt x="22199369" y="240609"/>
                  <a:pt x="22278109" y="83127"/>
                </a:cubicBezTo>
                <a:cubicBezTo>
                  <a:pt x="22323516" y="-7687"/>
                  <a:pt x="22319673" y="52056"/>
                  <a:pt x="22319673" y="0"/>
                </a:cubicBezTo>
              </a:path>
            </a:pathLst>
          </a:custGeom>
          <a:noFill/>
          <a:ln w="63500" cap="flat">
            <a:solidFill>
              <a:srgbClr val="72F2E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6" name="!!c4">
            <a:extLst>
              <a:ext uri="{FF2B5EF4-FFF2-40B4-BE49-F238E27FC236}">
                <a16:creationId xmlns:a16="http://schemas.microsoft.com/office/drawing/2014/main" id="{119FC093-1476-6028-9797-7D5F4F9013B3}"/>
              </a:ext>
            </a:extLst>
          </p:cNvPr>
          <p:cNvSpPr/>
          <p:nvPr/>
        </p:nvSpPr>
        <p:spPr>
          <a:xfrm>
            <a:off x="15334845" y="3644515"/>
            <a:ext cx="914400" cy="853996"/>
          </a:xfrm>
          <a:prstGeom prst="mathMultiply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accent5">
                  <a:lumMod val="75000"/>
                </a:schemeClr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2146300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22A33811-B783-3DA4-1AB8-BCE0017E3365}"/>
              </a:ext>
            </a:extLst>
          </p:cNvPr>
          <p:cNvSpPr/>
          <p:nvPr/>
        </p:nvSpPr>
        <p:spPr>
          <a:xfrm>
            <a:off x="497098" y="3735104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224972F-B6D5-CD46-5E08-4E6FBDC68CE1}"/>
              </a:ext>
            </a:extLst>
          </p:cNvPr>
          <p:cNvSpPr/>
          <p:nvPr/>
        </p:nvSpPr>
        <p:spPr>
          <a:xfrm>
            <a:off x="1850518" y="247928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B20835E-9E26-7A74-D55C-18C62BDDF27B}"/>
              </a:ext>
            </a:extLst>
          </p:cNvPr>
          <p:cNvSpPr/>
          <p:nvPr/>
        </p:nvSpPr>
        <p:spPr>
          <a:xfrm>
            <a:off x="1850518" y="4091693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D3764A9-400A-1391-9C9C-97FE6CADB5EA}"/>
              </a:ext>
            </a:extLst>
          </p:cNvPr>
          <p:cNvSpPr/>
          <p:nvPr/>
        </p:nvSpPr>
        <p:spPr>
          <a:xfrm>
            <a:off x="1845341" y="5362487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B3EA9AE-3AD8-02CA-B9D7-1E83907DDB9B}"/>
              </a:ext>
            </a:extLst>
          </p:cNvPr>
          <p:cNvSpPr/>
          <p:nvPr/>
        </p:nvSpPr>
        <p:spPr>
          <a:xfrm>
            <a:off x="3125897" y="1773674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9DD2A8B-5557-1D81-56AD-FC54BE40FE21}"/>
              </a:ext>
            </a:extLst>
          </p:cNvPr>
          <p:cNvSpPr/>
          <p:nvPr/>
        </p:nvSpPr>
        <p:spPr>
          <a:xfrm>
            <a:off x="3119487" y="3222955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D8F5B4F-B40E-D8C4-63BB-F6633815BE7F}"/>
              </a:ext>
            </a:extLst>
          </p:cNvPr>
          <p:cNvSpPr/>
          <p:nvPr/>
        </p:nvSpPr>
        <p:spPr>
          <a:xfrm>
            <a:off x="3119487" y="4433034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52932B6-F57C-8B08-1B5E-B01A46341882}"/>
              </a:ext>
            </a:extLst>
          </p:cNvPr>
          <p:cNvSpPr/>
          <p:nvPr/>
        </p:nvSpPr>
        <p:spPr>
          <a:xfrm>
            <a:off x="3077083" y="581666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C1B39A7-89BE-1929-A107-56286514B162}"/>
              </a:ext>
            </a:extLst>
          </p:cNvPr>
          <p:cNvSpPr/>
          <p:nvPr/>
        </p:nvSpPr>
        <p:spPr>
          <a:xfrm>
            <a:off x="4308825" y="6278101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BA73507-C3D0-C975-91C0-A0CDB31E9E6E}"/>
              </a:ext>
            </a:extLst>
          </p:cNvPr>
          <p:cNvSpPr/>
          <p:nvPr/>
        </p:nvSpPr>
        <p:spPr>
          <a:xfrm>
            <a:off x="4388456" y="443303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9846415-0280-B9CA-0AEB-11838A08AC55}"/>
              </a:ext>
            </a:extLst>
          </p:cNvPr>
          <p:cNvSpPr/>
          <p:nvPr/>
        </p:nvSpPr>
        <p:spPr>
          <a:xfrm>
            <a:off x="4388456" y="171398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B14AB6D-C252-1CDF-2A99-B586B1C64158}"/>
              </a:ext>
            </a:extLst>
          </p:cNvPr>
          <p:cNvSpPr/>
          <p:nvPr/>
        </p:nvSpPr>
        <p:spPr>
          <a:xfrm>
            <a:off x="5670398" y="5106411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348410A-4A0F-396E-C4D5-A4B054117F50}"/>
              </a:ext>
            </a:extLst>
          </p:cNvPr>
          <p:cNvSpPr/>
          <p:nvPr/>
        </p:nvSpPr>
        <p:spPr>
          <a:xfrm>
            <a:off x="5678143" y="3862978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6FBAC62-CBC7-2BEB-C66D-2D95F997C69B}"/>
              </a:ext>
            </a:extLst>
          </p:cNvPr>
          <p:cNvSpPr/>
          <p:nvPr/>
        </p:nvSpPr>
        <p:spPr>
          <a:xfrm>
            <a:off x="5670398" y="242460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9A1D629-B041-0036-B61D-3C4F103891D3}"/>
              </a:ext>
            </a:extLst>
          </p:cNvPr>
          <p:cNvSpPr/>
          <p:nvPr/>
        </p:nvSpPr>
        <p:spPr>
          <a:xfrm>
            <a:off x="5670398" y="1105466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54B8464-F84C-B836-B7D0-60A74E108680}"/>
              </a:ext>
            </a:extLst>
          </p:cNvPr>
          <p:cNvCxnSpPr>
            <a:stCxn id="3" idx="7"/>
            <a:endCxn id="4" idx="3"/>
          </p:cNvCxnSpPr>
          <p:nvPr/>
        </p:nvCxnSpPr>
        <p:spPr>
          <a:xfrm flipV="1">
            <a:off x="888633" y="2916429"/>
            <a:ext cx="1029063" cy="89367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316E9D1-4A9B-F35D-2999-D700984CAC74}"/>
              </a:ext>
            </a:extLst>
          </p:cNvPr>
          <p:cNvCxnSpPr>
            <a:cxnSpLocks/>
            <a:stCxn id="3" idx="6"/>
            <a:endCxn id="5" idx="2"/>
          </p:cNvCxnSpPr>
          <p:nvPr/>
        </p:nvCxnSpPr>
        <p:spPr>
          <a:xfrm>
            <a:off x="955810" y="3991180"/>
            <a:ext cx="894708" cy="356589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A7D21B5-5D8D-13D3-A52C-3C9607C7D02C}"/>
              </a:ext>
            </a:extLst>
          </p:cNvPr>
          <p:cNvCxnSpPr>
            <a:cxnSpLocks/>
            <a:stCxn id="3" idx="5"/>
            <a:endCxn id="6" idx="1"/>
          </p:cNvCxnSpPr>
          <p:nvPr/>
        </p:nvCxnSpPr>
        <p:spPr>
          <a:xfrm>
            <a:off x="888633" y="4172252"/>
            <a:ext cx="1023885" cy="126523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EEBCFFF-2D41-794D-5BDC-D06867765CAB}"/>
              </a:ext>
            </a:extLst>
          </p:cNvPr>
          <p:cNvCxnSpPr>
            <a:cxnSpLocks/>
            <a:stCxn id="4" idx="7"/>
            <a:endCxn id="7" idx="2"/>
          </p:cNvCxnSpPr>
          <p:nvPr/>
        </p:nvCxnSpPr>
        <p:spPr>
          <a:xfrm flipV="1">
            <a:off x="2242053" y="2029750"/>
            <a:ext cx="883844" cy="524534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2C0FE09-5535-336A-880C-786B117F5F97}"/>
              </a:ext>
            </a:extLst>
          </p:cNvPr>
          <p:cNvCxnSpPr>
            <a:cxnSpLocks/>
            <a:stCxn id="4" idx="5"/>
            <a:endCxn id="8" idx="2"/>
          </p:cNvCxnSpPr>
          <p:nvPr/>
        </p:nvCxnSpPr>
        <p:spPr>
          <a:xfrm>
            <a:off x="2242053" y="2916429"/>
            <a:ext cx="877434" cy="562602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9191A1E-2316-1585-1AFF-B9D0A101A1C8}"/>
              </a:ext>
            </a:extLst>
          </p:cNvPr>
          <p:cNvCxnSpPr>
            <a:cxnSpLocks/>
            <a:stCxn id="5" idx="6"/>
            <a:endCxn id="9" idx="2"/>
          </p:cNvCxnSpPr>
          <p:nvPr/>
        </p:nvCxnSpPr>
        <p:spPr>
          <a:xfrm>
            <a:off x="2309230" y="4347769"/>
            <a:ext cx="810257" cy="341341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424EE65-7366-6060-A8F3-46EF3E015BFC}"/>
              </a:ext>
            </a:extLst>
          </p:cNvPr>
          <p:cNvCxnSpPr>
            <a:cxnSpLocks/>
            <a:stCxn id="6" idx="6"/>
            <a:endCxn id="10" idx="2"/>
          </p:cNvCxnSpPr>
          <p:nvPr/>
        </p:nvCxnSpPr>
        <p:spPr>
          <a:xfrm>
            <a:off x="2304053" y="5618563"/>
            <a:ext cx="773030" cy="454176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47EBD46-2C96-928A-F0EF-256F991769B9}"/>
              </a:ext>
            </a:extLst>
          </p:cNvPr>
          <p:cNvCxnSpPr>
            <a:cxnSpLocks/>
            <a:stCxn id="7" idx="6"/>
            <a:endCxn id="13" idx="2"/>
          </p:cNvCxnSpPr>
          <p:nvPr/>
        </p:nvCxnSpPr>
        <p:spPr>
          <a:xfrm flipV="1">
            <a:off x="3584609" y="1970058"/>
            <a:ext cx="803847" cy="59692"/>
          </a:xfrm>
          <a:prstGeom prst="line">
            <a:avLst/>
          </a:prstGeom>
          <a:noFill/>
          <a:ln w="127000" cap="flat">
            <a:solidFill>
              <a:schemeClr val="accent5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4D4F499-0B01-7616-7F70-AAD18DFB35C4}"/>
              </a:ext>
            </a:extLst>
          </p:cNvPr>
          <p:cNvCxnSpPr>
            <a:cxnSpLocks/>
            <a:stCxn id="9" idx="6"/>
            <a:endCxn id="12" idx="2"/>
          </p:cNvCxnSpPr>
          <p:nvPr/>
        </p:nvCxnSpPr>
        <p:spPr>
          <a:xfrm flipV="1">
            <a:off x="3578199" y="4689108"/>
            <a:ext cx="810257" cy="2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D89C0B3-DE4C-080D-07D0-EDE03FBBACFF}"/>
              </a:ext>
            </a:extLst>
          </p:cNvPr>
          <p:cNvCxnSpPr>
            <a:cxnSpLocks/>
            <a:stCxn id="10" idx="6"/>
            <a:endCxn id="11" idx="2"/>
          </p:cNvCxnSpPr>
          <p:nvPr/>
        </p:nvCxnSpPr>
        <p:spPr>
          <a:xfrm>
            <a:off x="3535795" y="6072738"/>
            <a:ext cx="773030" cy="46143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70A693F-52AF-FA63-3F83-AC0E2AA24B56}"/>
              </a:ext>
            </a:extLst>
          </p:cNvPr>
          <p:cNvCxnSpPr>
            <a:cxnSpLocks/>
            <a:stCxn id="12" idx="6"/>
            <a:endCxn id="15" idx="2"/>
          </p:cNvCxnSpPr>
          <p:nvPr/>
        </p:nvCxnSpPr>
        <p:spPr>
          <a:xfrm flipV="1">
            <a:off x="4847168" y="4119054"/>
            <a:ext cx="830975" cy="570054"/>
          </a:xfrm>
          <a:prstGeom prst="line">
            <a:avLst/>
          </a:prstGeom>
          <a:noFill/>
          <a:ln w="127000" cap="flat">
            <a:solidFill>
              <a:schemeClr val="accent5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13A38EAD-335E-EB65-BC4E-11EA7CC1622F}"/>
              </a:ext>
            </a:extLst>
          </p:cNvPr>
          <p:cNvCxnSpPr>
            <a:cxnSpLocks/>
            <a:stCxn id="12" idx="6"/>
            <a:endCxn id="14" idx="2"/>
          </p:cNvCxnSpPr>
          <p:nvPr/>
        </p:nvCxnSpPr>
        <p:spPr>
          <a:xfrm>
            <a:off x="4847168" y="4689108"/>
            <a:ext cx="823230" cy="673379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CB7F970-1E9C-BC7F-3F6A-ABD1DF7A494C}"/>
              </a:ext>
            </a:extLst>
          </p:cNvPr>
          <p:cNvCxnSpPr>
            <a:cxnSpLocks/>
            <a:stCxn id="13" idx="6"/>
            <a:endCxn id="17" idx="2"/>
          </p:cNvCxnSpPr>
          <p:nvPr/>
        </p:nvCxnSpPr>
        <p:spPr>
          <a:xfrm flipV="1">
            <a:off x="4847168" y="1361542"/>
            <a:ext cx="823230" cy="608516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092DA6A9-0C06-DDB5-1998-2920DAB0825D}"/>
              </a:ext>
            </a:extLst>
          </p:cNvPr>
          <p:cNvCxnSpPr>
            <a:cxnSpLocks/>
            <a:stCxn id="13" idx="6"/>
            <a:endCxn id="16" idx="2"/>
          </p:cNvCxnSpPr>
          <p:nvPr/>
        </p:nvCxnSpPr>
        <p:spPr>
          <a:xfrm>
            <a:off x="4847168" y="1970058"/>
            <a:ext cx="823230" cy="710627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58D6796D-B8E0-E5BA-79CB-1B5D299B24E6}"/>
              </a:ext>
            </a:extLst>
          </p:cNvPr>
          <p:cNvSpPr txBox="1"/>
          <p:nvPr/>
        </p:nvSpPr>
        <p:spPr>
          <a:xfrm>
            <a:off x="557887" y="3637092"/>
            <a:ext cx="39913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FFFFFF"/>
                </a:solidFill>
                <a:latin typeface="Chalkduster" panose="03050602040202020205" pitchFamily="66" charset="77"/>
              </a:rPr>
              <a:t>s</a:t>
            </a:r>
          </a:p>
        </p:txBody>
      </p:sp>
      <p:sp>
        <p:nvSpPr>
          <p:cNvPr id="63" name="Merge 62">
            <a:extLst>
              <a:ext uri="{FF2B5EF4-FFF2-40B4-BE49-F238E27FC236}">
                <a16:creationId xmlns:a16="http://schemas.microsoft.com/office/drawing/2014/main" id="{5FB51D65-8240-6CFD-C7B7-D71B5A889567}"/>
              </a:ext>
            </a:extLst>
          </p:cNvPr>
          <p:cNvSpPr/>
          <p:nvPr/>
        </p:nvSpPr>
        <p:spPr>
          <a:xfrm rot="5400000">
            <a:off x="6571906" y="195801"/>
            <a:ext cx="1384590" cy="2283310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1018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4" name="Merge 63">
            <a:extLst>
              <a:ext uri="{FF2B5EF4-FFF2-40B4-BE49-F238E27FC236}">
                <a16:creationId xmlns:a16="http://schemas.microsoft.com/office/drawing/2014/main" id="{021717F1-7225-005C-E3D9-334F06B01F77}"/>
              </a:ext>
            </a:extLst>
          </p:cNvPr>
          <p:cNvSpPr/>
          <p:nvPr/>
        </p:nvSpPr>
        <p:spPr>
          <a:xfrm rot="5400000">
            <a:off x="6614726" y="1598710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1018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5" name="Merge 64">
            <a:extLst>
              <a:ext uri="{FF2B5EF4-FFF2-40B4-BE49-F238E27FC236}">
                <a16:creationId xmlns:a16="http://schemas.microsoft.com/office/drawing/2014/main" id="{95AB8F65-1996-4F99-543B-D9F176B0FD6F}"/>
              </a:ext>
            </a:extLst>
          </p:cNvPr>
          <p:cNvSpPr/>
          <p:nvPr/>
        </p:nvSpPr>
        <p:spPr>
          <a:xfrm rot="5400000">
            <a:off x="6595345" y="2971360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1018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6" name="Merge 65">
            <a:extLst>
              <a:ext uri="{FF2B5EF4-FFF2-40B4-BE49-F238E27FC236}">
                <a16:creationId xmlns:a16="http://schemas.microsoft.com/office/drawing/2014/main" id="{48941BA8-E566-71C7-2708-0BE26715CBE4}"/>
              </a:ext>
            </a:extLst>
          </p:cNvPr>
          <p:cNvSpPr/>
          <p:nvPr/>
        </p:nvSpPr>
        <p:spPr>
          <a:xfrm rot="5400000">
            <a:off x="6613075" y="4258501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1018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7" name="Merge 66">
            <a:extLst>
              <a:ext uri="{FF2B5EF4-FFF2-40B4-BE49-F238E27FC236}">
                <a16:creationId xmlns:a16="http://schemas.microsoft.com/office/drawing/2014/main" id="{42F32E53-32E9-2C21-754B-35E0DDDC4020}"/>
              </a:ext>
            </a:extLst>
          </p:cNvPr>
          <p:cNvSpPr/>
          <p:nvPr/>
        </p:nvSpPr>
        <p:spPr>
          <a:xfrm rot="5400000">
            <a:off x="5237305" y="5432356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1018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69CACA1E-A180-FE8C-DAA9-EABFD617D477}"/>
              </a:ext>
            </a:extLst>
          </p:cNvPr>
          <p:cNvSpPr/>
          <p:nvPr/>
        </p:nvSpPr>
        <p:spPr>
          <a:xfrm rot="10800000">
            <a:off x="23053828" y="3634367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C343CF2E-FC9C-F83A-243A-7D68108AB369}"/>
              </a:ext>
            </a:extLst>
          </p:cNvPr>
          <p:cNvSpPr/>
          <p:nvPr/>
        </p:nvSpPr>
        <p:spPr>
          <a:xfrm rot="10800000">
            <a:off x="21700408" y="489018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34A3CB77-1C59-DF67-5FDB-AA4158872420}"/>
              </a:ext>
            </a:extLst>
          </p:cNvPr>
          <p:cNvSpPr/>
          <p:nvPr/>
        </p:nvSpPr>
        <p:spPr>
          <a:xfrm rot="10800000">
            <a:off x="21700408" y="3277778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E041B13E-461C-78AE-BB4E-95E1BD93F29E}"/>
              </a:ext>
            </a:extLst>
          </p:cNvPr>
          <p:cNvSpPr/>
          <p:nvPr/>
        </p:nvSpPr>
        <p:spPr>
          <a:xfrm rot="10800000">
            <a:off x="21705585" y="2006984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FC2CBFB9-3367-DC10-664F-54C36642B2AC}"/>
              </a:ext>
            </a:extLst>
          </p:cNvPr>
          <p:cNvSpPr/>
          <p:nvPr/>
        </p:nvSpPr>
        <p:spPr>
          <a:xfrm rot="10800000">
            <a:off x="20425029" y="5595797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23BB3B57-3331-36FA-6FEA-50334AB2B579}"/>
              </a:ext>
            </a:extLst>
          </p:cNvPr>
          <p:cNvSpPr/>
          <p:nvPr/>
        </p:nvSpPr>
        <p:spPr>
          <a:xfrm rot="10800000">
            <a:off x="20431439" y="4146516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A1DED2F5-3301-5C13-15FF-4148612A9407}"/>
              </a:ext>
            </a:extLst>
          </p:cNvPr>
          <p:cNvSpPr/>
          <p:nvPr/>
        </p:nvSpPr>
        <p:spPr>
          <a:xfrm rot="10800000">
            <a:off x="20431439" y="2936437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8A3A25F-C416-6CA8-2F86-C253A911BA99}"/>
              </a:ext>
            </a:extLst>
          </p:cNvPr>
          <p:cNvSpPr/>
          <p:nvPr/>
        </p:nvSpPr>
        <p:spPr>
          <a:xfrm rot="10800000">
            <a:off x="20473843" y="155280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6649D22B-FE54-C884-676E-0461BDC63AF0}"/>
              </a:ext>
            </a:extLst>
          </p:cNvPr>
          <p:cNvSpPr/>
          <p:nvPr/>
        </p:nvSpPr>
        <p:spPr>
          <a:xfrm rot="10800000">
            <a:off x="19242101" y="1091370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16CFDD31-5816-F7B0-C274-330985CEFAA9}"/>
              </a:ext>
            </a:extLst>
          </p:cNvPr>
          <p:cNvSpPr/>
          <p:nvPr/>
        </p:nvSpPr>
        <p:spPr>
          <a:xfrm rot="10800000">
            <a:off x="19162470" y="293643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6AAB0A98-0624-C972-065B-9B5D873324FA}"/>
              </a:ext>
            </a:extLst>
          </p:cNvPr>
          <p:cNvSpPr/>
          <p:nvPr/>
        </p:nvSpPr>
        <p:spPr>
          <a:xfrm rot="10800000">
            <a:off x="19162470" y="565548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CA3B5BD2-0CB1-127D-65E8-99EDACE0B6FD}"/>
              </a:ext>
            </a:extLst>
          </p:cNvPr>
          <p:cNvSpPr/>
          <p:nvPr/>
        </p:nvSpPr>
        <p:spPr>
          <a:xfrm rot="10800000">
            <a:off x="17880528" y="2263060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0C65EC8A-D493-2F12-9507-8FB1DE7E672A}"/>
              </a:ext>
            </a:extLst>
          </p:cNvPr>
          <p:cNvSpPr/>
          <p:nvPr/>
        </p:nvSpPr>
        <p:spPr>
          <a:xfrm rot="10800000">
            <a:off x="17872783" y="3506493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2BECC466-AABC-B495-A2CF-F4575A6B942C}"/>
              </a:ext>
            </a:extLst>
          </p:cNvPr>
          <p:cNvSpPr/>
          <p:nvPr/>
        </p:nvSpPr>
        <p:spPr>
          <a:xfrm rot="10800000">
            <a:off x="17880528" y="494486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EBF39356-0658-85DD-4E58-78F2D1C58BB1}"/>
              </a:ext>
            </a:extLst>
          </p:cNvPr>
          <p:cNvSpPr/>
          <p:nvPr/>
        </p:nvSpPr>
        <p:spPr>
          <a:xfrm rot="10800000">
            <a:off x="17880528" y="6264005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E584EC80-6FE6-93D8-9973-17965AF90FFE}"/>
              </a:ext>
            </a:extLst>
          </p:cNvPr>
          <p:cNvCxnSpPr>
            <a:cxnSpLocks/>
            <a:stCxn id="69" idx="7"/>
            <a:endCxn id="70" idx="3"/>
          </p:cNvCxnSpPr>
          <p:nvPr/>
        </p:nvCxnSpPr>
        <p:spPr>
          <a:xfrm rot="10800000" flipV="1">
            <a:off x="22091942" y="4071514"/>
            <a:ext cx="1029063" cy="89367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8E5989EE-781C-9F75-3469-D36436E76769}"/>
              </a:ext>
            </a:extLst>
          </p:cNvPr>
          <p:cNvCxnSpPr>
            <a:cxnSpLocks/>
            <a:stCxn id="69" idx="6"/>
            <a:endCxn id="71" idx="2"/>
          </p:cNvCxnSpPr>
          <p:nvPr/>
        </p:nvCxnSpPr>
        <p:spPr>
          <a:xfrm rot="10800000">
            <a:off x="22159120" y="3533852"/>
            <a:ext cx="894708" cy="356589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76A5B7F9-DB8E-ED0E-4C53-A43F741192FD}"/>
              </a:ext>
            </a:extLst>
          </p:cNvPr>
          <p:cNvCxnSpPr>
            <a:cxnSpLocks/>
            <a:stCxn id="69" idx="5"/>
            <a:endCxn id="72" idx="1"/>
          </p:cNvCxnSpPr>
          <p:nvPr/>
        </p:nvCxnSpPr>
        <p:spPr>
          <a:xfrm rot="10800000">
            <a:off x="22097120" y="2444131"/>
            <a:ext cx="1023885" cy="126523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A419852C-C440-2CD7-70F5-B6B8DDDE2488}"/>
              </a:ext>
            </a:extLst>
          </p:cNvPr>
          <p:cNvCxnSpPr>
            <a:cxnSpLocks/>
            <a:stCxn id="70" idx="7"/>
            <a:endCxn id="73" idx="2"/>
          </p:cNvCxnSpPr>
          <p:nvPr/>
        </p:nvCxnSpPr>
        <p:spPr>
          <a:xfrm rot="10800000" flipV="1">
            <a:off x="20883741" y="5327337"/>
            <a:ext cx="883844" cy="524534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1B8DC0FA-24C2-9E6C-88B7-D22D9E6D5352}"/>
              </a:ext>
            </a:extLst>
          </p:cNvPr>
          <p:cNvCxnSpPr>
            <a:cxnSpLocks/>
            <a:stCxn id="70" idx="5"/>
            <a:endCxn id="74" idx="2"/>
          </p:cNvCxnSpPr>
          <p:nvPr/>
        </p:nvCxnSpPr>
        <p:spPr>
          <a:xfrm rot="10800000">
            <a:off x="20890151" y="4402590"/>
            <a:ext cx="877434" cy="562602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52BF9EB1-5F00-A41C-1B79-0E73E211D917}"/>
              </a:ext>
            </a:extLst>
          </p:cNvPr>
          <p:cNvCxnSpPr>
            <a:cxnSpLocks/>
            <a:stCxn id="71" idx="6"/>
            <a:endCxn id="75" idx="2"/>
          </p:cNvCxnSpPr>
          <p:nvPr/>
        </p:nvCxnSpPr>
        <p:spPr>
          <a:xfrm rot="10800000">
            <a:off x="20890151" y="3192511"/>
            <a:ext cx="810257" cy="341341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C9CAE128-EFD1-2D84-5757-540AC9DB18B1}"/>
              </a:ext>
            </a:extLst>
          </p:cNvPr>
          <p:cNvCxnSpPr>
            <a:cxnSpLocks/>
            <a:stCxn id="72" idx="6"/>
            <a:endCxn id="76" idx="2"/>
          </p:cNvCxnSpPr>
          <p:nvPr/>
        </p:nvCxnSpPr>
        <p:spPr>
          <a:xfrm rot="10800000">
            <a:off x="20932555" y="1808882"/>
            <a:ext cx="773030" cy="454176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FBDB1856-BE9C-F83C-367C-06D2B1E8A737}"/>
              </a:ext>
            </a:extLst>
          </p:cNvPr>
          <p:cNvCxnSpPr>
            <a:cxnSpLocks/>
            <a:stCxn id="73" idx="6"/>
            <a:endCxn id="79" idx="2"/>
          </p:cNvCxnSpPr>
          <p:nvPr/>
        </p:nvCxnSpPr>
        <p:spPr>
          <a:xfrm rot="10800000" flipV="1">
            <a:off x="19621182" y="5851871"/>
            <a:ext cx="803847" cy="59692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F783DCF4-3A0C-DA43-BE84-4BE59BFF969B}"/>
              </a:ext>
            </a:extLst>
          </p:cNvPr>
          <p:cNvCxnSpPr>
            <a:cxnSpLocks/>
            <a:stCxn id="75" idx="6"/>
            <a:endCxn id="78" idx="2"/>
          </p:cNvCxnSpPr>
          <p:nvPr/>
        </p:nvCxnSpPr>
        <p:spPr>
          <a:xfrm rot="10800000" flipV="1">
            <a:off x="19621182" y="3192511"/>
            <a:ext cx="810257" cy="2"/>
          </a:xfrm>
          <a:prstGeom prst="line">
            <a:avLst/>
          </a:prstGeom>
          <a:noFill/>
          <a:ln w="127000" cap="flat">
            <a:solidFill>
              <a:schemeClr val="accent5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0C852BB7-187C-E534-FC28-86FDF5C61673}"/>
              </a:ext>
            </a:extLst>
          </p:cNvPr>
          <p:cNvCxnSpPr>
            <a:cxnSpLocks/>
            <a:stCxn id="76" idx="6"/>
            <a:endCxn id="77" idx="2"/>
          </p:cNvCxnSpPr>
          <p:nvPr/>
        </p:nvCxnSpPr>
        <p:spPr>
          <a:xfrm rot="10800000">
            <a:off x="19700813" y="1347445"/>
            <a:ext cx="773030" cy="461438"/>
          </a:xfrm>
          <a:prstGeom prst="line">
            <a:avLst/>
          </a:prstGeom>
          <a:noFill/>
          <a:ln w="127000" cap="flat">
            <a:solidFill>
              <a:schemeClr val="accent5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ED1B9FE9-64D2-1020-1188-C54E86162FB4}"/>
              </a:ext>
            </a:extLst>
          </p:cNvPr>
          <p:cNvCxnSpPr>
            <a:cxnSpLocks/>
            <a:stCxn id="78" idx="6"/>
            <a:endCxn id="81" idx="2"/>
          </p:cNvCxnSpPr>
          <p:nvPr/>
        </p:nvCxnSpPr>
        <p:spPr>
          <a:xfrm rot="10800000" flipV="1">
            <a:off x="18331495" y="3192513"/>
            <a:ext cx="830975" cy="570054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573CBFFB-B1CB-416F-0D17-3C2F08EA16A4}"/>
              </a:ext>
            </a:extLst>
          </p:cNvPr>
          <p:cNvCxnSpPr>
            <a:cxnSpLocks/>
            <a:stCxn id="78" idx="6"/>
            <a:endCxn id="80" idx="2"/>
          </p:cNvCxnSpPr>
          <p:nvPr/>
        </p:nvCxnSpPr>
        <p:spPr>
          <a:xfrm rot="10800000">
            <a:off x="18339240" y="2519134"/>
            <a:ext cx="823230" cy="673379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E97679F0-FD0B-6D39-28E9-D371D3E65024}"/>
              </a:ext>
            </a:extLst>
          </p:cNvPr>
          <p:cNvCxnSpPr>
            <a:cxnSpLocks/>
            <a:stCxn id="79" idx="6"/>
            <a:endCxn id="83" idx="2"/>
          </p:cNvCxnSpPr>
          <p:nvPr/>
        </p:nvCxnSpPr>
        <p:spPr>
          <a:xfrm rot="10800000" flipV="1">
            <a:off x="18339240" y="5911563"/>
            <a:ext cx="823230" cy="608516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47D9ACD8-40F3-DA05-DCD0-911244E379BC}"/>
              </a:ext>
            </a:extLst>
          </p:cNvPr>
          <p:cNvCxnSpPr>
            <a:cxnSpLocks/>
            <a:stCxn id="79" idx="6"/>
            <a:endCxn id="82" idx="2"/>
          </p:cNvCxnSpPr>
          <p:nvPr/>
        </p:nvCxnSpPr>
        <p:spPr>
          <a:xfrm rot="10800000">
            <a:off x="18339240" y="5200936"/>
            <a:ext cx="823230" cy="710627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5A7C573F-2B76-8D02-8D7D-F26B09149A89}"/>
              </a:ext>
            </a:extLst>
          </p:cNvPr>
          <p:cNvSpPr txBox="1"/>
          <p:nvPr/>
        </p:nvSpPr>
        <p:spPr>
          <a:xfrm>
            <a:off x="23180583" y="3851006"/>
            <a:ext cx="39913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FFFFFF"/>
                </a:solidFill>
                <a:latin typeface="Chalkduster" panose="03050602040202020205" pitchFamily="66" charset="77"/>
              </a:rPr>
              <a:t>t</a:t>
            </a:r>
          </a:p>
        </p:txBody>
      </p:sp>
      <p:sp>
        <p:nvSpPr>
          <p:cNvPr id="99" name="Merge 98">
            <a:extLst>
              <a:ext uri="{FF2B5EF4-FFF2-40B4-BE49-F238E27FC236}">
                <a16:creationId xmlns:a16="http://schemas.microsoft.com/office/drawing/2014/main" id="{27B8A903-0D3C-B897-9567-B7688E9B49CC}"/>
              </a:ext>
            </a:extLst>
          </p:cNvPr>
          <p:cNvSpPr/>
          <p:nvPr/>
        </p:nvSpPr>
        <p:spPr>
          <a:xfrm rot="16200000">
            <a:off x="16053142" y="5402510"/>
            <a:ext cx="1384590" cy="2283310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0" name="Merge 99">
            <a:extLst>
              <a:ext uri="{FF2B5EF4-FFF2-40B4-BE49-F238E27FC236}">
                <a16:creationId xmlns:a16="http://schemas.microsoft.com/office/drawing/2014/main" id="{D8867109-E8BC-5C49-33C4-EC8D99F708C3}"/>
              </a:ext>
            </a:extLst>
          </p:cNvPr>
          <p:cNvSpPr/>
          <p:nvPr/>
        </p:nvSpPr>
        <p:spPr>
          <a:xfrm rot="16200000">
            <a:off x="16070016" y="3999599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1" name="Merge 100">
            <a:extLst>
              <a:ext uri="{FF2B5EF4-FFF2-40B4-BE49-F238E27FC236}">
                <a16:creationId xmlns:a16="http://schemas.microsoft.com/office/drawing/2014/main" id="{48791C05-5174-B06B-BA9F-EBA17B08DD85}"/>
              </a:ext>
            </a:extLst>
          </p:cNvPr>
          <p:cNvSpPr/>
          <p:nvPr/>
        </p:nvSpPr>
        <p:spPr>
          <a:xfrm rot="16200000">
            <a:off x="16089397" y="2626949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2" name="Merge 101">
            <a:extLst>
              <a:ext uri="{FF2B5EF4-FFF2-40B4-BE49-F238E27FC236}">
                <a16:creationId xmlns:a16="http://schemas.microsoft.com/office/drawing/2014/main" id="{517574CB-4159-1B20-209D-938F50BA26C1}"/>
              </a:ext>
            </a:extLst>
          </p:cNvPr>
          <p:cNvSpPr/>
          <p:nvPr/>
        </p:nvSpPr>
        <p:spPr>
          <a:xfrm rot="16200000">
            <a:off x="16071667" y="1339808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3" name="Merge 102">
            <a:extLst>
              <a:ext uri="{FF2B5EF4-FFF2-40B4-BE49-F238E27FC236}">
                <a16:creationId xmlns:a16="http://schemas.microsoft.com/office/drawing/2014/main" id="{D5C51A22-943A-613B-05D4-D3D0583E2401}"/>
              </a:ext>
            </a:extLst>
          </p:cNvPr>
          <p:cNvSpPr/>
          <p:nvPr/>
        </p:nvSpPr>
        <p:spPr>
          <a:xfrm rot="16200000">
            <a:off x="17447437" y="165953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!!r10">
                <a:extLst>
                  <a:ext uri="{FF2B5EF4-FFF2-40B4-BE49-F238E27FC236}">
                    <a16:creationId xmlns:a16="http://schemas.microsoft.com/office/drawing/2014/main" id="{B45187F6-5949-72E9-BA30-1BB2CC96D573}"/>
                  </a:ext>
                </a:extLst>
              </p:cNvPr>
              <p:cNvSpPr/>
              <p:nvPr/>
            </p:nvSpPr>
            <p:spPr>
              <a:xfrm>
                <a:off x="2321070" y="4683890"/>
                <a:ext cx="583052" cy="646827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𝑄</m:t>
                      </m:r>
                    </m:oMath>
                  </m:oMathPara>
                </a14:m>
                <a:endParaRPr lang="en-US" sz="3200" dirty="0">
                  <a:solidFill>
                    <a:schemeClr val="accent5">
                      <a:lumMod val="75000"/>
                    </a:scheme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1" name="!!r10">
                <a:extLst>
                  <a:ext uri="{FF2B5EF4-FFF2-40B4-BE49-F238E27FC236}">
                    <a16:creationId xmlns:a16="http://schemas.microsoft.com/office/drawing/2014/main" id="{B45187F6-5949-72E9-BA30-1BB2CC96D5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1070" y="4683890"/>
                <a:ext cx="583052" cy="646827"/>
              </a:xfrm>
              <a:prstGeom prst="roundRect">
                <a:avLst/>
              </a:prstGeom>
              <a:blipFill>
                <a:blip r:embed="rId4"/>
                <a:stretch>
                  <a:fillRect l="-25532" r="-2128" b="-19231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!!r10">
                <a:extLst>
                  <a:ext uri="{FF2B5EF4-FFF2-40B4-BE49-F238E27FC236}">
                    <a16:creationId xmlns:a16="http://schemas.microsoft.com/office/drawing/2014/main" id="{E8FEB822-AB3B-679F-EF3F-1B9DE34A4A3B}"/>
                  </a:ext>
                </a:extLst>
              </p:cNvPr>
              <p:cNvSpPr/>
              <p:nvPr/>
            </p:nvSpPr>
            <p:spPr>
              <a:xfrm>
                <a:off x="20802378" y="3515326"/>
                <a:ext cx="583052" cy="646827"/>
              </a:xfrm>
              <a:prstGeom prst="round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𝑆</m:t>
                      </m:r>
                    </m:oMath>
                  </m:oMathPara>
                </a14:m>
                <a:endParaRPr lang="en-US" sz="3200" dirty="0">
                  <a:solidFill>
                    <a:schemeClr val="accent5">
                      <a:lumMod val="75000"/>
                    </a:scheme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2" name="!!r10">
                <a:extLst>
                  <a:ext uri="{FF2B5EF4-FFF2-40B4-BE49-F238E27FC236}">
                    <a16:creationId xmlns:a16="http://schemas.microsoft.com/office/drawing/2014/main" id="{E8FEB822-AB3B-679F-EF3F-1B9DE34A4A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02378" y="3515326"/>
                <a:ext cx="583052" cy="646827"/>
              </a:xfrm>
              <a:prstGeom prst="roundRect">
                <a:avLst/>
              </a:prstGeom>
              <a:blipFill>
                <a:blip r:embed="rId5"/>
                <a:stretch>
                  <a:fillRect l="-19149" b="-19231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01AEA6FF-A16A-D0E9-39B2-CB889719F280}"/>
              </a:ext>
            </a:extLst>
          </p:cNvPr>
          <p:cNvSpPr txBox="1"/>
          <p:nvPr/>
        </p:nvSpPr>
        <p:spPr>
          <a:xfrm>
            <a:off x="4407837" y="3197698"/>
            <a:ext cx="39913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FFFFFF"/>
                </a:solidFill>
                <a:latin typeface="Chalkduster" panose="03050602040202020205" pitchFamily="66" charset="77"/>
              </a:rPr>
              <a:t>u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B8ABECB-4F7E-04BC-EF7B-E977C7158A61}"/>
              </a:ext>
            </a:extLst>
          </p:cNvPr>
          <p:cNvSpPr txBox="1"/>
          <p:nvPr/>
        </p:nvSpPr>
        <p:spPr>
          <a:xfrm>
            <a:off x="20430228" y="1744930"/>
            <a:ext cx="39913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FFFFFF"/>
                </a:solidFill>
                <a:latin typeface="Chalkduster" panose="03050602040202020205" pitchFamily="66" charset="77"/>
              </a:rPr>
              <a:t>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9C823E28-6C79-3DAC-D20F-7168D9F6578F}"/>
                  </a:ext>
                </a:extLst>
              </p:cNvPr>
              <p:cNvSpPr/>
              <p:nvPr/>
            </p:nvSpPr>
            <p:spPr>
              <a:xfrm>
                <a:off x="726454" y="7312744"/>
                <a:ext cx="22275662" cy="5935896"/>
              </a:xfrm>
              <a:prstGeom prst="roundRect">
                <a:avLst>
                  <a:gd name="adj" fmla="val 5932"/>
                </a:avLst>
              </a:prstGeom>
              <a:noFill/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numCol="1" anchor="ctr"/>
              <a:lstStyle/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In this case, we know that </a:t>
                </a:r>
                <a:r>
                  <a:rPr lang="en-US" sz="5400" dirty="0" err="1">
                    <a:solidFill>
                      <a:schemeClr val="bg1"/>
                    </a:solidFill>
                    <a:latin typeface="Bradley Hand" pitchFamily="2" charset="77"/>
                  </a:rPr>
                  <a:t>su</a:t>
                </a: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 and tv are intact from failures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Consider the following maximiser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D(</a:t>
                </a:r>
                <a:r>
                  <a:rPr lang="en-US" sz="5400" dirty="0" err="1">
                    <a:solidFill>
                      <a:schemeClr val="bg1"/>
                    </a:solidFill>
                    <a:latin typeface="Bradley Hand" pitchFamily="2" charset="77"/>
                  </a:rPr>
                  <a:t>s,t,u,v</a:t>
                </a: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): A set of failures that </a:t>
                </a:r>
                <a:r>
                  <a:rPr lang="en-US" sz="5400" dirty="0" err="1">
                    <a:solidFill>
                      <a:schemeClr val="bg1"/>
                    </a:solidFill>
                    <a:latin typeface="Bradley Hand" pitchFamily="2" charset="77"/>
                  </a:rPr>
                  <a:t>maximise</a:t>
                </a: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 the shortest path from s to t such that </a:t>
                </a:r>
                <a:r>
                  <a:rPr lang="en-US" sz="5400" dirty="0" err="1">
                    <a:solidFill>
                      <a:schemeClr val="bg1"/>
                    </a:solidFill>
                    <a:latin typeface="Bradley Hand" pitchFamily="2" charset="77"/>
                  </a:rPr>
                  <a:t>su</a:t>
                </a: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 and tv are intact from the failures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Let F* be the edges returned by the </a:t>
                </a:r>
                <a:r>
                  <a:rPr lang="en-US" sz="5400" dirty="0" err="1">
                    <a:solidFill>
                      <a:schemeClr val="bg1"/>
                    </a:solidFill>
                    <a:latin typeface="Bradley Hand" pitchFamily="2" charset="77"/>
                  </a:rPr>
                  <a:t>maximise</a:t>
                </a: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.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If F* does not hit </a:t>
                </a:r>
                <a:r>
                  <a:rPr lang="en-US" sz="5400" dirty="0" err="1">
                    <a:solidFill>
                      <a:schemeClr val="bg1"/>
                    </a:solidFill>
                    <a:latin typeface="Bradley Hand" pitchFamily="2" charset="77"/>
                  </a:rPr>
                  <a:t>st</a:t>
                </a: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</m:oMath>
                </a14:m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 F, then </a:t>
                </a:r>
                <a:r>
                  <a:rPr lang="en-US" sz="5400" dirty="0" err="1">
                    <a:solidFill>
                      <a:schemeClr val="bg1"/>
                    </a:solidFill>
                    <a:latin typeface="Bradley Hand" pitchFamily="2" charset="77"/>
                  </a:rPr>
                  <a:t>st</a:t>
                </a: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</m:oMath>
                </a14:m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 F = </a:t>
                </a:r>
                <a:r>
                  <a:rPr lang="en-US" sz="5400" dirty="0" err="1">
                    <a:solidFill>
                      <a:schemeClr val="bg1"/>
                    </a:solidFill>
                    <a:latin typeface="Bradley Hand" pitchFamily="2" charset="77"/>
                  </a:rPr>
                  <a:t>st</a:t>
                </a: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</m:oMath>
                </a14:m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 F* and we are done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If one of the vertices in F* is an intermediate vertex, again we are done</a:t>
                </a:r>
              </a:p>
            </p:txBody>
          </p:sp>
        </mc:Choice>
        <mc:Fallback xmlns="">
          <p:sp>
            <p:nvSpPr>
              <p:cNvPr id="27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9C823E28-6C79-3DAC-D20F-7168D9F657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454" y="7312744"/>
                <a:ext cx="22275662" cy="5935896"/>
              </a:xfrm>
              <a:prstGeom prst="roundRect">
                <a:avLst>
                  <a:gd name="adj" fmla="val 5932"/>
                </a:avLst>
              </a:prstGeom>
              <a:blipFill>
                <a:blip r:embed="rId6"/>
                <a:stretch>
                  <a:fillRect/>
                </a:stretch>
              </a:blipFill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a14="http://schemas.microsoft.com/office/drawing/2010/main"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!!c4">
            <a:extLst>
              <a:ext uri="{FF2B5EF4-FFF2-40B4-BE49-F238E27FC236}">
                <a16:creationId xmlns:a16="http://schemas.microsoft.com/office/drawing/2014/main" id="{4E2C16EF-9B2B-2D6F-67DE-BAC8D4A91594}"/>
              </a:ext>
            </a:extLst>
          </p:cNvPr>
          <p:cNvSpPr/>
          <p:nvPr/>
        </p:nvSpPr>
        <p:spPr>
          <a:xfrm>
            <a:off x="4932677" y="2028195"/>
            <a:ext cx="914400" cy="853996"/>
          </a:xfrm>
          <a:prstGeom prst="mathMultiply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accent5">
                  <a:lumMod val="75000"/>
                </a:schemeClr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8" name="!!c4">
            <a:extLst>
              <a:ext uri="{FF2B5EF4-FFF2-40B4-BE49-F238E27FC236}">
                <a16:creationId xmlns:a16="http://schemas.microsoft.com/office/drawing/2014/main" id="{92644F3B-EC23-377E-6ED5-1510DF7C9BCE}"/>
              </a:ext>
            </a:extLst>
          </p:cNvPr>
          <p:cNvSpPr/>
          <p:nvPr/>
        </p:nvSpPr>
        <p:spPr>
          <a:xfrm>
            <a:off x="10949885" y="4900338"/>
            <a:ext cx="914400" cy="853996"/>
          </a:xfrm>
          <a:prstGeom prst="mathMultiply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accent5">
                  <a:lumMod val="75000"/>
                </a:schemeClr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0" name="!!c4">
            <a:extLst>
              <a:ext uri="{FF2B5EF4-FFF2-40B4-BE49-F238E27FC236}">
                <a16:creationId xmlns:a16="http://schemas.microsoft.com/office/drawing/2014/main" id="{6E1812F4-62F4-40B2-4ED1-2F8211695D03}"/>
              </a:ext>
            </a:extLst>
          </p:cNvPr>
          <p:cNvSpPr/>
          <p:nvPr/>
        </p:nvSpPr>
        <p:spPr>
          <a:xfrm>
            <a:off x="16732464" y="2017811"/>
            <a:ext cx="914400" cy="853996"/>
          </a:xfrm>
          <a:prstGeom prst="mathMultiply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accent5">
                  <a:lumMod val="75000"/>
                </a:schemeClr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1" name="!!c4">
            <a:extLst>
              <a:ext uri="{FF2B5EF4-FFF2-40B4-BE49-F238E27FC236}">
                <a16:creationId xmlns:a16="http://schemas.microsoft.com/office/drawing/2014/main" id="{CC153F73-6D66-0F0A-2F4C-899E81F99ED6}"/>
              </a:ext>
            </a:extLst>
          </p:cNvPr>
          <p:cNvSpPr/>
          <p:nvPr/>
        </p:nvSpPr>
        <p:spPr>
          <a:xfrm>
            <a:off x="15334845" y="3644515"/>
            <a:ext cx="914400" cy="853996"/>
          </a:xfrm>
          <a:prstGeom prst="mathMultiply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accent5">
                  <a:lumMod val="75000"/>
                </a:schemeClr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50C1431B-6BD6-A0B4-51D2-E306F66522CA}"/>
              </a:ext>
            </a:extLst>
          </p:cNvPr>
          <p:cNvSpPr/>
          <p:nvPr/>
        </p:nvSpPr>
        <p:spPr>
          <a:xfrm>
            <a:off x="804283" y="3824004"/>
            <a:ext cx="22319753" cy="2057400"/>
          </a:xfrm>
          <a:custGeom>
            <a:avLst/>
            <a:gdLst>
              <a:gd name="connsiteX0" fmla="*/ 0 w 22319753"/>
              <a:gd name="connsiteY0" fmla="*/ 166255 h 2057400"/>
              <a:gd name="connsiteX1" fmla="*/ 145473 w 22319753"/>
              <a:gd name="connsiteY1" fmla="*/ 187037 h 2057400"/>
              <a:gd name="connsiteX2" fmla="*/ 415637 w 22319753"/>
              <a:gd name="connsiteY2" fmla="*/ 207818 h 2057400"/>
              <a:gd name="connsiteX3" fmla="*/ 477982 w 22319753"/>
              <a:gd name="connsiteY3" fmla="*/ 249382 h 2057400"/>
              <a:gd name="connsiteX4" fmla="*/ 540328 w 22319753"/>
              <a:gd name="connsiteY4" fmla="*/ 270164 h 2057400"/>
              <a:gd name="connsiteX5" fmla="*/ 665019 w 22319753"/>
              <a:gd name="connsiteY5" fmla="*/ 353291 h 2057400"/>
              <a:gd name="connsiteX6" fmla="*/ 789709 w 22319753"/>
              <a:gd name="connsiteY6" fmla="*/ 436418 h 2057400"/>
              <a:gd name="connsiteX7" fmla="*/ 831273 w 22319753"/>
              <a:gd name="connsiteY7" fmla="*/ 498764 h 2057400"/>
              <a:gd name="connsiteX8" fmla="*/ 1413164 w 22319753"/>
              <a:gd name="connsiteY8" fmla="*/ 561109 h 2057400"/>
              <a:gd name="connsiteX9" fmla="*/ 1620982 w 22319753"/>
              <a:gd name="connsiteY9" fmla="*/ 602673 h 2057400"/>
              <a:gd name="connsiteX10" fmla="*/ 1745673 w 22319753"/>
              <a:gd name="connsiteY10" fmla="*/ 644237 h 2057400"/>
              <a:gd name="connsiteX11" fmla="*/ 1932709 w 22319753"/>
              <a:gd name="connsiteY11" fmla="*/ 748146 h 2057400"/>
              <a:gd name="connsiteX12" fmla="*/ 2223655 w 22319753"/>
              <a:gd name="connsiteY12" fmla="*/ 768927 h 2057400"/>
              <a:gd name="connsiteX13" fmla="*/ 2348346 w 22319753"/>
              <a:gd name="connsiteY13" fmla="*/ 810491 h 2057400"/>
              <a:gd name="connsiteX14" fmla="*/ 2722419 w 22319753"/>
              <a:gd name="connsiteY14" fmla="*/ 852055 h 2057400"/>
              <a:gd name="connsiteX15" fmla="*/ 3366655 w 22319753"/>
              <a:gd name="connsiteY15" fmla="*/ 852055 h 2057400"/>
              <a:gd name="connsiteX16" fmla="*/ 3823855 w 22319753"/>
              <a:gd name="connsiteY16" fmla="*/ 872837 h 2057400"/>
              <a:gd name="connsiteX17" fmla="*/ 4010891 w 22319753"/>
              <a:gd name="connsiteY17" fmla="*/ 914400 h 2057400"/>
              <a:gd name="connsiteX18" fmla="*/ 4135582 w 22319753"/>
              <a:gd name="connsiteY18" fmla="*/ 1018309 h 2057400"/>
              <a:gd name="connsiteX19" fmla="*/ 4197928 w 22319753"/>
              <a:gd name="connsiteY19" fmla="*/ 1059873 h 2057400"/>
              <a:gd name="connsiteX20" fmla="*/ 4281055 w 22319753"/>
              <a:gd name="connsiteY20" fmla="*/ 1101437 h 2057400"/>
              <a:gd name="connsiteX21" fmla="*/ 4364182 w 22319753"/>
              <a:gd name="connsiteY21" fmla="*/ 1122218 h 2057400"/>
              <a:gd name="connsiteX22" fmla="*/ 4426528 w 22319753"/>
              <a:gd name="connsiteY22" fmla="*/ 1143000 h 2057400"/>
              <a:gd name="connsiteX23" fmla="*/ 4551219 w 22319753"/>
              <a:gd name="connsiteY23" fmla="*/ 1226127 h 2057400"/>
              <a:gd name="connsiteX24" fmla="*/ 4613564 w 22319753"/>
              <a:gd name="connsiteY24" fmla="*/ 1288473 h 2057400"/>
              <a:gd name="connsiteX25" fmla="*/ 4779819 w 22319753"/>
              <a:gd name="connsiteY25" fmla="*/ 1330037 h 2057400"/>
              <a:gd name="connsiteX26" fmla="*/ 4925291 w 22319753"/>
              <a:gd name="connsiteY26" fmla="*/ 1371600 h 2057400"/>
              <a:gd name="connsiteX27" fmla="*/ 5049982 w 22319753"/>
              <a:gd name="connsiteY27" fmla="*/ 1413164 h 2057400"/>
              <a:gd name="connsiteX28" fmla="*/ 5112328 w 22319753"/>
              <a:gd name="connsiteY28" fmla="*/ 1433946 h 2057400"/>
              <a:gd name="connsiteX29" fmla="*/ 5403273 w 22319753"/>
              <a:gd name="connsiteY29" fmla="*/ 1454727 h 2057400"/>
              <a:gd name="connsiteX30" fmla="*/ 5631873 w 22319753"/>
              <a:gd name="connsiteY30" fmla="*/ 1496291 h 2057400"/>
              <a:gd name="connsiteX31" fmla="*/ 5756564 w 22319753"/>
              <a:gd name="connsiteY31" fmla="*/ 1537855 h 2057400"/>
              <a:gd name="connsiteX32" fmla="*/ 6795655 w 22319753"/>
              <a:gd name="connsiteY32" fmla="*/ 1537855 h 2057400"/>
              <a:gd name="connsiteX33" fmla="*/ 7003473 w 22319753"/>
              <a:gd name="connsiteY33" fmla="*/ 1517073 h 2057400"/>
              <a:gd name="connsiteX34" fmla="*/ 7252855 w 22319753"/>
              <a:gd name="connsiteY34" fmla="*/ 1496291 h 2057400"/>
              <a:gd name="connsiteX35" fmla="*/ 7917873 w 22319753"/>
              <a:gd name="connsiteY35" fmla="*/ 1517073 h 2057400"/>
              <a:gd name="connsiteX36" fmla="*/ 8167255 w 22319753"/>
              <a:gd name="connsiteY36" fmla="*/ 1475509 h 2057400"/>
              <a:gd name="connsiteX37" fmla="*/ 8312728 w 22319753"/>
              <a:gd name="connsiteY37" fmla="*/ 1433946 h 2057400"/>
              <a:gd name="connsiteX38" fmla="*/ 8686800 w 22319753"/>
              <a:gd name="connsiteY38" fmla="*/ 1392382 h 2057400"/>
              <a:gd name="connsiteX39" fmla="*/ 9684328 w 22319753"/>
              <a:gd name="connsiteY39" fmla="*/ 1413164 h 2057400"/>
              <a:gd name="connsiteX40" fmla="*/ 9746673 w 22319753"/>
              <a:gd name="connsiteY40" fmla="*/ 1433946 h 2057400"/>
              <a:gd name="connsiteX41" fmla="*/ 10037619 w 22319753"/>
              <a:gd name="connsiteY41" fmla="*/ 1413164 h 2057400"/>
              <a:gd name="connsiteX42" fmla="*/ 11076709 w 22319753"/>
              <a:gd name="connsiteY42" fmla="*/ 1433946 h 2057400"/>
              <a:gd name="connsiteX43" fmla="*/ 11139055 w 22319753"/>
              <a:gd name="connsiteY43" fmla="*/ 1454727 h 2057400"/>
              <a:gd name="connsiteX44" fmla="*/ 11326091 w 22319753"/>
              <a:gd name="connsiteY44" fmla="*/ 1496291 h 2057400"/>
              <a:gd name="connsiteX45" fmla="*/ 11554691 w 22319753"/>
              <a:gd name="connsiteY45" fmla="*/ 1454727 h 2057400"/>
              <a:gd name="connsiteX46" fmla="*/ 12905509 w 22319753"/>
              <a:gd name="connsiteY46" fmla="*/ 1413164 h 2057400"/>
              <a:gd name="connsiteX47" fmla="*/ 13030200 w 22319753"/>
              <a:gd name="connsiteY47" fmla="*/ 1392382 h 2057400"/>
              <a:gd name="connsiteX48" fmla="*/ 13632873 w 22319753"/>
              <a:gd name="connsiteY48" fmla="*/ 1350818 h 2057400"/>
              <a:gd name="connsiteX49" fmla="*/ 14547273 w 22319753"/>
              <a:gd name="connsiteY49" fmla="*/ 1330037 h 2057400"/>
              <a:gd name="connsiteX50" fmla="*/ 15503237 w 22319753"/>
              <a:gd name="connsiteY50" fmla="*/ 1350818 h 2057400"/>
              <a:gd name="connsiteX51" fmla="*/ 15627928 w 22319753"/>
              <a:gd name="connsiteY51" fmla="*/ 1392382 h 2057400"/>
              <a:gd name="connsiteX52" fmla="*/ 16105909 w 22319753"/>
              <a:gd name="connsiteY52" fmla="*/ 1350818 h 2057400"/>
              <a:gd name="connsiteX53" fmla="*/ 16542328 w 22319753"/>
              <a:gd name="connsiteY53" fmla="*/ 1309255 h 2057400"/>
              <a:gd name="connsiteX54" fmla="*/ 17103437 w 22319753"/>
              <a:gd name="connsiteY54" fmla="*/ 1330037 h 2057400"/>
              <a:gd name="connsiteX55" fmla="*/ 17311255 w 22319753"/>
              <a:gd name="connsiteY55" fmla="*/ 1350818 h 2057400"/>
              <a:gd name="connsiteX56" fmla="*/ 17477509 w 22319753"/>
              <a:gd name="connsiteY56" fmla="*/ 1392382 h 2057400"/>
              <a:gd name="connsiteX57" fmla="*/ 17560637 w 22319753"/>
              <a:gd name="connsiteY57" fmla="*/ 1454727 h 2057400"/>
              <a:gd name="connsiteX58" fmla="*/ 17622982 w 22319753"/>
              <a:gd name="connsiteY58" fmla="*/ 1496291 h 2057400"/>
              <a:gd name="connsiteX59" fmla="*/ 17685328 w 22319753"/>
              <a:gd name="connsiteY59" fmla="*/ 1558637 h 2057400"/>
              <a:gd name="connsiteX60" fmla="*/ 17810019 w 22319753"/>
              <a:gd name="connsiteY60" fmla="*/ 1641764 h 2057400"/>
              <a:gd name="connsiteX61" fmla="*/ 17872364 w 22319753"/>
              <a:gd name="connsiteY61" fmla="*/ 1683327 h 2057400"/>
              <a:gd name="connsiteX62" fmla="*/ 17997055 w 22319753"/>
              <a:gd name="connsiteY62" fmla="*/ 1787237 h 2057400"/>
              <a:gd name="connsiteX63" fmla="*/ 18080182 w 22319753"/>
              <a:gd name="connsiteY63" fmla="*/ 1808018 h 2057400"/>
              <a:gd name="connsiteX64" fmla="*/ 18246437 w 22319753"/>
              <a:gd name="connsiteY64" fmla="*/ 1891146 h 2057400"/>
              <a:gd name="connsiteX65" fmla="*/ 18329564 w 22319753"/>
              <a:gd name="connsiteY65" fmla="*/ 1932709 h 2057400"/>
              <a:gd name="connsiteX66" fmla="*/ 18516600 w 22319753"/>
              <a:gd name="connsiteY66" fmla="*/ 2015837 h 2057400"/>
              <a:gd name="connsiteX67" fmla="*/ 19493346 w 22319753"/>
              <a:gd name="connsiteY67" fmla="*/ 2057400 h 2057400"/>
              <a:gd name="connsiteX68" fmla="*/ 20012891 w 22319753"/>
              <a:gd name="connsiteY68" fmla="*/ 2036618 h 2057400"/>
              <a:gd name="connsiteX69" fmla="*/ 20096019 w 22319753"/>
              <a:gd name="connsiteY69" fmla="*/ 2015837 h 2057400"/>
              <a:gd name="connsiteX70" fmla="*/ 20241491 w 22319753"/>
              <a:gd name="connsiteY70" fmla="*/ 1953491 h 2057400"/>
              <a:gd name="connsiteX71" fmla="*/ 20366182 w 22319753"/>
              <a:gd name="connsiteY71" fmla="*/ 1870364 h 2057400"/>
              <a:gd name="connsiteX72" fmla="*/ 20511655 w 22319753"/>
              <a:gd name="connsiteY72" fmla="*/ 1724891 h 2057400"/>
              <a:gd name="connsiteX73" fmla="*/ 20615564 w 22319753"/>
              <a:gd name="connsiteY73" fmla="*/ 1662546 h 2057400"/>
              <a:gd name="connsiteX74" fmla="*/ 20781819 w 22319753"/>
              <a:gd name="connsiteY74" fmla="*/ 1537855 h 2057400"/>
              <a:gd name="connsiteX75" fmla="*/ 20906509 w 22319753"/>
              <a:gd name="connsiteY75" fmla="*/ 1454727 h 2057400"/>
              <a:gd name="connsiteX76" fmla="*/ 20968855 w 22319753"/>
              <a:gd name="connsiteY76" fmla="*/ 1413164 h 2057400"/>
              <a:gd name="connsiteX77" fmla="*/ 21010419 w 22319753"/>
              <a:gd name="connsiteY77" fmla="*/ 1350818 h 2057400"/>
              <a:gd name="connsiteX78" fmla="*/ 21155891 w 22319753"/>
              <a:gd name="connsiteY78" fmla="*/ 1205346 h 2057400"/>
              <a:gd name="connsiteX79" fmla="*/ 21197455 w 22319753"/>
              <a:gd name="connsiteY79" fmla="*/ 1143000 h 2057400"/>
              <a:gd name="connsiteX80" fmla="*/ 21280582 w 22319753"/>
              <a:gd name="connsiteY80" fmla="*/ 1080655 h 2057400"/>
              <a:gd name="connsiteX81" fmla="*/ 21342928 w 22319753"/>
              <a:gd name="connsiteY81" fmla="*/ 1018309 h 2057400"/>
              <a:gd name="connsiteX82" fmla="*/ 21467619 w 22319753"/>
              <a:gd name="connsiteY82" fmla="*/ 935182 h 2057400"/>
              <a:gd name="connsiteX83" fmla="*/ 21488400 w 22319753"/>
              <a:gd name="connsiteY83" fmla="*/ 852055 h 2057400"/>
              <a:gd name="connsiteX84" fmla="*/ 21696219 w 22319753"/>
              <a:gd name="connsiteY84" fmla="*/ 602673 h 2057400"/>
              <a:gd name="connsiteX85" fmla="*/ 21779346 w 22319753"/>
              <a:gd name="connsiteY85" fmla="*/ 477982 h 2057400"/>
              <a:gd name="connsiteX86" fmla="*/ 21820909 w 22319753"/>
              <a:gd name="connsiteY86" fmla="*/ 415637 h 2057400"/>
              <a:gd name="connsiteX87" fmla="*/ 21883255 w 22319753"/>
              <a:gd name="connsiteY87" fmla="*/ 374073 h 2057400"/>
              <a:gd name="connsiteX88" fmla="*/ 22007946 w 22319753"/>
              <a:gd name="connsiteY88" fmla="*/ 332509 h 2057400"/>
              <a:gd name="connsiteX89" fmla="*/ 22132637 w 22319753"/>
              <a:gd name="connsiteY89" fmla="*/ 270164 h 2057400"/>
              <a:gd name="connsiteX90" fmla="*/ 22278109 w 22319753"/>
              <a:gd name="connsiteY90" fmla="*/ 83127 h 2057400"/>
              <a:gd name="connsiteX91" fmla="*/ 22319673 w 22319753"/>
              <a:gd name="connsiteY91" fmla="*/ 0 h 205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22319753" h="2057400">
                <a:moveTo>
                  <a:pt x="0" y="166255"/>
                </a:moveTo>
                <a:cubicBezTo>
                  <a:pt x="48491" y="173182"/>
                  <a:pt x="96733" y="182163"/>
                  <a:pt x="145473" y="187037"/>
                </a:cubicBezTo>
                <a:cubicBezTo>
                  <a:pt x="235345" y="196024"/>
                  <a:pt x="326863" y="191173"/>
                  <a:pt x="415637" y="207818"/>
                </a:cubicBezTo>
                <a:cubicBezTo>
                  <a:pt x="440186" y="212421"/>
                  <a:pt x="455642" y="238212"/>
                  <a:pt x="477982" y="249382"/>
                </a:cubicBezTo>
                <a:cubicBezTo>
                  <a:pt x="497575" y="259179"/>
                  <a:pt x="519546" y="263237"/>
                  <a:pt x="540328" y="270164"/>
                </a:cubicBezTo>
                <a:cubicBezTo>
                  <a:pt x="678689" y="408525"/>
                  <a:pt x="529678" y="278101"/>
                  <a:pt x="665019" y="353291"/>
                </a:cubicBezTo>
                <a:cubicBezTo>
                  <a:pt x="708686" y="377550"/>
                  <a:pt x="789709" y="436418"/>
                  <a:pt x="789709" y="436418"/>
                </a:cubicBezTo>
                <a:cubicBezTo>
                  <a:pt x="803564" y="457200"/>
                  <a:pt x="813612" y="481103"/>
                  <a:pt x="831273" y="498764"/>
                </a:cubicBezTo>
                <a:cubicBezTo>
                  <a:pt x="966107" y="633597"/>
                  <a:pt x="1366373" y="559237"/>
                  <a:pt x="1413164" y="561109"/>
                </a:cubicBezTo>
                <a:cubicBezTo>
                  <a:pt x="1586053" y="618739"/>
                  <a:pt x="1310548" y="531034"/>
                  <a:pt x="1620982" y="602673"/>
                </a:cubicBezTo>
                <a:cubicBezTo>
                  <a:pt x="1663672" y="612525"/>
                  <a:pt x="1709219" y="619935"/>
                  <a:pt x="1745673" y="644237"/>
                </a:cubicBezTo>
                <a:cubicBezTo>
                  <a:pt x="1790281" y="673975"/>
                  <a:pt x="1866086" y="740308"/>
                  <a:pt x="1932709" y="748146"/>
                </a:cubicBezTo>
                <a:cubicBezTo>
                  <a:pt x="2029272" y="759506"/>
                  <a:pt x="2126673" y="762000"/>
                  <a:pt x="2223655" y="768927"/>
                </a:cubicBezTo>
                <a:lnTo>
                  <a:pt x="2348346" y="810491"/>
                </a:lnTo>
                <a:cubicBezTo>
                  <a:pt x="2509488" y="864206"/>
                  <a:pt x="2388829" y="829815"/>
                  <a:pt x="2722419" y="852055"/>
                </a:cubicBezTo>
                <a:cubicBezTo>
                  <a:pt x="3050842" y="906793"/>
                  <a:pt x="2670211" y="852055"/>
                  <a:pt x="3366655" y="852055"/>
                </a:cubicBezTo>
                <a:cubicBezTo>
                  <a:pt x="3519212" y="852055"/>
                  <a:pt x="3671455" y="865910"/>
                  <a:pt x="3823855" y="872837"/>
                </a:cubicBezTo>
                <a:cubicBezTo>
                  <a:pt x="3871749" y="880819"/>
                  <a:pt x="3959729" y="888819"/>
                  <a:pt x="4010891" y="914400"/>
                </a:cubicBezTo>
                <a:cubicBezTo>
                  <a:pt x="4088289" y="953099"/>
                  <a:pt x="4066639" y="960856"/>
                  <a:pt x="4135582" y="1018309"/>
                </a:cubicBezTo>
                <a:cubicBezTo>
                  <a:pt x="4154770" y="1034299"/>
                  <a:pt x="4176242" y="1047481"/>
                  <a:pt x="4197928" y="1059873"/>
                </a:cubicBezTo>
                <a:cubicBezTo>
                  <a:pt x="4224826" y="1075243"/>
                  <a:pt x="4252048" y="1090559"/>
                  <a:pt x="4281055" y="1101437"/>
                </a:cubicBezTo>
                <a:cubicBezTo>
                  <a:pt x="4307798" y="1111466"/>
                  <a:pt x="4336719" y="1114372"/>
                  <a:pt x="4364182" y="1122218"/>
                </a:cubicBezTo>
                <a:cubicBezTo>
                  <a:pt x="4385245" y="1128236"/>
                  <a:pt x="4405746" y="1136073"/>
                  <a:pt x="4426528" y="1143000"/>
                </a:cubicBezTo>
                <a:cubicBezTo>
                  <a:pt x="4468092" y="1170709"/>
                  <a:pt x="4515897" y="1190804"/>
                  <a:pt x="4551219" y="1226127"/>
                </a:cubicBezTo>
                <a:cubicBezTo>
                  <a:pt x="4572001" y="1246909"/>
                  <a:pt x="4586808" y="1276311"/>
                  <a:pt x="4613564" y="1288473"/>
                </a:cubicBezTo>
                <a:cubicBezTo>
                  <a:pt x="4665568" y="1312111"/>
                  <a:pt x="4725626" y="1311973"/>
                  <a:pt x="4779819" y="1330037"/>
                </a:cubicBezTo>
                <a:cubicBezTo>
                  <a:pt x="4989390" y="1399892"/>
                  <a:pt x="4664281" y="1293296"/>
                  <a:pt x="4925291" y="1371600"/>
                </a:cubicBezTo>
                <a:cubicBezTo>
                  <a:pt x="4967255" y="1384189"/>
                  <a:pt x="5008418" y="1399309"/>
                  <a:pt x="5049982" y="1413164"/>
                </a:cubicBezTo>
                <a:cubicBezTo>
                  <a:pt x="5070764" y="1420091"/>
                  <a:pt x="5090478" y="1432385"/>
                  <a:pt x="5112328" y="1433946"/>
                </a:cubicBezTo>
                <a:lnTo>
                  <a:pt x="5403273" y="1454727"/>
                </a:lnTo>
                <a:cubicBezTo>
                  <a:pt x="5444009" y="1461516"/>
                  <a:pt x="5586230" y="1483843"/>
                  <a:pt x="5631873" y="1496291"/>
                </a:cubicBezTo>
                <a:cubicBezTo>
                  <a:pt x="5674141" y="1507819"/>
                  <a:pt x="5756564" y="1537855"/>
                  <a:pt x="5756564" y="1537855"/>
                </a:cubicBezTo>
                <a:cubicBezTo>
                  <a:pt x="6222222" y="1471332"/>
                  <a:pt x="5699622" y="1537855"/>
                  <a:pt x="6795655" y="1537855"/>
                </a:cubicBezTo>
                <a:cubicBezTo>
                  <a:pt x="6865273" y="1537855"/>
                  <a:pt x="6934141" y="1523376"/>
                  <a:pt x="7003473" y="1517073"/>
                </a:cubicBezTo>
                <a:lnTo>
                  <a:pt x="7252855" y="1496291"/>
                </a:lnTo>
                <a:cubicBezTo>
                  <a:pt x="7474528" y="1503218"/>
                  <a:pt x="7696092" y="1517073"/>
                  <a:pt x="7917873" y="1517073"/>
                </a:cubicBezTo>
                <a:cubicBezTo>
                  <a:pt x="7953065" y="1517073"/>
                  <a:pt x="8120054" y="1487309"/>
                  <a:pt x="8167255" y="1475509"/>
                </a:cubicBezTo>
                <a:cubicBezTo>
                  <a:pt x="8216181" y="1463278"/>
                  <a:pt x="8262930" y="1441914"/>
                  <a:pt x="8312728" y="1433946"/>
                </a:cubicBezTo>
                <a:cubicBezTo>
                  <a:pt x="8436610" y="1414125"/>
                  <a:pt x="8686800" y="1392382"/>
                  <a:pt x="8686800" y="1392382"/>
                </a:cubicBezTo>
                <a:lnTo>
                  <a:pt x="9684328" y="1413164"/>
                </a:lnTo>
                <a:cubicBezTo>
                  <a:pt x="9706217" y="1414022"/>
                  <a:pt x="9724767" y="1433946"/>
                  <a:pt x="9746673" y="1433946"/>
                </a:cubicBezTo>
                <a:cubicBezTo>
                  <a:pt x="9843902" y="1433946"/>
                  <a:pt x="9940637" y="1420091"/>
                  <a:pt x="10037619" y="1413164"/>
                </a:cubicBezTo>
                <a:lnTo>
                  <a:pt x="11076709" y="1433946"/>
                </a:lnTo>
                <a:cubicBezTo>
                  <a:pt x="11098599" y="1434772"/>
                  <a:pt x="11117992" y="1448709"/>
                  <a:pt x="11139055" y="1454727"/>
                </a:cubicBezTo>
                <a:cubicBezTo>
                  <a:pt x="11207542" y="1474294"/>
                  <a:pt x="11254659" y="1482004"/>
                  <a:pt x="11326091" y="1496291"/>
                </a:cubicBezTo>
                <a:cubicBezTo>
                  <a:pt x="11402291" y="1482436"/>
                  <a:pt x="11478020" y="1465680"/>
                  <a:pt x="11554691" y="1454727"/>
                </a:cubicBezTo>
                <a:cubicBezTo>
                  <a:pt x="11939888" y="1399699"/>
                  <a:pt x="12797441" y="1415129"/>
                  <a:pt x="12905509" y="1413164"/>
                </a:cubicBezTo>
                <a:cubicBezTo>
                  <a:pt x="12947073" y="1406237"/>
                  <a:pt x="12988388" y="1397608"/>
                  <a:pt x="13030200" y="1392382"/>
                </a:cubicBezTo>
                <a:cubicBezTo>
                  <a:pt x="13223356" y="1368237"/>
                  <a:pt x="13444539" y="1356797"/>
                  <a:pt x="13632873" y="1350818"/>
                </a:cubicBezTo>
                <a:lnTo>
                  <a:pt x="14547273" y="1330037"/>
                </a:lnTo>
                <a:cubicBezTo>
                  <a:pt x="14865928" y="1336964"/>
                  <a:pt x="15185036" y="1332460"/>
                  <a:pt x="15503237" y="1350818"/>
                </a:cubicBezTo>
                <a:cubicBezTo>
                  <a:pt x="15546976" y="1353341"/>
                  <a:pt x="15627928" y="1392382"/>
                  <a:pt x="15627928" y="1392382"/>
                </a:cubicBezTo>
                <a:cubicBezTo>
                  <a:pt x="16039869" y="1346610"/>
                  <a:pt x="15553577" y="1398160"/>
                  <a:pt x="16105909" y="1350818"/>
                </a:cubicBezTo>
                <a:lnTo>
                  <a:pt x="16542328" y="1309255"/>
                </a:lnTo>
                <a:lnTo>
                  <a:pt x="17103437" y="1330037"/>
                </a:lnTo>
                <a:cubicBezTo>
                  <a:pt x="17172954" y="1333795"/>
                  <a:pt x="17242584" y="1339373"/>
                  <a:pt x="17311255" y="1350818"/>
                </a:cubicBezTo>
                <a:cubicBezTo>
                  <a:pt x="17367601" y="1360209"/>
                  <a:pt x="17477509" y="1392382"/>
                  <a:pt x="17477509" y="1392382"/>
                </a:cubicBezTo>
                <a:cubicBezTo>
                  <a:pt x="17505218" y="1413164"/>
                  <a:pt x="17532452" y="1434595"/>
                  <a:pt x="17560637" y="1454727"/>
                </a:cubicBezTo>
                <a:cubicBezTo>
                  <a:pt x="17580961" y="1469244"/>
                  <a:pt x="17603795" y="1480301"/>
                  <a:pt x="17622982" y="1496291"/>
                </a:cubicBezTo>
                <a:cubicBezTo>
                  <a:pt x="17645560" y="1515106"/>
                  <a:pt x="17662129" y="1540593"/>
                  <a:pt x="17685328" y="1558637"/>
                </a:cubicBezTo>
                <a:cubicBezTo>
                  <a:pt x="17724759" y="1589305"/>
                  <a:pt x="17768455" y="1614055"/>
                  <a:pt x="17810019" y="1641764"/>
                </a:cubicBezTo>
                <a:cubicBezTo>
                  <a:pt x="17830801" y="1655618"/>
                  <a:pt x="17854703" y="1665666"/>
                  <a:pt x="17872364" y="1683327"/>
                </a:cubicBezTo>
                <a:cubicBezTo>
                  <a:pt x="17909814" y="1720778"/>
                  <a:pt x="17946421" y="1765537"/>
                  <a:pt x="17997055" y="1787237"/>
                </a:cubicBezTo>
                <a:cubicBezTo>
                  <a:pt x="18023307" y="1798488"/>
                  <a:pt x="18052473" y="1801091"/>
                  <a:pt x="18080182" y="1808018"/>
                </a:cubicBezTo>
                <a:lnTo>
                  <a:pt x="18246437" y="1891146"/>
                </a:lnTo>
                <a:cubicBezTo>
                  <a:pt x="18274146" y="1905000"/>
                  <a:pt x="18303788" y="1915524"/>
                  <a:pt x="18329564" y="1932709"/>
                </a:cubicBezTo>
                <a:cubicBezTo>
                  <a:pt x="18390160" y="1973107"/>
                  <a:pt x="18435227" y="2011051"/>
                  <a:pt x="18516600" y="2015837"/>
                </a:cubicBezTo>
                <a:cubicBezTo>
                  <a:pt x="19077466" y="2048828"/>
                  <a:pt x="18751989" y="2032688"/>
                  <a:pt x="19493346" y="2057400"/>
                </a:cubicBezTo>
                <a:cubicBezTo>
                  <a:pt x="19666528" y="2050473"/>
                  <a:pt x="19839982" y="2048543"/>
                  <a:pt x="20012891" y="2036618"/>
                </a:cubicBezTo>
                <a:cubicBezTo>
                  <a:pt x="20041385" y="2034653"/>
                  <a:pt x="20068556" y="2023683"/>
                  <a:pt x="20096019" y="2015837"/>
                </a:cubicBezTo>
                <a:cubicBezTo>
                  <a:pt x="20141244" y="2002916"/>
                  <a:pt x="20204546" y="1979880"/>
                  <a:pt x="20241491" y="1953491"/>
                </a:cubicBezTo>
                <a:cubicBezTo>
                  <a:pt x="20377702" y="1856198"/>
                  <a:pt x="20232445" y="1914944"/>
                  <a:pt x="20366182" y="1870364"/>
                </a:cubicBezTo>
                <a:cubicBezTo>
                  <a:pt x="20414673" y="1821873"/>
                  <a:pt x="20452851" y="1760173"/>
                  <a:pt x="20511655" y="1724891"/>
                </a:cubicBezTo>
                <a:cubicBezTo>
                  <a:pt x="20546291" y="1704109"/>
                  <a:pt x="20582354" y="1685538"/>
                  <a:pt x="20615564" y="1662546"/>
                </a:cubicBezTo>
                <a:cubicBezTo>
                  <a:pt x="20672520" y="1623115"/>
                  <a:pt x="20724181" y="1576281"/>
                  <a:pt x="20781819" y="1537855"/>
                </a:cubicBezTo>
                <a:lnTo>
                  <a:pt x="20906509" y="1454727"/>
                </a:lnTo>
                <a:lnTo>
                  <a:pt x="20968855" y="1413164"/>
                </a:lnTo>
                <a:cubicBezTo>
                  <a:pt x="20982710" y="1392382"/>
                  <a:pt x="20993710" y="1369383"/>
                  <a:pt x="21010419" y="1350818"/>
                </a:cubicBezTo>
                <a:cubicBezTo>
                  <a:pt x="21056294" y="1299846"/>
                  <a:pt x="21117852" y="1262405"/>
                  <a:pt x="21155891" y="1205346"/>
                </a:cubicBezTo>
                <a:cubicBezTo>
                  <a:pt x="21169746" y="1184564"/>
                  <a:pt x="21179794" y="1160661"/>
                  <a:pt x="21197455" y="1143000"/>
                </a:cubicBezTo>
                <a:cubicBezTo>
                  <a:pt x="21221946" y="1118509"/>
                  <a:pt x="21254284" y="1103196"/>
                  <a:pt x="21280582" y="1080655"/>
                </a:cubicBezTo>
                <a:cubicBezTo>
                  <a:pt x="21302897" y="1061528"/>
                  <a:pt x="21319729" y="1036353"/>
                  <a:pt x="21342928" y="1018309"/>
                </a:cubicBezTo>
                <a:cubicBezTo>
                  <a:pt x="21382359" y="987641"/>
                  <a:pt x="21467619" y="935182"/>
                  <a:pt x="21467619" y="935182"/>
                </a:cubicBezTo>
                <a:cubicBezTo>
                  <a:pt x="21474546" y="907473"/>
                  <a:pt x="21474009" y="876726"/>
                  <a:pt x="21488400" y="852055"/>
                </a:cubicBezTo>
                <a:cubicBezTo>
                  <a:pt x="21640755" y="590873"/>
                  <a:pt x="21561758" y="770748"/>
                  <a:pt x="21696219" y="602673"/>
                </a:cubicBezTo>
                <a:cubicBezTo>
                  <a:pt x="21727425" y="563666"/>
                  <a:pt x="21751637" y="519546"/>
                  <a:pt x="21779346" y="477982"/>
                </a:cubicBezTo>
                <a:cubicBezTo>
                  <a:pt x="21793200" y="457200"/>
                  <a:pt x="21800127" y="429491"/>
                  <a:pt x="21820909" y="415637"/>
                </a:cubicBezTo>
                <a:cubicBezTo>
                  <a:pt x="21841691" y="401782"/>
                  <a:pt x="21860431" y="384217"/>
                  <a:pt x="21883255" y="374073"/>
                </a:cubicBezTo>
                <a:cubicBezTo>
                  <a:pt x="21923291" y="356279"/>
                  <a:pt x="21971492" y="356811"/>
                  <a:pt x="22007946" y="332509"/>
                </a:cubicBezTo>
                <a:cubicBezTo>
                  <a:pt x="22088518" y="278795"/>
                  <a:pt x="22046596" y="298844"/>
                  <a:pt x="22132637" y="270164"/>
                </a:cubicBezTo>
                <a:cubicBezTo>
                  <a:pt x="22378465" y="24336"/>
                  <a:pt x="22199369" y="240609"/>
                  <a:pt x="22278109" y="83127"/>
                </a:cubicBezTo>
                <a:cubicBezTo>
                  <a:pt x="22323516" y="-7687"/>
                  <a:pt x="22319673" y="52056"/>
                  <a:pt x="22319673" y="0"/>
                </a:cubicBezTo>
              </a:path>
            </a:pathLst>
          </a:custGeom>
          <a:noFill/>
          <a:ln w="63500" cap="flat">
            <a:solidFill>
              <a:srgbClr val="72F2E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811749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22A33811-B783-3DA4-1AB8-BCE0017E3365}"/>
              </a:ext>
            </a:extLst>
          </p:cNvPr>
          <p:cNvSpPr/>
          <p:nvPr/>
        </p:nvSpPr>
        <p:spPr>
          <a:xfrm>
            <a:off x="497098" y="3735104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224972F-B6D5-CD46-5E08-4E6FBDC68CE1}"/>
              </a:ext>
            </a:extLst>
          </p:cNvPr>
          <p:cNvSpPr/>
          <p:nvPr/>
        </p:nvSpPr>
        <p:spPr>
          <a:xfrm>
            <a:off x="1850518" y="247928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B20835E-9E26-7A74-D55C-18C62BDDF27B}"/>
              </a:ext>
            </a:extLst>
          </p:cNvPr>
          <p:cNvSpPr/>
          <p:nvPr/>
        </p:nvSpPr>
        <p:spPr>
          <a:xfrm>
            <a:off x="1850518" y="4091693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D3764A9-400A-1391-9C9C-97FE6CADB5EA}"/>
              </a:ext>
            </a:extLst>
          </p:cNvPr>
          <p:cNvSpPr/>
          <p:nvPr/>
        </p:nvSpPr>
        <p:spPr>
          <a:xfrm>
            <a:off x="1845341" y="5362487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B3EA9AE-3AD8-02CA-B9D7-1E83907DDB9B}"/>
              </a:ext>
            </a:extLst>
          </p:cNvPr>
          <p:cNvSpPr/>
          <p:nvPr/>
        </p:nvSpPr>
        <p:spPr>
          <a:xfrm>
            <a:off x="3125897" y="1773674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9DD2A8B-5557-1D81-56AD-FC54BE40FE21}"/>
              </a:ext>
            </a:extLst>
          </p:cNvPr>
          <p:cNvSpPr/>
          <p:nvPr/>
        </p:nvSpPr>
        <p:spPr>
          <a:xfrm>
            <a:off x="3119487" y="3222955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D8F5B4F-B40E-D8C4-63BB-F6633815BE7F}"/>
              </a:ext>
            </a:extLst>
          </p:cNvPr>
          <p:cNvSpPr/>
          <p:nvPr/>
        </p:nvSpPr>
        <p:spPr>
          <a:xfrm>
            <a:off x="3119487" y="4433034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52932B6-F57C-8B08-1B5E-B01A46341882}"/>
              </a:ext>
            </a:extLst>
          </p:cNvPr>
          <p:cNvSpPr/>
          <p:nvPr/>
        </p:nvSpPr>
        <p:spPr>
          <a:xfrm>
            <a:off x="3077083" y="581666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C1B39A7-89BE-1929-A107-56286514B162}"/>
              </a:ext>
            </a:extLst>
          </p:cNvPr>
          <p:cNvSpPr/>
          <p:nvPr/>
        </p:nvSpPr>
        <p:spPr>
          <a:xfrm>
            <a:off x="4308825" y="6278101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BA73507-C3D0-C975-91C0-A0CDB31E9E6E}"/>
              </a:ext>
            </a:extLst>
          </p:cNvPr>
          <p:cNvSpPr/>
          <p:nvPr/>
        </p:nvSpPr>
        <p:spPr>
          <a:xfrm>
            <a:off x="4388456" y="443303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9846415-0280-B9CA-0AEB-11838A08AC55}"/>
              </a:ext>
            </a:extLst>
          </p:cNvPr>
          <p:cNvSpPr/>
          <p:nvPr/>
        </p:nvSpPr>
        <p:spPr>
          <a:xfrm>
            <a:off x="4388456" y="171398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B14AB6D-C252-1CDF-2A99-B586B1C64158}"/>
              </a:ext>
            </a:extLst>
          </p:cNvPr>
          <p:cNvSpPr/>
          <p:nvPr/>
        </p:nvSpPr>
        <p:spPr>
          <a:xfrm>
            <a:off x="5670398" y="5106411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348410A-4A0F-396E-C4D5-A4B054117F50}"/>
              </a:ext>
            </a:extLst>
          </p:cNvPr>
          <p:cNvSpPr/>
          <p:nvPr/>
        </p:nvSpPr>
        <p:spPr>
          <a:xfrm>
            <a:off x="5678143" y="3862978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6FBAC62-CBC7-2BEB-C66D-2D95F997C69B}"/>
              </a:ext>
            </a:extLst>
          </p:cNvPr>
          <p:cNvSpPr/>
          <p:nvPr/>
        </p:nvSpPr>
        <p:spPr>
          <a:xfrm>
            <a:off x="5670398" y="242460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9A1D629-B041-0036-B61D-3C4F103891D3}"/>
              </a:ext>
            </a:extLst>
          </p:cNvPr>
          <p:cNvSpPr/>
          <p:nvPr/>
        </p:nvSpPr>
        <p:spPr>
          <a:xfrm>
            <a:off x="5670398" y="1105466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54B8464-F84C-B836-B7D0-60A74E108680}"/>
              </a:ext>
            </a:extLst>
          </p:cNvPr>
          <p:cNvCxnSpPr>
            <a:stCxn id="3" idx="7"/>
            <a:endCxn id="4" idx="3"/>
          </p:cNvCxnSpPr>
          <p:nvPr/>
        </p:nvCxnSpPr>
        <p:spPr>
          <a:xfrm flipV="1">
            <a:off x="888633" y="2916429"/>
            <a:ext cx="1029063" cy="89367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316E9D1-4A9B-F35D-2999-D700984CAC74}"/>
              </a:ext>
            </a:extLst>
          </p:cNvPr>
          <p:cNvCxnSpPr>
            <a:cxnSpLocks/>
            <a:stCxn id="3" idx="6"/>
            <a:endCxn id="5" idx="2"/>
          </p:cNvCxnSpPr>
          <p:nvPr/>
        </p:nvCxnSpPr>
        <p:spPr>
          <a:xfrm>
            <a:off x="955810" y="3991180"/>
            <a:ext cx="894708" cy="356589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A7D21B5-5D8D-13D3-A52C-3C9607C7D02C}"/>
              </a:ext>
            </a:extLst>
          </p:cNvPr>
          <p:cNvCxnSpPr>
            <a:cxnSpLocks/>
            <a:stCxn id="3" idx="5"/>
            <a:endCxn id="6" idx="1"/>
          </p:cNvCxnSpPr>
          <p:nvPr/>
        </p:nvCxnSpPr>
        <p:spPr>
          <a:xfrm>
            <a:off x="888633" y="4172252"/>
            <a:ext cx="1023885" cy="126523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EEBCFFF-2D41-794D-5BDC-D06867765CAB}"/>
              </a:ext>
            </a:extLst>
          </p:cNvPr>
          <p:cNvCxnSpPr>
            <a:cxnSpLocks/>
            <a:stCxn id="4" idx="7"/>
            <a:endCxn id="7" idx="2"/>
          </p:cNvCxnSpPr>
          <p:nvPr/>
        </p:nvCxnSpPr>
        <p:spPr>
          <a:xfrm flipV="1">
            <a:off x="2242053" y="2029750"/>
            <a:ext cx="883844" cy="524534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2C0FE09-5535-336A-880C-786B117F5F97}"/>
              </a:ext>
            </a:extLst>
          </p:cNvPr>
          <p:cNvCxnSpPr>
            <a:cxnSpLocks/>
            <a:stCxn id="4" idx="5"/>
            <a:endCxn id="8" idx="2"/>
          </p:cNvCxnSpPr>
          <p:nvPr/>
        </p:nvCxnSpPr>
        <p:spPr>
          <a:xfrm>
            <a:off x="2242053" y="2916429"/>
            <a:ext cx="877434" cy="562602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9191A1E-2316-1585-1AFF-B9D0A101A1C8}"/>
              </a:ext>
            </a:extLst>
          </p:cNvPr>
          <p:cNvCxnSpPr>
            <a:cxnSpLocks/>
            <a:stCxn id="5" idx="6"/>
            <a:endCxn id="9" idx="2"/>
          </p:cNvCxnSpPr>
          <p:nvPr/>
        </p:nvCxnSpPr>
        <p:spPr>
          <a:xfrm>
            <a:off x="2309230" y="4347769"/>
            <a:ext cx="810257" cy="341341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424EE65-7366-6060-A8F3-46EF3E015BFC}"/>
              </a:ext>
            </a:extLst>
          </p:cNvPr>
          <p:cNvCxnSpPr>
            <a:cxnSpLocks/>
            <a:stCxn id="6" idx="6"/>
            <a:endCxn id="10" idx="2"/>
          </p:cNvCxnSpPr>
          <p:nvPr/>
        </p:nvCxnSpPr>
        <p:spPr>
          <a:xfrm>
            <a:off x="2304053" y="5618563"/>
            <a:ext cx="773030" cy="454176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47EBD46-2C96-928A-F0EF-256F991769B9}"/>
              </a:ext>
            </a:extLst>
          </p:cNvPr>
          <p:cNvCxnSpPr>
            <a:cxnSpLocks/>
            <a:stCxn id="7" idx="6"/>
            <a:endCxn id="13" idx="2"/>
          </p:cNvCxnSpPr>
          <p:nvPr/>
        </p:nvCxnSpPr>
        <p:spPr>
          <a:xfrm flipV="1">
            <a:off x="3584609" y="1970058"/>
            <a:ext cx="803847" cy="59692"/>
          </a:xfrm>
          <a:prstGeom prst="line">
            <a:avLst/>
          </a:prstGeom>
          <a:noFill/>
          <a:ln w="127000" cap="flat">
            <a:solidFill>
              <a:schemeClr val="accent5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4D4F499-0B01-7616-7F70-AAD18DFB35C4}"/>
              </a:ext>
            </a:extLst>
          </p:cNvPr>
          <p:cNvCxnSpPr>
            <a:cxnSpLocks/>
            <a:stCxn id="9" idx="6"/>
            <a:endCxn id="12" idx="2"/>
          </p:cNvCxnSpPr>
          <p:nvPr/>
        </p:nvCxnSpPr>
        <p:spPr>
          <a:xfrm flipV="1">
            <a:off x="3578199" y="4689108"/>
            <a:ext cx="810257" cy="2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D89C0B3-DE4C-080D-07D0-EDE03FBBACFF}"/>
              </a:ext>
            </a:extLst>
          </p:cNvPr>
          <p:cNvCxnSpPr>
            <a:cxnSpLocks/>
            <a:stCxn id="10" idx="6"/>
            <a:endCxn id="11" idx="2"/>
          </p:cNvCxnSpPr>
          <p:nvPr/>
        </p:nvCxnSpPr>
        <p:spPr>
          <a:xfrm>
            <a:off x="3535795" y="6072738"/>
            <a:ext cx="773030" cy="46143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70A693F-52AF-FA63-3F83-AC0E2AA24B56}"/>
              </a:ext>
            </a:extLst>
          </p:cNvPr>
          <p:cNvCxnSpPr>
            <a:cxnSpLocks/>
            <a:stCxn id="12" idx="6"/>
            <a:endCxn id="15" idx="2"/>
          </p:cNvCxnSpPr>
          <p:nvPr/>
        </p:nvCxnSpPr>
        <p:spPr>
          <a:xfrm flipV="1">
            <a:off x="4847168" y="4119054"/>
            <a:ext cx="830975" cy="570054"/>
          </a:xfrm>
          <a:prstGeom prst="line">
            <a:avLst/>
          </a:prstGeom>
          <a:noFill/>
          <a:ln w="127000" cap="flat">
            <a:solidFill>
              <a:schemeClr val="accent5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13A38EAD-335E-EB65-BC4E-11EA7CC1622F}"/>
              </a:ext>
            </a:extLst>
          </p:cNvPr>
          <p:cNvCxnSpPr>
            <a:cxnSpLocks/>
            <a:stCxn id="12" idx="6"/>
            <a:endCxn id="14" idx="2"/>
          </p:cNvCxnSpPr>
          <p:nvPr/>
        </p:nvCxnSpPr>
        <p:spPr>
          <a:xfrm>
            <a:off x="4847168" y="4689108"/>
            <a:ext cx="823230" cy="673379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CB7F970-1E9C-BC7F-3F6A-ABD1DF7A494C}"/>
              </a:ext>
            </a:extLst>
          </p:cNvPr>
          <p:cNvCxnSpPr>
            <a:cxnSpLocks/>
            <a:stCxn id="13" idx="6"/>
            <a:endCxn id="17" idx="2"/>
          </p:cNvCxnSpPr>
          <p:nvPr/>
        </p:nvCxnSpPr>
        <p:spPr>
          <a:xfrm flipV="1">
            <a:off x="4847168" y="1361542"/>
            <a:ext cx="823230" cy="608516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092DA6A9-0C06-DDB5-1998-2920DAB0825D}"/>
              </a:ext>
            </a:extLst>
          </p:cNvPr>
          <p:cNvCxnSpPr>
            <a:cxnSpLocks/>
            <a:stCxn id="13" idx="6"/>
            <a:endCxn id="16" idx="2"/>
          </p:cNvCxnSpPr>
          <p:nvPr/>
        </p:nvCxnSpPr>
        <p:spPr>
          <a:xfrm>
            <a:off x="4847168" y="1970058"/>
            <a:ext cx="823230" cy="710627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58D6796D-B8E0-E5BA-79CB-1B5D299B24E6}"/>
              </a:ext>
            </a:extLst>
          </p:cNvPr>
          <p:cNvSpPr txBox="1"/>
          <p:nvPr/>
        </p:nvSpPr>
        <p:spPr>
          <a:xfrm>
            <a:off x="557887" y="3637092"/>
            <a:ext cx="39913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FFFFFF"/>
                </a:solidFill>
                <a:latin typeface="Chalkduster" panose="03050602040202020205" pitchFamily="66" charset="77"/>
              </a:rPr>
              <a:t>s</a:t>
            </a:r>
          </a:p>
        </p:txBody>
      </p:sp>
      <p:sp>
        <p:nvSpPr>
          <p:cNvPr id="63" name="Merge 62">
            <a:extLst>
              <a:ext uri="{FF2B5EF4-FFF2-40B4-BE49-F238E27FC236}">
                <a16:creationId xmlns:a16="http://schemas.microsoft.com/office/drawing/2014/main" id="{5FB51D65-8240-6CFD-C7B7-D71B5A889567}"/>
              </a:ext>
            </a:extLst>
          </p:cNvPr>
          <p:cNvSpPr/>
          <p:nvPr/>
        </p:nvSpPr>
        <p:spPr>
          <a:xfrm rot="5400000">
            <a:off x="6571906" y="195801"/>
            <a:ext cx="1384590" cy="2283310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1018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4" name="Merge 63">
            <a:extLst>
              <a:ext uri="{FF2B5EF4-FFF2-40B4-BE49-F238E27FC236}">
                <a16:creationId xmlns:a16="http://schemas.microsoft.com/office/drawing/2014/main" id="{021717F1-7225-005C-E3D9-334F06B01F77}"/>
              </a:ext>
            </a:extLst>
          </p:cNvPr>
          <p:cNvSpPr/>
          <p:nvPr/>
        </p:nvSpPr>
        <p:spPr>
          <a:xfrm rot="5400000">
            <a:off x="6614726" y="1598710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1018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5" name="Merge 64">
            <a:extLst>
              <a:ext uri="{FF2B5EF4-FFF2-40B4-BE49-F238E27FC236}">
                <a16:creationId xmlns:a16="http://schemas.microsoft.com/office/drawing/2014/main" id="{95AB8F65-1996-4F99-543B-D9F176B0FD6F}"/>
              </a:ext>
            </a:extLst>
          </p:cNvPr>
          <p:cNvSpPr/>
          <p:nvPr/>
        </p:nvSpPr>
        <p:spPr>
          <a:xfrm rot="5400000">
            <a:off x="6595345" y="2971360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1018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6" name="Merge 65">
            <a:extLst>
              <a:ext uri="{FF2B5EF4-FFF2-40B4-BE49-F238E27FC236}">
                <a16:creationId xmlns:a16="http://schemas.microsoft.com/office/drawing/2014/main" id="{48941BA8-E566-71C7-2708-0BE26715CBE4}"/>
              </a:ext>
            </a:extLst>
          </p:cNvPr>
          <p:cNvSpPr/>
          <p:nvPr/>
        </p:nvSpPr>
        <p:spPr>
          <a:xfrm rot="5400000">
            <a:off x="6613075" y="4258501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1018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7" name="Merge 66">
            <a:extLst>
              <a:ext uri="{FF2B5EF4-FFF2-40B4-BE49-F238E27FC236}">
                <a16:creationId xmlns:a16="http://schemas.microsoft.com/office/drawing/2014/main" id="{42F32E53-32E9-2C21-754B-35E0DDDC4020}"/>
              </a:ext>
            </a:extLst>
          </p:cNvPr>
          <p:cNvSpPr/>
          <p:nvPr/>
        </p:nvSpPr>
        <p:spPr>
          <a:xfrm rot="5400000">
            <a:off x="5237305" y="5432356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1018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69CACA1E-A180-FE8C-DAA9-EABFD617D477}"/>
              </a:ext>
            </a:extLst>
          </p:cNvPr>
          <p:cNvSpPr/>
          <p:nvPr/>
        </p:nvSpPr>
        <p:spPr>
          <a:xfrm rot="10800000">
            <a:off x="23053828" y="3634367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C343CF2E-FC9C-F83A-243A-7D68108AB369}"/>
              </a:ext>
            </a:extLst>
          </p:cNvPr>
          <p:cNvSpPr/>
          <p:nvPr/>
        </p:nvSpPr>
        <p:spPr>
          <a:xfrm rot="10800000">
            <a:off x="21700408" y="489018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34A3CB77-1C59-DF67-5FDB-AA4158872420}"/>
              </a:ext>
            </a:extLst>
          </p:cNvPr>
          <p:cNvSpPr/>
          <p:nvPr/>
        </p:nvSpPr>
        <p:spPr>
          <a:xfrm rot="10800000">
            <a:off x="21700408" y="3277778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E041B13E-461C-78AE-BB4E-95E1BD93F29E}"/>
              </a:ext>
            </a:extLst>
          </p:cNvPr>
          <p:cNvSpPr/>
          <p:nvPr/>
        </p:nvSpPr>
        <p:spPr>
          <a:xfrm rot="10800000">
            <a:off x="21705585" y="2006984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FC2CBFB9-3367-DC10-664F-54C36642B2AC}"/>
              </a:ext>
            </a:extLst>
          </p:cNvPr>
          <p:cNvSpPr/>
          <p:nvPr/>
        </p:nvSpPr>
        <p:spPr>
          <a:xfrm rot="10800000">
            <a:off x="20425029" y="5595797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23BB3B57-3331-36FA-6FEA-50334AB2B579}"/>
              </a:ext>
            </a:extLst>
          </p:cNvPr>
          <p:cNvSpPr/>
          <p:nvPr/>
        </p:nvSpPr>
        <p:spPr>
          <a:xfrm rot="10800000">
            <a:off x="20431439" y="4146516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A1DED2F5-3301-5C13-15FF-4148612A9407}"/>
              </a:ext>
            </a:extLst>
          </p:cNvPr>
          <p:cNvSpPr/>
          <p:nvPr/>
        </p:nvSpPr>
        <p:spPr>
          <a:xfrm rot="10800000">
            <a:off x="20431439" y="2936437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8A3A25F-C416-6CA8-2F86-C253A911BA99}"/>
              </a:ext>
            </a:extLst>
          </p:cNvPr>
          <p:cNvSpPr/>
          <p:nvPr/>
        </p:nvSpPr>
        <p:spPr>
          <a:xfrm rot="10800000">
            <a:off x="20473843" y="155280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6649D22B-FE54-C884-676E-0461BDC63AF0}"/>
              </a:ext>
            </a:extLst>
          </p:cNvPr>
          <p:cNvSpPr/>
          <p:nvPr/>
        </p:nvSpPr>
        <p:spPr>
          <a:xfrm rot="10800000">
            <a:off x="19242101" y="1091370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16CFDD31-5816-F7B0-C274-330985CEFAA9}"/>
              </a:ext>
            </a:extLst>
          </p:cNvPr>
          <p:cNvSpPr/>
          <p:nvPr/>
        </p:nvSpPr>
        <p:spPr>
          <a:xfrm rot="10800000">
            <a:off x="19162470" y="293643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6AAB0A98-0624-C972-065B-9B5D873324FA}"/>
              </a:ext>
            </a:extLst>
          </p:cNvPr>
          <p:cNvSpPr/>
          <p:nvPr/>
        </p:nvSpPr>
        <p:spPr>
          <a:xfrm rot="10800000">
            <a:off x="19162470" y="565548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CA3B5BD2-0CB1-127D-65E8-99EDACE0B6FD}"/>
              </a:ext>
            </a:extLst>
          </p:cNvPr>
          <p:cNvSpPr/>
          <p:nvPr/>
        </p:nvSpPr>
        <p:spPr>
          <a:xfrm rot="10800000">
            <a:off x="17880528" y="2263060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0C65EC8A-D493-2F12-9507-8FB1DE7E672A}"/>
              </a:ext>
            </a:extLst>
          </p:cNvPr>
          <p:cNvSpPr/>
          <p:nvPr/>
        </p:nvSpPr>
        <p:spPr>
          <a:xfrm rot="10800000">
            <a:off x="17872783" y="3506493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2BECC466-AABC-B495-A2CF-F4575A6B942C}"/>
              </a:ext>
            </a:extLst>
          </p:cNvPr>
          <p:cNvSpPr/>
          <p:nvPr/>
        </p:nvSpPr>
        <p:spPr>
          <a:xfrm rot="10800000">
            <a:off x="17880528" y="494486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EBF39356-0658-85DD-4E58-78F2D1C58BB1}"/>
              </a:ext>
            </a:extLst>
          </p:cNvPr>
          <p:cNvSpPr/>
          <p:nvPr/>
        </p:nvSpPr>
        <p:spPr>
          <a:xfrm rot="10800000">
            <a:off x="17880528" y="6264005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E584EC80-6FE6-93D8-9973-17965AF90FFE}"/>
              </a:ext>
            </a:extLst>
          </p:cNvPr>
          <p:cNvCxnSpPr>
            <a:cxnSpLocks/>
            <a:stCxn id="69" idx="7"/>
            <a:endCxn id="70" idx="3"/>
          </p:cNvCxnSpPr>
          <p:nvPr/>
        </p:nvCxnSpPr>
        <p:spPr>
          <a:xfrm rot="10800000" flipV="1">
            <a:off x="22091942" y="4071514"/>
            <a:ext cx="1029063" cy="89367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8E5989EE-781C-9F75-3469-D36436E76769}"/>
              </a:ext>
            </a:extLst>
          </p:cNvPr>
          <p:cNvCxnSpPr>
            <a:cxnSpLocks/>
            <a:stCxn id="69" idx="6"/>
            <a:endCxn id="71" idx="2"/>
          </p:cNvCxnSpPr>
          <p:nvPr/>
        </p:nvCxnSpPr>
        <p:spPr>
          <a:xfrm rot="10800000">
            <a:off x="22159120" y="3533852"/>
            <a:ext cx="894708" cy="356589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76A5B7F9-DB8E-ED0E-4C53-A43F741192FD}"/>
              </a:ext>
            </a:extLst>
          </p:cNvPr>
          <p:cNvCxnSpPr>
            <a:cxnSpLocks/>
            <a:stCxn id="69" idx="5"/>
            <a:endCxn id="72" idx="1"/>
          </p:cNvCxnSpPr>
          <p:nvPr/>
        </p:nvCxnSpPr>
        <p:spPr>
          <a:xfrm rot="10800000">
            <a:off x="22097120" y="2444131"/>
            <a:ext cx="1023885" cy="126523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A419852C-C440-2CD7-70F5-B6B8DDDE2488}"/>
              </a:ext>
            </a:extLst>
          </p:cNvPr>
          <p:cNvCxnSpPr>
            <a:cxnSpLocks/>
            <a:stCxn id="70" idx="7"/>
            <a:endCxn id="73" idx="2"/>
          </p:cNvCxnSpPr>
          <p:nvPr/>
        </p:nvCxnSpPr>
        <p:spPr>
          <a:xfrm rot="10800000" flipV="1">
            <a:off x="20883741" y="5327337"/>
            <a:ext cx="883844" cy="524534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1B8DC0FA-24C2-9E6C-88B7-D22D9E6D5352}"/>
              </a:ext>
            </a:extLst>
          </p:cNvPr>
          <p:cNvCxnSpPr>
            <a:cxnSpLocks/>
            <a:stCxn id="70" idx="5"/>
            <a:endCxn id="74" idx="2"/>
          </p:cNvCxnSpPr>
          <p:nvPr/>
        </p:nvCxnSpPr>
        <p:spPr>
          <a:xfrm rot="10800000">
            <a:off x="20890151" y="4402590"/>
            <a:ext cx="877434" cy="562602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52BF9EB1-5F00-A41C-1B79-0E73E211D917}"/>
              </a:ext>
            </a:extLst>
          </p:cNvPr>
          <p:cNvCxnSpPr>
            <a:cxnSpLocks/>
            <a:stCxn id="71" idx="6"/>
            <a:endCxn id="75" idx="2"/>
          </p:cNvCxnSpPr>
          <p:nvPr/>
        </p:nvCxnSpPr>
        <p:spPr>
          <a:xfrm rot="10800000">
            <a:off x="20890151" y="3192511"/>
            <a:ext cx="810257" cy="341341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C9CAE128-EFD1-2D84-5757-540AC9DB18B1}"/>
              </a:ext>
            </a:extLst>
          </p:cNvPr>
          <p:cNvCxnSpPr>
            <a:cxnSpLocks/>
            <a:stCxn id="72" idx="6"/>
            <a:endCxn id="76" idx="2"/>
          </p:cNvCxnSpPr>
          <p:nvPr/>
        </p:nvCxnSpPr>
        <p:spPr>
          <a:xfrm rot="10800000">
            <a:off x="20932555" y="1808882"/>
            <a:ext cx="773030" cy="454176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FBDB1856-BE9C-F83C-367C-06D2B1E8A737}"/>
              </a:ext>
            </a:extLst>
          </p:cNvPr>
          <p:cNvCxnSpPr>
            <a:cxnSpLocks/>
            <a:stCxn id="73" idx="6"/>
            <a:endCxn id="79" idx="2"/>
          </p:cNvCxnSpPr>
          <p:nvPr/>
        </p:nvCxnSpPr>
        <p:spPr>
          <a:xfrm rot="10800000" flipV="1">
            <a:off x="19621182" y="5851871"/>
            <a:ext cx="803847" cy="59692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F783DCF4-3A0C-DA43-BE84-4BE59BFF969B}"/>
              </a:ext>
            </a:extLst>
          </p:cNvPr>
          <p:cNvCxnSpPr>
            <a:cxnSpLocks/>
            <a:stCxn id="75" idx="6"/>
            <a:endCxn id="78" idx="2"/>
          </p:cNvCxnSpPr>
          <p:nvPr/>
        </p:nvCxnSpPr>
        <p:spPr>
          <a:xfrm rot="10800000" flipV="1">
            <a:off x="19621182" y="3192511"/>
            <a:ext cx="810257" cy="2"/>
          </a:xfrm>
          <a:prstGeom prst="line">
            <a:avLst/>
          </a:prstGeom>
          <a:noFill/>
          <a:ln w="127000" cap="flat">
            <a:solidFill>
              <a:schemeClr val="accent5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0C852BB7-187C-E534-FC28-86FDF5C61673}"/>
              </a:ext>
            </a:extLst>
          </p:cNvPr>
          <p:cNvCxnSpPr>
            <a:cxnSpLocks/>
            <a:stCxn id="76" idx="6"/>
            <a:endCxn id="77" idx="2"/>
          </p:cNvCxnSpPr>
          <p:nvPr/>
        </p:nvCxnSpPr>
        <p:spPr>
          <a:xfrm rot="10800000">
            <a:off x="19700813" y="1347445"/>
            <a:ext cx="773030" cy="461438"/>
          </a:xfrm>
          <a:prstGeom prst="line">
            <a:avLst/>
          </a:prstGeom>
          <a:noFill/>
          <a:ln w="127000" cap="flat">
            <a:solidFill>
              <a:schemeClr val="accent5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ED1B9FE9-64D2-1020-1188-C54E86162FB4}"/>
              </a:ext>
            </a:extLst>
          </p:cNvPr>
          <p:cNvCxnSpPr>
            <a:cxnSpLocks/>
            <a:stCxn id="78" idx="6"/>
            <a:endCxn id="81" idx="2"/>
          </p:cNvCxnSpPr>
          <p:nvPr/>
        </p:nvCxnSpPr>
        <p:spPr>
          <a:xfrm rot="10800000" flipV="1">
            <a:off x="18331495" y="3192513"/>
            <a:ext cx="830975" cy="570054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573CBFFB-B1CB-416F-0D17-3C2F08EA16A4}"/>
              </a:ext>
            </a:extLst>
          </p:cNvPr>
          <p:cNvCxnSpPr>
            <a:cxnSpLocks/>
            <a:stCxn id="78" idx="6"/>
            <a:endCxn id="80" idx="2"/>
          </p:cNvCxnSpPr>
          <p:nvPr/>
        </p:nvCxnSpPr>
        <p:spPr>
          <a:xfrm rot="10800000">
            <a:off x="18339240" y="2519134"/>
            <a:ext cx="823230" cy="673379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E97679F0-FD0B-6D39-28E9-D371D3E65024}"/>
              </a:ext>
            </a:extLst>
          </p:cNvPr>
          <p:cNvCxnSpPr>
            <a:cxnSpLocks/>
            <a:stCxn id="79" idx="6"/>
            <a:endCxn id="83" idx="2"/>
          </p:cNvCxnSpPr>
          <p:nvPr/>
        </p:nvCxnSpPr>
        <p:spPr>
          <a:xfrm rot="10800000" flipV="1">
            <a:off x="18339240" y="5911563"/>
            <a:ext cx="823230" cy="608516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47D9ACD8-40F3-DA05-DCD0-911244E379BC}"/>
              </a:ext>
            </a:extLst>
          </p:cNvPr>
          <p:cNvCxnSpPr>
            <a:cxnSpLocks/>
            <a:stCxn id="79" idx="6"/>
            <a:endCxn id="82" idx="2"/>
          </p:cNvCxnSpPr>
          <p:nvPr/>
        </p:nvCxnSpPr>
        <p:spPr>
          <a:xfrm rot="10800000">
            <a:off x="18339240" y="5200936"/>
            <a:ext cx="823230" cy="710627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5A7C573F-2B76-8D02-8D7D-F26B09149A89}"/>
              </a:ext>
            </a:extLst>
          </p:cNvPr>
          <p:cNvSpPr txBox="1"/>
          <p:nvPr/>
        </p:nvSpPr>
        <p:spPr>
          <a:xfrm>
            <a:off x="23180583" y="3851006"/>
            <a:ext cx="39913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FFFFFF"/>
                </a:solidFill>
                <a:latin typeface="Chalkduster" panose="03050602040202020205" pitchFamily="66" charset="77"/>
              </a:rPr>
              <a:t>t</a:t>
            </a:r>
          </a:p>
        </p:txBody>
      </p:sp>
      <p:sp>
        <p:nvSpPr>
          <p:cNvPr id="99" name="Merge 98">
            <a:extLst>
              <a:ext uri="{FF2B5EF4-FFF2-40B4-BE49-F238E27FC236}">
                <a16:creationId xmlns:a16="http://schemas.microsoft.com/office/drawing/2014/main" id="{27B8A903-0D3C-B897-9567-B7688E9B49CC}"/>
              </a:ext>
            </a:extLst>
          </p:cNvPr>
          <p:cNvSpPr/>
          <p:nvPr/>
        </p:nvSpPr>
        <p:spPr>
          <a:xfrm rot="16200000">
            <a:off x="16053142" y="5402510"/>
            <a:ext cx="1384590" cy="2283310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0" name="Merge 99">
            <a:extLst>
              <a:ext uri="{FF2B5EF4-FFF2-40B4-BE49-F238E27FC236}">
                <a16:creationId xmlns:a16="http://schemas.microsoft.com/office/drawing/2014/main" id="{D8867109-E8BC-5C49-33C4-EC8D99F708C3}"/>
              </a:ext>
            </a:extLst>
          </p:cNvPr>
          <p:cNvSpPr/>
          <p:nvPr/>
        </p:nvSpPr>
        <p:spPr>
          <a:xfrm rot="16200000">
            <a:off x="16070016" y="3999599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1" name="Merge 100">
            <a:extLst>
              <a:ext uri="{FF2B5EF4-FFF2-40B4-BE49-F238E27FC236}">
                <a16:creationId xmlns:a16="http://schemas.microsoft.com/office/drawing/2014/main" id="{48791C05-5174-B06B-BA9F-EBA17B08DD85}"/>
              </a:ext>
            </a:extLst>
          </p:cNvPr>
          <p:cNvSpPr/>
          <p:nvPr/>
        </p:nvSpPr>
        <p:spPr>
          <a:xfrm rot="16200000">
            <a:off x="16089397" y="2626949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2" name="Merge 101">
            <a:extLst>
              <a:ext uri="{FF2B5EF4-FFF2-40B4-BE49-F238E27FC236}">
                <a16:creationId xmlns:a16="http://schemas.microsoft.com/office/drawing/2014/main" id="{517574CB-4159-1B20-209D-938F50BA26C1}"/>
              </a:ext>
            </a:extLst>
          </p:cNvPr>
          <p:cNvSpPr/>
          <p:nvPr/>
        </p:nvSpPr>
        <p:spPr>
          <a:xfrm rot="16200000">
            <a:off x="16071667" y="1339808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3" name="Merge 102">
            <a:extLst>
              <a:ext uri="{FF2B5EF4-FFF2-40B4-BE49-F238E27FC236}">
                <a16:creationId xmlns:a16="http://schemas.microsoft.com/office/drawing/2014/main" id="{D5C51A22-943A-613B-05D4-D3D0583E2401}"/>
              </a:ext>
            </a:extLst>
          </p:cNvPr>
          <p:cNvSpPr/>
          <p:nvPr/>
        </p:nvSpPr>
        <p:spPr>
          <a:xfrm rot="16200000">
            <a:off x="17447437" y="165953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!!r10">
                <a:extLst>
                  <a:ext uri="{FF2B5EF4-FFF2-40B4-BE49-F238E27FC236}">
                    <a16:creationId xmlns:a16="http://schemas.microsoft.com/office/drawing/2014/main" id="{B45187F6-5949-72E9-BA30-1BB2CC96D573}"/>
                  </a:ext>
                </a:extLst>
              </p:cNvPr>
              <p:cNvSpPr/>
              <p:nvPr/>
            </p:nvSpPr>
            <p:spPr>
              <a:xfrm>
                <a:off x="2321070" y="4683890"/>
                <a:ext cx="583052" cy="646827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𝑄</m:t>
                      </m:r>
                    </m:oMath>
                  </m:oMathPara>
                </a14:m>
                <a:endParaRPr lang="en-US" sz="3200" dirty="0">
                  <a:solidFill>
                    <a:schemeClr val="accent5">
                      <a:lumMod val="75000"/>
                    </a:scheme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1" name="!!r10">
                <a:extLst>
                  <a:ext uri="{FF2B5EF4-FFF2-40B4-BE49-F238E27FC236}">
                    <a16:creationId xmlns:a16="http://schemas.microsoft.com/office/drawing/2014/main" id="{B45187F6-5949-72E9-BA30-1BB2CC96D5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1070" y="4683890"/>
                <a:ext cx="583052" cy="646827"/>
              </a:xfrm>
              <a:prstGeom prst="roundRect">
                <a:avLst/>
              </a:prstGeom>
              <a:blipFill>
                <a:blip r:embed="rId4"/>
                <a:stretch>
                  <a:fillRect l="-25532" r="-2128" b="-19231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!!r10">
                <a:extLst>
                  <a:ext uri="{FF2B5EF4-FFF2-40B4-BE49-F238E27FC236}">
                    <a16:creationId xmlns:a16="http://schemas.microsoft.com/office/drawing/2014/main" id="{E8FEB822-AB3B-679F-EF3F-1B9DE34A4A3B}"/>
                  </a:ext>
                </a:extLst>
              </p:cNvPr>
              <p:cNvSpPr/>
              <p:nvPr/>
            </p:nvSpPr>
            <p:spPr>
              <a:xfrm>
                <a:off x="20802378" y="3515326"/>
                <a:ext cx="583052" cy="646827"/>
              </a:xfrm>
              <a:prstGeom prst="round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𝑆</m:t>
                      </m:r>
                    </m:oMath>
                  </m:oMathPara>
                </a14:m>
                <a:endParaRPr lang="en-US" sz="3200" dirty="0">
                  <a:solidFill>
                    <a:schemeClr val="accent5">
                      <a:lumMod val="75000"/>
                    </a:scheme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2" name="!!r10">
                <a:extLst>
                  <a:ext uri="{FF2B5EF4-FFF2-40B4-BE49-F238E27FC236}">
                    <a16:creationId xmlns:a16="http://schemas.microsoft.com/office/drawing/2014/main" id="{E8FEB822-AB3B-679F-EF3F-1B9DE34A4A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02378" y="3515326"/>
                <a:ext cx="583052" cy="646827"/>
              </a:xfrm>
              <a:prstGeom prst="roundRect">
                <a:avLst/>
              </a:prstGeom>
              <a:blipFill>
                <a:blip r:embed="rId5"/>
                <a:stretch>
                  <a:fillRect l="-19149" b="-19231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01AEA6FF-A16A-D0E9-39B2-CB889719F280}"/>
              </a:ext>
            </a:extLst>
          </p:cNvPr>
          <p:cNvSpPr txBox="1"/>
          <p:nvPr/>
        </p:nvSpPr>
        <p:spPr>
          <a:xfrm>
            <a:off x="4407837" y="3197698"/>
            <a:ext cx="39913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FFFFFF"/>
                </a:solidFill>
                <a:latin typeface="Chalkduster" panose="03050602040202020205" pitchFamily="66" charset="77"/>
              </a:rPr>
              <a:t>u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B8ABECB-4F7E-04BC-EF7B-E977C7158A61}"/>
              </a:ext>
            </a:extLst>
          </p:cNvPr>
          <p:cNvSpPr txBox="1"/>
          <p:nvPr/>
        </p:nvSpPr>
        <p:spPr>
          <a:xfrm>
            <a:off x="20430228" y="1744930"/>
            <a:ext cx="39913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FFFFFF"/>
                </a:solidFill>
                <a:latin typeface="Chalkduster" panose="03050602040202020205" pitchFamily="66" charset="77"/>
              </a:rPr>
              <a:t>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9C823E28-6C79-3DAC-D20F-7168D9F6578F}"/>
                  </a:ext>
                </a:extLst>
              </p:cNvPr>
              <p:cNvSpPr/>
              <p:nvPr/>
            </p:nvSpPr>
            <p:spPr>
              <a:xfrm>
                <a:off x="726454" y="7312744"/>
                <a:ext cx="22275662" cy="5935896"/>
              </a:xfrm>
              <a:prstGeom prst="roundRect">
                <a:avLst>
                  <a:gd name="adj" fmla="val 5932"/>
                </a:avLst>
              </a:prstGeom>
              <a:noFill/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numCol="1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So, let us assume that F* hits </a:t>
                </a:r>
                <a:r>
                  <a:rPr lang="en-US" sz="5400" dirty="0" err="1">
                    <a:solidFill>
                      <a:schemeClr val="bg1"/>
                    </a:solidFill>
                    <a:latin typeface="Bradley Hand" pitchFamily="2" charset="77"/>
                  </a:rPr>
                  <a:t>st</a:t>
                </a: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</m:oMath>
                </a14:m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 F on the first(or the last) segment </a:t>
                </a:r>
              </a:p>
            </p:txBody>
          </p:sp>
        </mc:Choice>
        <mc:Fallback xmlns="">
          <p:sp>
            <p:nvSpPr>
              <p:cNvPr id="27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9C823E28-6C79-3DAC-D20F-7168D9F657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454" y="7312744"/>
                <a:ext cx="22275662" cy="5935896"/>
              </a:xfrm>
              <a:prstGeom prst="roundRect">
                <a:avLst>
                  <a:gd name="adj" fmla="val 5932"/>
                </a:avLst>
              </a:prstGeom>
              <a:blipFill>
                <a:blip r:embed="rId6"/>
                <a:stretch>
                  <a:fillRect/>
                </a:stretch>
              </a:blipFill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a14="http://schemas.microsoft.com/office/drawing/2010/main"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!!c4">
            <a:extLst>
              <a:ext uri="{FF2B5EF4-FFF2-40B4-BE49-F238E27FC236}">
                <a16:creationId xmlns:a16="http://schemas.microsoft.com/office/drawing/2014/main" id="{4E2C16EF-9B2B-2D6F-67DE-BAC8D4A91594}"/>
              </a:ext>
            </a:extLst>
          </p:cNvPr>
          <p:cNvSpPr/>
          <p:nvPr/>
        </p:nvSpPr>
        <p:spPr>
          <a:xfrm>
            <a:off x="4932677" y="2028195"/>
            <a:ext cx="914400" cy="853996"/>
          </a:xfrm>
          <a:prstGeom prst="mathMultiply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accent5">
                  <a:lumMod val="75000"/>
                </a:schemeClr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0" name="!!c4">
            <a:extLst>
              <a:ext uri="{FF2B5EF4-FFF2-40B4-BE49-F238E27FC236}">
                <a16:creationId xmlns:a16="http://schemas.microsoft.com/office/drawing/2014/main" id="{6E1812F4-62F4-40B2-4ED1-2F8211695D03}"/>
              </a:ext>
            </a:extLst>
          </p:cNvPr>
          <p:cNvSpPr/>
          <p:nvPr/>
        </p:nvSpPr>
        <p:spPr>
          <a:xfrm>
            <a:off x="16732464" y="2017811"/>
            <a:ext cx="914400" cy="853996"/>
          </a:xfrm>
          <a:prstGeom prst="mathMultiply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accent5">
                  <a:lumMod val="75000"/>
                </a:schemeClr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8" name="!!c4">
            <a:extLst>
              <a:ext uri="{FF2B5EF4-FFF2-40B4-BE49-F238E27FC236}">
                <a16:creationId xmlns:a16="http://schemas.microsoft.com/office/drawing/2014/main" id="{AD31A7AE-E702-7E11-E393-F813D389A9CD}"/>
              </a:ext>
            </a:extLst>
          </p:cNvPr>
          <p:cNvSpPr/>
          <p:nvPr/>
        </p:nvSpPr>
        <p:spPr>
          <a:xfrm>
            <a:off x="10949885" y="4900338"/>
            <a:ext cx="914400" cy="853996"/>
          </a:xfrm>
          <a:prstGeom prst="mathMultiply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accent5">
                  <a:lumMod val="75000"/>
                </a:schemeClr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CEF6CA73-7907-A002-33CF-FA4A9E144512}"/>
              </a:ext>
            </a:extLst>
          </p:cNvPr>
          <p:cNvSpPr/>
          <p:nvPr/>
        </p:nvSpPr>
        <p:spPr>
          <a:xfrm>
            <a:off x="804283" y="3824004"/>
            <a:ext cx="22319753" cy="2057400"/>
          </a:xfrm>
          <a:custGeom>
            <a:avLst/>
            <a:gdLst>
              <a:gd name="connsiteX0" fmla="*/ 0 w 22319753"/>
              <a:gd name="connsiteY0" fmla="*/ 166255 h 2057400"/>
              <a:gd name="connsiteX1" fmla="*/ 145473 w 22319753"/>
              <a:gd name="connsiteY1" fmla="*/ 187037 h 2057400"/>
              <a:gd name="connsiteX2" fmla="*/ 415637 w 22319753"/>
              <a:gd name="connsiteY2" fmla="*/ 207818 h 2057400"/>
              <a:gd name="connsiteX3" fmla="*/ 477982 w 22319753"/>
              <a:gd name="connsiteY3" fmla="*/ 249382 h 2057400"/>
              <a:gd name="connsiteX4" fmla="*/ 540328 w 22319753"/>
              <a:gd name="connsiteY4" fmla="*/ 270164 h 2057400"/>
              <a:gd name="connsiteX5" fmla="*/ 665019 w 22319753"/>
              <a:gd name="connsiteY5" fmla="*/ 353291 h 2057400"/>
              <a:gd name="connsiteX6" fmla="*/ 789709 w 22319753"/>
              <a:gd name="connsiteY6" fmla="*/ 436418 h 2057400"/>
              <a:gd name="connsiteX7" fmla="*/ 831273 w 22319753"/>
              <a:gd name="connsiteY7" fmla="*/ 498764 h 2057400"/>
              <a:gd name="connsiteX8" fmla="*/ 1413164 w 22319753"/>
              <a:gd name="connsiteY8" fmla="*/ 561109 h 2057400"/>
              <a:gd name="connsiteX9" fmla="*/ 1620982 w 22319753"/>
              <a:gd name="connsiteY9" fmla="*/ 602673 h 2057400"/>
              <a:gd name="connsiteX10" fmla="*/ 1745673 w 22319753"/>
              <a:gd name="connsiteY10" fmla="*/ 644237 h 2057400"/>
              <a:gd name="connsiteX11" fmla="*/ 1932709 w 22319753"/>
              <a:gd name="connsiteY11" fmla="*/ 748146 h 2057400"/>
              <a:gd name="connsiteX12" fmla="*/ 2223655 w 22319753"/>
              <a:gd name="connsiteY12" fmla="*/ 768927 h 2057400"/>
              <a:gd name="connsiteX13" fmla="*/ 2348346 w 22319753"/>
              <a:gd name="connsiteY13" fmla="*/ 810491 h 2057400"/>
              <a:gd name="connsiteX14" fmla="*/ 2722419 w 22319753"/>
              <a:gd name="connsiteY14" fmla="*/ 852055 h 2057400"/>
              <a:gd name="connsiteX15" fmla="*/ 3366655 w 22319753"/>
              <a:gd name="connsiteY15" fmla="*/ 852055 h 2057400"/>
              <a:gd name="connsiteX16" fmla="*/ 3823855 w 22319753"/>
              <a:gd name="connsiteY16" fmla="*/ 872837 h 2057400"/>
              <a:gd name="connsiteX17" fmla="*/ 4010891 w 22319753"/>
              <a:gd name="connsiteY17" fmla="*/ 914400 h 2057400"/>
              <a:gd name="connsiteX18" fmla="*/ 4135582 w 22319753"/>
              <a:gd name="connsiteY18" fmla="*/ 1018309 h 2057400"/>
              <a:gd name="connsiteX19" fmla="*/ 4197928 w 22319753"/>
              <a:gd name="connsiteY19" fmla="*/ 1059873 h 2057400"/>
              <a:gd name="connsiteX20" fmla="*/ 4281055 w 22319753"/>
              <a:gd name="connsiteY20" fmla="*/ 1101437 h 2057400"/>
              <a:gd name="connsiteX21" fmla="*/ 4364182 w 22319753"/>
              <a:gd name="connsiteY21" fmla="*/ 1122218 h 2057400"/>
              <a:gd name="connsiteX22" fmla="*/ 4426528 w 22319753"/>
              <a:gd name="connsiteY22" fmla="*/ 1143000 h 2057400"/>
              <a:gd name="connsiteX23" fmla="*/ 4551219 w 22319753"/>
              <a:gd name="connsiteY23" fmla="*/ 1226127 h 2057400"/>
              <a:gd name="connsiteX24" fmla="*/ 4613564 w 22319753"/>
              <a:gd name="connsiteY24" fmla="*/ 1288473 h 2057400"/>
              <a:gd name="connsiteX25" fmla="*/ 4779819 w 22319753"/>
              <a:gd name="connsiteY25" fmla="*/ 1330037 h 2057400"/>
              <a:gd name="connsiteX26" fmla="*/ 4925291 w 22319753"/>
              <a:gd name="connsiteY26" fmla="*/ 1371600 h 2057400"/>
              <a:gd name="connsiteX27" fmla="*/ 5049982 w 22319753"/>
              <a:gd name="connsiteY27" fmla="*/ 1413164 h 2057400"/>
              <a:gd name="connsiteX28" fmla="*/ 5112328 w 22319753"/>
              <a:gd name="connsiteY28" fmla="*/ 1433946 h 2057400"/>
              <a:gd name="connsiteX29" fmla="*/ 5403273 w 22319753"/>
              <a:gd name="connsiteY29" fmla="*/ 1454727 h 2057400"/>
              <a:gd name="connsiteX30" fmla="*/ 5631873 w 22319753"/>
              <a:gd name="connsiteY30" fmla="*/ 1496291 h 2057400"/>
              <a:gd name="connsiteX31" fmla="*/ 5756564 w 22319753"/>
              <a:gd name="connsiteY31" fmla="*/ 1537855 h 2057400"/>
              <a:gd name="connsiteX32" fmla="*/ 6795655 w 22319753"/>
              <a:gd name="connsiteY32" fmla="*/ 1537855 h 2057400"/>
              <a:gd name="connsiteX33" fmla="*/ 7003473 w 22319753"/>
              <a:gd name="connsiteY33" fmla="*/ 1517073 h 2057400"/>
              <a:gd name="connsiteX34" fmla="*/ 7252855 w 22319753"/>
              <a:gd name="connsiteY34" fmla="*/ 1496291 h 2057400"/>
              <a:gd name="connsiteX35" fmla="*/ 7917873 w 22319753"/>
              <a:gd name="connsiteY35" fmla="*/ 1517073 h 2057400"/>
              <a:gd name="connsiteX36" fmla="*/ 8167255 w 22319753"/>
              <a:gd name="connsiteY36" fmla="*/ 1475509 h 2057400"/>
              <a:gd name="connsiteX37" fmla="*/ 8312728 w 22319753"/>
              <a:gd name="connsiteY37" fmla="*/ 1433946 h 2057400"/>
              <a:gd name="connsiteX38" fmla="*/ 8686800 w 22319753"/>
              <a:gd name="connsiteY38" fmla="*/ 1392382 h 2057400"/>
              <a:gd name="connsiteX39" fmla="*/ 9684328 w 22319753"/>
              <a:gd name="connsiteY39" fmla="*/ 1413164 h 2057400"/>
              <a:gd name="connsiteX40" fmla="*/ 9746673 w 22319753"/>
              <a:gd name="connsiteY40" fmla="*/ 1433946 h 2057400"/>
              <a:gd name="connsiteX41" fmla="*/ 10037619 w 22319753"/>
              <a:gd name="connsiteY41" fmla="*/ 1413164 h 2057400"/>
              <a:gd name="connsiteX42" fmla="*/ 11076709 w 22319753"/>
              <a:gd name="connsiteY42" fmla="*/ 1433946 h 2057400"/>
              <a:gd name="connsiteX43" fmla="*/ 11139055 w 22319753"/>
              <a:gd name="connsiteY43" fmla="*/ 1454727 h 2057400"/>
              <a:gd name="connsiteX44" fmla="*/ 11326091 w 22319753"/>
              <a:gd name="connsiteY44" fmla="*/ 1496291 h 2057400"/>
              <a:gd name="connsiteX45" fmla="*/ 11554691 w 22319753"/>
              <a:gd name="connsiteY45" fmla="*/ 1454727 h 2057400"/>
              <a:gd name="connsiteX46" fmla="*/ 12905509 w 22319753"/>
              <a:gd name="connsiteY46" fmla="*/ 1413164 h 2057400"/>
              <a:gd name="connsiteX47" fmla="*/ 13030200 w 22319753"/>
              <a:gd name="connsiteY47" fmla="*/ 1392382 h 2057400"/>
              <a:gd name="connsiteX48" fmla="*/ 13632873 w 22319753"/>
              <a:gd name="connsiteY48" fmla="*/ 1350818 h 2057400"/>
              <a:gd name="connsiteX49" fmla="*/ 14547273 w 22319753"/>
              <a:gd name="connsiteY49" fmla="*/ 1330037 h 2057400"/>
              <a:gd name="connsiteX50" fmla="*/ 15503237 w 22319753"/>
              <a:gd name="connsiteY50" fmla="*/ 1350818 h 2057400"/>
              <a:gd name="connsiteX51" fmla="*/ 15627928 w 22319753"/>
              <a:gd name="connsiteY51" fmla="*/ 1392382 h 2057400"/>
              <a:gd name="connsiteX52" fmla="*/ 16105909 w 22319753"/>
              <a:gd name="connsiteY52" fmla="*/ 1350818 h 2057400"/>
              <a:gd name="connsiteX53" fmla="*/ 16542328 w 22319753"/>
              <a:gd name="connsiteY53" fmla="*/ 1309255 h 2057400"/>
              <a:gd name="connsiteX54" fmla="*/ 17103437 w 22319753"/>
              <a:gd name="connsiteY54" fmla="*/ 1330037 h 2057400"/>
              <a:gd name="connsiteX55" fmla="*/ 17311255 w 22319753"/>
              <a:gd name="connsiteY55" fmla="*/ 1350818 h 2057400"/>
              <a:gd name="connsiteX56" fmla="*/ 17477509 w 22319753"/>
              <a:gd name="connsiteY56" fmla="*/ 1392382 h 2057400"/>
              <a:gd name="connsiteX57" fmla="*/ 17560637 w 22319753"/>
              <a:gd name="connsiteY57" fmla="*/ 1454727 h 2057400"/>
              <a:gd name="connsiteX58" fmla="*/ 17622982 w 22319753"/>
              <a:gd name="connsiteY58" fmla="*/ 1496291 h 2057400"/>
              <a:gd name="connsiteX59" fmla="*/ 17685328 w 22319753"/>
              <a:gd name="connsiteY59" fmla="*/ 1558637 h 2057400"/>
              <a:gd name="connsiteX60" fmla="*/ 17810019 w 22319753"/>
              <a:gd name="connsiteY60" fmla="*/ 1641764 h 2057400"/>
              <a:gd name="connsiteX61" fmla="*/ 17872364 w 22319753"/>
              <a:gd name="connsiteY61" fmla="*/ 1683327 h 2057400"/>
              <a:gd name="connsiteX62" fmla="*/ 17997055 w 22319753"/>
              <a:gd name="connsiteY62" fmla="*/ 1787237 h 2057400"/>
              <a:gd name="connsiteX63" fmla="*/ 18080182 w 22319753"/>
              <a:gd name="connsiteY63" fmla="*/ 1808018 h 2057400"/>
              <a:gd name="connsiteX64" fmla="*/ 18246437 w 22319753"/>
              <a:gd name="connsiteY64" fmla="*/ 1891146 h 2057400"/>
              <a:gd name="connsiteX65" fmla="*/ 18329564 w 22319753"/>
              <a:gd name="connsiteY65" fmla="*/ 1932709 h 2057400"/>
              <a:gd name="connsiteX66" fmla="*/ 18516600 w 22319753"/>
              <a:gd name="connsiteY66" fmla="*/ 2015837 h 2057400"/>
              <a:gd name="connsiteX67" fmla="*/ 19493346 w 22319753"/>
              <a:gd name="connsiteY67" fmla="*/ 2057400 h 2057400"/>
              <a:gd name="connsiteX68" fmla="*/ 20012891 w 22319753"/>
              <a:gd name="connsiteY68" fmla="*/ 2036618 h 2057400"/>
              <a:gd name="connsiteX69" fmla="*/ 20096019 w 22319753"/>
              <a:gd name="connsiteY69" fmla="*/ 2015837 h 2057400"/>
              <a:gd name="connsiteX70" fmla="*/ 20241491 w 22319753"/>
              <a:gd name="connsiteY70" fmla="*/ 1953491 h 2057400"/>
              <a:gd name="connsiteX71" fmla="*/ 20366182 w 22319753"/>
              <a:gd name="connsiteY71" fmla="*/ 1870364 h 2057400"/>
              <a:gd name="connsiteX72" fmla="*/ 20511655 w 22319753"/>
              <a:gd name="connsiteY72" fmla="*/ 1724891 h 2057400"/>
              <a:gd name="connsiteX73" fmla="*/ 20615564 w 22319753"/>
              <a:gd name="connsiteY73" fmla="*/ 1662546 h 2057400"/>
              <a:gd name="connsiteX74" fmla="*/ 20781819 w 22319753"/>
              <a:gd name="connsiteY74" fmla="*/ 1537855 h 2057400"/>
              <a:gd name="connsiteX75" fmla="*/ 20906509 w 22319753"/>
              <a:gd name="connsiteY75" fmla="*/ 1454727 h 2057400"/>
              <a:gd name="connsiteX76" fmla="*/ 20968855 w 22319753"/>
              <a:gd name="connsiteY76" fmla="*/ 1413164 h 2057400"/>
              <a:gd name="connsiteX77" fmla="*/ 21010419 w 22319753"/>
              <a:gd name="connsiteY77" fmla="*/ 1350818 h 2057400"/>
              <a:gd name="connsiteX78" fmla="*/ 21155891 w 22319753"/>
              <a:gd name="connsiteY78" fmla="*/ 1205346 h 2057400"/>
              <a:gd name="connsiteX79" fmla="*/ 21197455 w 22319753"/>
              <a:gd name="connsiteY79" fmla="*/ 1143000 h 2057400"/>
              <a:gd name="connsiteX80" fmla="*/ 21280582 w 22319753"/>
              <a:gd name="connsiteY80" fmla="*/ 1080655 h 2057400"/>
              <a:gd name="connsiteX81" fmla="*/ 21342928 w 22319753"/>
              <a:gd name="connsiteY81" fmla="*/ 1018309 h 2057400"/>
              <a:gd name="connsiteX82" fmla="*/ 21467619 w 22319753"/>
              <a:gd name="connsiteY82" fmla="*/ 935182 h 2057400"/>
              <a:gd name="connsiteX83" fmla="*/ 21488400 w 22319753"/>
              <a:gd name="connsiteY83" fmla="*/ 852055 h 2057400"/>
              <a:gd name="connsiteX84" fmla="*/ 21696219 w 22319753"/>
              <a:gd name="connsiteY84" fmla="*/ 602673 h 2057400"/>
              <a:gd name="connsiteX85" fmla="*/ 21779346 w 22319753"/>
              <a:gd name="connsiteY85" fmla="*/ 477982 h 2057400"/>
              <a:gd name="connsiteX86" fmla="*/ 21820909 w 22319753"/>
              <a:gd name="connsiteY86" fmla="*/ 415637 h 2057400"/>
              <a:gd name="connsiteX87" fmla="*/ 21883255 w 22319753"/>
              <a:gd name="connsiteY87" fmla="*/ 374073 h 2057400"/>
              <a:gd name="connsiteX88" fmla="*/ 22007946 w 22319753"/>
              <a:gd name="connsiteY88" fmla="*/ 332509 h 2057400"/>
              <a:gd name="connsiteX89" fmla="*/ 22132637 w 22319753"/>
              <a:gd name="connsiteY89" fmla="*/ 270164 h 2057400"/>
              <a:gd name="connsiteX90" fmla="*/ 22278109 w 22319753"/>
              <a:gd name="connsiteY90" fmla="*/ 83127 h 2057400"/>
              <a:gd name="connsiteX91" fmla="*/ 22319673 w 22319753"/>
              <a:gd name="connsiteY91" fmla="*/ 0 h 205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22319753" h="2057400">
                <a:moveTo>
                  <a:pt x="0" y="166255"/>
                </a:moveTo>
                <a:cubicBezTo>
                  <a:pt x="48491" y="173182"/>
                  <a:pt x="96733" y="182163"/>
                  <a:pt x="145473" y="187037"/>
                </a:cubicBezTo>
                <a:cubicBezTo>
                  <a:pt x="235345" y="196024"/>
                  <a:pt x="326863" y="191173"/>
                  <a:pt x="415637" y="207818"/>
                </a:cubicBezTo>
                <a:cubicBezTo>
                  <a:pt x="440186" y="212421"/>
                  <a:pt x="455642" y="238212"/>
                  <a:pt x="477982" y="249382"/>
                </a:cubicBezTo>
                <a:cubicBezTo>
                  <a:pt x="497575" y="259179"/>
                  <a:pt x="519546" y="263237"/>
                  <a:pt x="540328" y="270164"/>
                </a:cubicBezTo>
                <a:cubicBezTo>
                  <a:pt x="678689" y="408525"/>
                  <a:pt x="529678" y="278101"/>
                  <a:pt x="665019" y="353291"/>
                </a:cubicBezTo>
                <a:cubicBezTo>
                  <a:pt x="708686" y="377550"/>
                  <a:pt x="789709" y="436418"/>
                  <a:pt x="789709" y="436418"/>
                </a:cubicBezTo>
                <a:cubicBezTo>
                  <a:pt x="803564" y="457200"/>
                  <a:pt x="813612" y="481103"/>
                  <a:pt x="831273" y="498764"/>
                </a:cubicBezTo>
                <a:cubicBezTo>
                  <a:pt x="966107" y="633597"/>
                  <a:pt x="1366373" y="559237"/>
                  <a:pt x="1413164" y="561109"/>
                </a:cubicBezTo>
                <a:cubicBezTo>
                  <a:pt x="1586053" y="618739"/>
                  <a:pt x="1310548" y="531034"/>
                  <a:pt x="1620982" y="602673"/>
                </a:cubicBezTo>
                <a:cubicBezTo>
                  <a:pt x="1663672" y="612525"/>
                  <a:pt x="1709219" y="619935"/>
                  <a:pt x="1745673" y="644237"/>
                </a:cubicBezTo>
                <a:cubicBezTo>
                  <a:pt x="1790281" y="673975"/>
                  <a:pt x="1866086" y="740308"/>
                  <a:pt x="1932709" y="748146"/>
                </a:cubicBezTo>
                <a:cubicBezTo>
                  <a:pt x="2029272" y="759506"/>
                  <a:pt x="2126673" y="762000"/>
                  <a:pt x="2223655" y="768927"/>
                </a:cubicBezTo>
                <a:lnTo>
                  <a:pt x="2348346" y="810491"/>
                </a:lnTo>
                <a:cubicBezTo>
                  <a:pt x="2509488" y="864206"/>
                  <a:pt x="2388829" y="829815"/>
                  <a:pt x="2722419" y="852055"/>
                </a:cubicBezTo>
                <a:cubicBezTo>
                  <a:pt x="3050842" y="906793"/>
                  <a:pt x="2670211" y="852055"/>
                  <a:pt x="3366655" y="852055"/>
                </a:cubicBezTo>
                <a:cubicBezTo>
                  <a:pt x="3519212" y="852055"/>
                  <a:pt x="3671455" y="865910"/>
                  <a:pt x="3823855" y="872837"/>
                </a:cubicBezTo>
                <a:cubicBezTo>
                  <a:pt x="3871749" y="880819"/>
                  <a:pt x="3959729" y="888819"/>
                  <a:pt x="4010891" y="914400"/>
                </a:cubicBezTo>
                <a:cubicBezTo>
                  <a:pt x="4088289" y="953099"/>
                  <a:pt x="4066639" y="960856"/>
                  <a:pt x="4135582" y="1018309"/>
                </a:cubicBezTo>
                <a:cubicBezTo>
                  <a:pt x="4154770" y="1034299"/>
                  <a:pt x="4176242" y="1047481"/>
                  <a:pt x="4197928" y="1059873"/>
                </a:cubicBezTo>
                <a:cubicBezTo>
                  <a:pt x="4224826" y="1075243"/>
                  <a:pt x="4252048" y="1090559"/>
                  <a:pt x="4281055" y="1101437"/>
                </a:cubicBezTo>
                <a:cubicBezTo>
                  <a:pt x="4307798" y="1111466"/>
                  <a:pt x="4336719" y="1114372"/>
                  <a:pt x="4364182" y="1122218"/>
                </a:cubicBezTo>
                <a:cubicBezTo>
                  <a:pt x="4385245" y="1128236"/>
                  <a:pt x="4405746" y="1136073"/>
                  <a:pt x="4426528" y="1143000"/>
                </a:cubicBezTo>
                <a:cubicBezTo>
                  <a:pt x="4468092" y="1170709"/>
                  <a:pt x="4515897" y="1190804"/>
                  <a:pt x="4551219" y="1226127"/>
                </a:cubicBezTo>
                <a:cubicBezTo>
                  <a:pt x="4572001" y="1246909"/>
                  <a:pt x="4586808" y="1276311"/>
                  <a:pt x="4613564" y="1288473"/>
                </a:cubicBezTo>
                <a:cubicBezTo>
                  <a:pt x="4665568" y="1312111"/>
                  <a:pt x="4725626" y="1311973"/>
                  <a:pt x="4779819" y="1330037"/>
                </a:cubicBezTo>
                <a:cubicBezTo>
                  <a:pt x="4989390" y="1399892"/>
                  <a:pt x="4664281" y="1293296"/>
                  <a:pt x="4925291" y="1371600"/>
                </a:cubicBezTo>
                <a:cubicBezTo>
                  <a:pt x="4967255" y="1384189"/>
                  <a:pt x="5008418" y="1399309"/>
                  <a:pt x="5049982" y="1413164"/>
                </a:cubicBezTo>
                <a:cubicBezTo>
                  <a:pt x="5070764" y="1420091"/>
                  <a:pt x="5090478" y="1432385"/>
                  <a:pt x="5112328" y="1433946"/>
                </a:cubicBezTo>
                <a:lnTo>
                  <a:pt x="5403273" y="1454727"/>
                </a:lnTo>
                <a:cubicBezTo>
                  <a:pt x="5444009" y="1461516"/>
                  <a:pt x="5586230" y="1483843"/>
                  <a:pt x="5631873" y="1496291"/>
                </a:cubicBezTo>
                <a:cubicBezTo>
                  <a:pt x="5674141" y="1507819"/>
                  <a:pt x="5756564" y="1537855"/>
                  <a:pt x="5756564" y="1537855"/>
                </a:cubicBezTo>
                <a:cubicBezTo>
                  <a:pt x="6222222" y="1471332"/>
                  <a:pt x="5699622" y="1537855"/>
                  <a:pt x="6795655" y="1537855"/>
                </a:cubicBezTo>
                <a:cubicBezTo>
                  <a:pt x="6865273" y="1537855"/>
                  <a:pt x="6934141" y="1523376"/>
                  <a:pt x="7003473" y="1517073"/>
                </a:cubicBezTo>
                <a:lnTo>
                  <a:pt x="7252855" y="1496291"/>
                </a:lnTo>
                <a:cubicBezTo>
                  <a:pt x="7474528" y="1503218"/>
                  <a:pt x="7696092" y="1517073"/>
                  <a:pt x="7917873" y="1517073"/>
                </a:cubicBezTo>
                <a:cubicBezTo>
                  <a:pt x="7953065" y="1517073"/>
                  <a:pt x="8120054" y="1487309"/>
                  <a:pt x="8167255" y="1475509"/>
                </a:cubicBezTo>
                <a:cubicBezTo>
                  <a:pt x="8216181" y="1463278"/>
                  <a:pt x="8262930" y="1441914"/>
                  <a:pt x="8312728" y="1433946"/>
                </a:cubicBezTo>
                <a:cubicBezTo>
                  <a:pt x="8436610" y="1414125"/>
                  <a:pt x="8686800" y="1392382"/>
                  <a:pt x="8686800" y="1392382"/>
                </a:cubicBezTo>
                <a:lnTo>
                  <a:pt x="9684328" y="1413164"/>
                </a:lnTo>
                <a:cubicBezTo>
                  <a:pt x="9706217" y="1414022"/>
                  <a:pt x="9724767" y="1433946"/>
                  <a:pt x="9746673" y="1433946"/>
                </a:cubicBezTo>
                <a:cubicBezTo>
                  <a:pt x="9843902" y="1433946"/>
                  <a:pt x="9940637" y="1420091"/>
                  <a:pt x="10037619" y="1413164"/>
                </a:cubicBezTo>
                <a:lnTo>
                  <a:pt x="11076709" y="1433946"/>
                </a:lnTo>
                <a:cubicBezTo>
                  <a:pt x="11098599" y="1434772"/>
                  <a:pt x="11117992" y="1448709"/>
                  <a:pt x="11139055" y="1454727"/>
                </a:cubicBezTo>
                <a:cubicBezTo>
                  <a:pt x="11207542" y="1474294"/>
                  <a:pt x="11254659" y="1482004"/>
                  <a:pt x="11326091" y="1496291"/>
                </a:cubicBezTo>
                <a:cubicBezTo>
                  <a:pt x="11402291" y="1482436"/>
                  <a:pt x="11478020" y="1465680"/>
                  <a:pt x="11554691" y="1454727"/>
                </a:cubicBezTo>
                <a:cubicBezTo>
                  <a:pt x="11939888" y="1399699"/>
                  <a:pt x="12797441" y="1415129"/>
                  <a:pt x="12905509" y="1413164"/>
                </a:cubicBezTo>
                <a:cubicBezTo>
                  <a:pt x="12947073" y="1406237"/>
                  <a:pt x="12988388" y="1397608"/>
                  <a:pt x="13030200" y="1392382"/>
                </a:cubicBezTo>
                <a:cubicBezTo>
                  <a:pt x="13223356" y="1368237"/>
                  <a:pt x="13444539" y="1356797"/>
                  <a:pt x="13632873" y="1350818"/>
                </a:cubicBezTo>
                <a:lnTo>
                  <a:pt x="14547273" y="1330037"/>
                </a:lnTo>
                <a:cubicBezTo>
                  <a:pt x="14865928" y="1336964"/>
                  <a:pt x="15185036" y="1332460"/>
                  <a:pt x="15503237" y="1350818"/>
                </a:cubicBezTo>
                <a:cubicBezTo>
                  <a:pt x="15546976" y="1353341"/>
                  <a:pt x="15627928" y="1392382"/>
                  <a:pt x="15627928" y="1392382"/>
                </a:cubicBezTo>
                <a:cubicBezTo>
                  <a:pt x="16039869" y="1346610"/>
                  <a:pt x="15553577" y="1398160"/>
                  <a:pt x="16105909" y="1350818"/>
                </a:cubicBezTo>
                <a:lnTo>
                  <a:pt x="16542328" y="1309255"/>
                </a:lnTo>
                <a:lnTo>
                  <a:pt x="17103437" y="1330037"/>
                </a:lnTo>
                <a:cubicBezTo>
                  <a:pt x="17172954" y="1333795"/>
                  <a:pt x="17242584" y="1339373"/>
                  <a:pt x="17311255" y="1350818"/>
                </a:cubicBezTo>
                <a:cubicBezTo>
                  <a:pt x="17367601" y="1360209"/>
                  <a:pt x="17477509" y="1392382"/>
                  <a:pt x="17477509" y="1392382"/>
                </a:cubicBezTo>
                <a:cubicBezTo>
                  <a:pt x="17505218" y="1413164"/>
                  <a:pt x="17532452" y="1434595"/>
                  <a:pt x="17560637" y="1454727"/>
                </a:cubicBezTo>
                <a:cubicBezTo>
                  <a:pt x="17580961" y="1469244"/>
                  <a:pt x="17603795" y="1480301"/>
                  <a:pt x="17622982" y="1496291"/>
                </a:cubicBezTo>
                <a:cubicBezTo>
                  <a:pt x="17645560" y="1515106"/>
                  <a:pt x="17662129" y="1540593"/>
                  <a:pt x="17685328" y="1558637"/>
                </a:cubicBezTo>
                <a:cubicBezTo>
                  <a:pt x="17724759" y="1589305"/>
                  <a:pt x="17768455" y="1614055"/>
                  <a:pt x="17810019" y="1641764"/>
                </a:cubicBezTo>
                <a:cubicBezTo>
                  <a:pt x="17830801" y="1655618"/>
                  <a:pt x="17854703" y="1665666"/>
                  <a:pt x="17872364" y="1683327"/>
                </a:cubicBezTo>
                <a:cubicBezTo>
                  <a:pt x="17909814" y="1720778"/>
                  <a:pt x="17946421" y="1765537"/>
                  <a:pt x="17997055" y="1787237"/>
                </a:cubicBezTo>
                <a:cubicBezTo>
                  <a:pt x="18023307" y="1798488"/>
                  <a:pt x="18052473" y="1801091"/>
                  <a:pt x="18080182" y="1808018"/>
                </a:cubicBezTo>
                <a:lnTo>
                  <a:pt x="18246437" y="1891146"/>
                </a:lnTo>
                <a:cubicBezTo>
                  <a:pt x="18274146" y="1905000"/>
                  <a:pt x="18303788" y="1915524"/>
                  <a:pt x="18329564" y="1932709"/>
                </a:cubicBezTo>
                <a:cubicBezTo>
                  <a:pt x="18390160" y="1973107"/>
                  <a:pt x="18435227" y="2011051"/>
                  <a:pt x="18516600" y="2015837"/>
                </a:cubicBezTo>
                <a:cubicBezTo>
                  <a:pt x="19077466" y="2048828"/>
                  <a:pt x="18751989" y="2032688"/>
                  <a:pt x="19493346" y="2057400"/>
                </a:cubicBezTo>
                <a:cubicBezTo>
                  <a:pt x="19666528" y="2050473"/>
                  <a:pt x="19839982" y="2048543"/>
                  <a:pt x="20012891" y="2036618"/>
                </a:cubicBezTo>
                <a:cubicBezTo>
                  <a:pt x="20041385" y="2034653"/>
                  <a:pt x="20068556" y="2023683"/>
                  <a:pt x="20096019" y="2015837"/>
                </a:cubicBezTo>
                <a:cubicBezTo>
                  <a:pt x="20141244" y="2002916"/>
                  <a:pt x="20204546" y="1979880"/>
                  <a:pt x="20241491" y="1953491"/>
                </a:cubicBezTo>
                <a:cubicBezTo>
                  <a:pt x="20377702" y="1856198"/>
                  <a:pt x="20232445" y="1914944"/>
                  <a:pt x="20366182" y="1870364"/>
                </a:cubicBezTo>
                <a:cubicBezTo>
                  <a:pt x="20414673" y="1821873"/>
                  <a:pt x="20452851" y="1760173"/>
                  <a:pt x="20511655" y="1724891"/>
                </a:cubicBezTo>
                <a:cubicBezTo>
                  <a:pt x="20546291" y="1704109"/>
                  <a:pt x="20582354" y="1685538"/>
                  <a:pt x="20615564" y="1662546"/>
                </a:cubicBezTo>
                <a:cubicBezTo>
                  <a:pt x="20672520" y="1623115"/>
                  <a:pt x="20724181" y="1576281"/>
                  <a:pt x="20781819" y="1537855"/>
                </a:cubicBezTo>
                <a:lnTo>
                  <a:pt x="20906509" y="1454727"/>
                </a:lnTo>
                <a:lnTo>
                  <a:pt x="20968855" y="1413164"/>
                </a:lnTo>
                <a:cubicBezTo>
                  <a:pt x="20982710" y="1392382"/>
                  <a:pt x="20993710" y="1369383"/>
                  <a:pt x="21010419" y="1350818"/>
                </a:cubicBezTo>
                <a:cubicBezTo>
                  <a:pt x="21056294" y="1299846"/>
                  <a:pt x="21117852" y="1262405"/>
                  <a:pt x="21155891" y="1205346"/>
                </a:cubicBezTo>
                <a:cubicBezTo>
                  <a:pt x="21169746" y="1184564"/>
                  <a:pt x="21179794" y="1160661"/>
                  <a:pt x="21197455" y="1143000"/>
                </a:cubicBezTo>
                <a:cubicBezTo>
                  <a:pt x="21221946" y="1118509"/>
                  <a:pt x="21254284" y="1103196"/>
                  <a:pt x="21280582" y="1080655"/>
                </a:cubicBezTo>
                <a:cubicBezTo>
                  <a:pt x="21302897" y="1061528"/>
                  <a:pt x="21319729" y="1036353"/>
                  <a:pt x="21342928" y="1018309"/>
                </a:cubicBezTo>
                <a:cubicBezTo>
                  <a:pt x="21382359" y="987641"/>
                  <a:pt x="21467619" y="935182"/>
                  <a:pt x="21467619" y="935182"/>
                </a:cubicBezTo>
                <a:cubicBezTo>
                  <a:pt x="21474546" y="907473"/>
                  <a:pt x="21474009" y="876726"/>
                  <a:pt x="21488400" y="852055"/>
                </a:cubicBezTo>
                <a:cubicBezTo>
                  <a:pt x="21640755" y="590873"/>
                  <a:pt x="21561758" y="770748"/>
                  <a:pt x="21696219" y="602673"/>
                </a:cubicBezTo>
                <a:cubicBezTo>
                  <a:pt x="21727425" y="563666"/>
                  <a:pt x="21751637" y="519546"/>
                  <a:pt x="21779346" y="477982"/>
                </a:cubicBezTo>
                <a:cubicBezTo>
                  <a:pt x="21793200" y="457200"/>
                  <a:pt x="21800127" y="429491"/>
                  <a:pt x="21820909" y="415637"/>
                </a:cubicBezTo>
                <a:cubicBezTo>
                  <a:pt x="21841691" y="401782"/>
                  <a:pt x="21860431" y="384217"/>
                  <a:pt x="21883255" y="374073"/>
                </a:cubicBezTo>
                <a:cubicBezTo>
                  <a:pt x="21923291" y="356279"/>
                  <a:pt x="21971492" y="356811"/>
                  <a:pt x="22007946" y="332509"/>
                </a:cubicBezTo>
                <a:cubicBezTo>
                  <a:pt x="22088518" y="278795"/>
                  <a:pt x="22046596" y="298844"/>
                  <a:pt x="22132637" y="270164"/>
                </a:cubicBezTo>
                <a:cubicBezTo>
                  <a:pt x="22378465" y="24336"/>
                  <a:pt x="22199369" y="240609"/>
                  <a:pt x="22278109" y="83127"/>
                </a:cubicBezTo>
                <a:cubicBezTo>
                  <a:pt x="22323516" y="-7687"/>
                  <a:pt x="22319673" y="52056"/>
                  <a:pt x="22319673" y="0"/>
                </a:cubicBezTo>
              </a:path>
            </a:pathLst>
          </a:custGeom>
          <a:noFill/>
          <a:ln w="63500" cap="flat">
            <a:solidFill>
              <a:srgbClr val="72F2E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6" name="!!c4">
            <a:extLst>
              <a:ext uri="{FF2B5EF4-FFF2-40B4-BE49-F238E27FC236}">
                <a16:creationId xmlns:a16="http://schemas.microsoft.com/office/drawing/2014/main" id="{16CC172C-CF76-91F5-ECE8-8B130682686F}"/>
              </a:ext>
            </a:extLst>
          </p:cNvPr>
          <p:cNvSpPr/>
          <p:nvPr/>
        </p:nvSpPr>
        <p:spPr>
          <a:xfrm>
            <a:off x="15334845" y="3644515"/>
            <a:ext cx="914400" cy="853996"/>
          </a:xfrm>
          <a:prstGeom prst="mathMultiply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accent5">
                  <a:lumMod val="75000"/>
                </a:schemeClr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998146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22A33811-B783-3DA4-1AB8-BCE0017E3365}"/>
              </a:ext>
            </a:extLst>
          </p:cNvPr>
          <p:cNvSpPr/>
          <p:nvPr/>
        </p:nvSpPr>
        <p:spPr>
          <a:xfrm>
            <a:off x="497098" y="3735104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224972F-B6D5-CD46-5E08-4E6FBDC68CE1}"/>
              </a:ext>
            </a:extLst>
          </p:cNvPr>
          <p:cNvSpPr/>
          <p:nvPr/>
        </p:nvSpPr>
        <p:spPr>
          <a:xfrm>
            <a:off x="1850518" y="247928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B20835E-9E26-7A74-D55C-18C62BDDF27B}"/>
              </a:ext>
            </a:extLst>
          </p:cNvPr>
          <p:cNvSpPr/>
          <p:nvPr/>
        </p:nvSpPr>
        <p:spPr>
          <a:xfrm>
            <a:off x="1850518" y="4091693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D3764A9-400A-1391-9C9C-97FE6CADB5EA}"/>
              </a:ext>
            </a:extLst>
          </p:cNvPr>
          <p:cNvSpPr/>
          <p:nvPr/>
        </p:nvSpPr>
        <p:spPr>
          <a:xfrm>
            <a:off x="1845341" y="5362487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B3EA9AE-3AD8-02CA-B9D7-1E83907DDB9B}"/>
              </a:ext>
            </a:extLst>
          </p:cNvPr>
          <p:cNvSpPr/>
          <p:nvPr/>
        </p:nvSpPr>
        <p:spPr>
          <a:xfrm>
            <a:off x="3125897" y="1773674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9DD2A8B-5557-1D81-56AD-FC54BE40FE21}"/>
              </a:ext>
            </a:extLst>
          </p:cNvPr>
          <p:cNvSpPr/>
          <p:nvPr/>
        </p:nvSpPr>
        <p:spPr>
          <a:xfrm>
            <a:off x="3119487" y="3222955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D8F5B4F-B40E-D8C4-63BB-F6633815BE7F}"/>
              </a:ext>
            </a:extLst>
          </p:cNvPr>
          <p:cNvSpPr/>
          <p:nvPr/>
        </p:nvSpPr>
        <p:spPr>
          <a:xfrm>
            <a:off x="3119487" y="4433034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52932B6-F57C-8B08-1B5E-B01A46341882}"/>
              </a:ext>
            </a:extLst>
          </p:cNvPr>
          <p:cNvSpPr/>
          <p:nvPr/>
        </p:nvSpPr>
        <p:spPr>
          <a:xfrm>
            <a:off x="3077083" y="581666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C1B39A7-89BE-1929-A107-56286514B162}"/>
              </a:ext>
            </a:extLst>
          </p:cNvPr>
          <p:cNvSpPr/>
          <p:nvPr/>
        </p:nvSpPr>
        <p:spPr>
          <a:xfrm>
            <a:off x="4308825" y="6278101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BA73507-C3D0-C975-91C0-A0CDB31E9E6E}"/>
              </a:ext>
            </a:extLst>
          </p:cNvPr>
          <p:cNvSpPr/>
          <p:nvPr/>
        </p:nvSpPr>
        <p:spPr>
          <a:xfrm>
            <a:off x="4388456" y="443303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9846415-0280-B9CA-0AEB-11838A08AC55}"/>
              </a:ext>
            </a:extLst>
          </p:cNvPr>
          <p:cNvSpPr/>
          <p:nvPr/>
        </p:nvSpPr>
        <p:spPr>
          <a:xfrm>
            <a:off x="4388456" y="171398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B14AB6D-C252-1CDF-2A99-B586B1C64158}"/>
              </a:ext>
            </a:extLst>
          </p:cNvPr>
          <p:cNvSpPr/>
          <p:nvPr/>
        </p:nvSpPr>
        <p:spPr>
          <a:xfrm>
            <a:off x="5670398" y="5106411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348410A-4A0F-396E-C4D5-A4B054117F50}"/>
              </a:ext>
            </a:extLst>
          </p:cNvPr>
          <p:cNvSpPr/>
          <p:nvPr/>
        </p:nvSpPr>
        <p:spPr>
          <a:xfrm>
            <a:off x="5678143" y="3862978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6FBAC62-CBC7-2BEB-C66D-2D95F997C69B}"/>
              </a:ext>
            </a:extLst>
          </p:cNvPr>
          <p:cNvSpPr/>
          <p:nvPr/>
        </p:nvSpPr>
        <p:spPr>
          <a:xfrm>
            <a:off x="5670398" y="242460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9A1D629-B041-0036-B61D-3C4F103891D3}"/>
              </a:ext>
            </a:extLst>
          </p:cNvPr>
          <p:cNvSpPr/>
          <p:nvPr/>
        </p:nvSpPr>
        <p:spPr>
          <a:xfrm>
            <a:off x="5670398" y="1105466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54B8464-F84C-B836-B7D0-60A74E108680}"/>
              </a:ext>
            </a:extLst>
          </p:cNvPr>
          <p:cNvCxnSpPr>
            <a:stCxn id="3" idx="7"/>
            <a:endCxn id="4" idx="3"/>
          </p:cNvCxnSpPr>
          <p:nvPr/>
        </p:nvCxnSpPr>
        <p:spPr>
          <a:xfrm flipV="1">
            <a:off x="888633" y="2916429"/>
            <a:ext cx="1029063" cy="89367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316E9D1-4A9B-F35D-2999-D700984CAC74}"/>
              </a:ext>
            </a:extLst>
          </p:cNvPr>
          <p:cNvCxnSpPr>
            <a:cxnSpLocks/>
            <a:stCxn id="3" idx="6"/>
            <a:endCxn id="5" idx="2"/>
          </p:cNvCxnSpPr>
          <p:nvPr/>
        </p:nvCxnSpPr>
        <p:spPr>
          <a:xfrm>
            <a:off x="955810" y="3991180"/>
            <a:ext cx="894708" cy="356589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A7D21B5-5D8D-13D3-A52C-3C9607C7D02C}"/>
              </a:ext>
            </a:extLst>
          </p:cNvPr>
          <p:cNvCxnSpPr>
            <a:cxnSpLocks/>
            <a:stCxn id="3" idx="5"/>
            <a:endCxn id="6" idx="1"/>
          </p:cNvCxnSpPr>
          <p:nvPr/>
        </p:nvCxnSpPr>
        <p:spPr>
          <a:xfrm>
            <a:off x="888633" y="4172252"/>
            <a:ext cx="1023885" cy="126523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EEBCFFF-2D41-794D-5BDC-D06867765CAB}"/>
              </a:ext>
            </a:extLst>
          </p:cNvPr>
          <p:cNvCxnSpPr>
            <a:cxnSpLocks/>
            <a:stCxn id="4" idx="7"/>
            <a:endCxn id="7" idx="2"/>
          </p:cNvCxnSpPr>
          <p:nvPr/>
        </p:nvCxnSpPr>
        <p:spPr>
          <a:xfrm flipV="1">
            <a:off x="2242053" y="2029750"/>
            <a:ext cx="883844" cy="524534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2C0FE09-5535-336A-880C-786B117F5F97}"/>
              </a:ext>
            </a:extLst>
          </p:cNvPr>
          <p:cNvCxnSpPr>
            <a:cxnSpLocks/>
            <a:stCxn id="4" idx="5"/>
            <a:endCxn id="8" idx="2"/>
          </p:cNvCxnSpPr>
          <p:nvPr/>
        </p:nvCxnSpPr>
        <p:spPr>
          <a:xfrm>
            <a:off x="2242053" y="2916429"/>
            <a:ext cx="877434" cy="562602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9191A1E-2316-1585-1AFF-B9D0A101A1C8}"/>
              </a:ext>
            </a:extLst>
          </p:cNvPr>
          <p:cNvCxnSpPr>
            <a:cxnSpLocks/>
            <a:stCxn id="5" idx="6"/>
            <a:endCxn id="9" idx="2"/>
          </p:cNvCxnSpPr>
          <p:nvPr/>
        </p:nvCxnSpPr>
        <p:spPr>
          <a:xfrm>
            <a:off x="2309230" y="4347769"/>
            <a:ext cx="810257" cy="341341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424EE65-7366-6060-A8F3-46EF3E015BFC}"/>
              </a:ext>
            </a:extLst>
          </p:cNvPr>
          <p:cNvCxnSpPr>
            <a:cxnSpLocks/>
            <a:stCxn id="6" idx="6"/>
            <a:endCxn id="10" idx="2"/>
          </p:cNvCxnSpPr>
          <p:nvPr/>
        </p:nvCxnSpPr>
        <p:spPr>
          <a:xfrm>
            <a:off x="2304053" y="5618563"/>
            <a:ext cx="773030" cy="454176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47EBD46-2C96-928A-F0EF-256F991769B9}"/>
              </a:ext>
            </a:extLst>
          </p:cNvPr>
          <p:cNvCxnSpPr>
            <a:cxnSpLocks/>
            <a:stCxn id="7" idx="6"/>
            <a:endCxn id="13" idx="2"/>
          </p:cNvCxnSpPr>
          <p:nvPr/>
        </p:nvCxnSpPr>
        <p:spPr>
          <a:xfrm flipV="1">
            <a:off x="3584609" y="1970058"/>
            <a:ext cx="803847" cy="59692"/>
          </a:xfrm>
          <a:prstGeom prst="line">
            <a:avLst/>
          </a:prstGeom>
          <a:noFill/>
          <a:ln w="127000" cap="flat">
            <a:solidFill>
              <a:schemeClr val="accent5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4D4F499-0B01-7616-7F70-AAD18DFB35C4}"/>
              </a:ext>
            </a:extLst>
          </p:cNvPr>
          <p:cNvCxnSpPr>
            <a:cxnSpLocks/>
            <a:stCxn id="9" idx="6"/>
            <a:endCxn id="12" idx="2"/>
          </p:cNvCxnSpPr>
          <p:nvPr/>
        </p:nvCxnSpPr>
        <p:spPr>
          <a:xfrm flipV="1">
            <a:off x="3578199" y="4689108"/>
            <a:ext cx="810257" cy="2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D89C0B3-DE4C-080D-07D0-EDE03FBBACFF}"/>
              </a:ext>
            </a:extLst>
          </p:cNvPr>
          <p:cNvCxnSpPr>
            <a:cxnSpLocks/>
            <a:stCxn id="10" idx="6"/>
            <a:endCxn id="11" idx="2"/>
          </p:cNvCxnSpPr>
          <p:nvPr/>
        </p:nvCxnSpPr>
        <p:spPr>
          <a:xfrm>
            <a:off x="3535795" y="6072738"/>
            <a:ext cx="773030" cy="46143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70A693F-52AF-FA63-3F83-AC0E2AA24B56}"/>
              </a:ext>
            </a:extLst>
          </p:cNvPr>
          <p:cNvCxnSpPr>
            <a:cxnSpLocks/>
            <a:stCxn id="12" idx="6"/>
            <a:endCxn id="15" idx="2"/>
          </p:cNvCxnSpPr>
          <p:nvPr/>
        </p:nvCxnSpPr>
        <p:spPr>
          <a:xfrm flipV="1">
            <a:off x="4847168" y="4119054"/>
            <a:ext cx="830975" cy="570054"/>
          </a:xfrm>
          <a:prstGeom prst="line">
            <a:avLst/>
          </a:prstGeom>
          <a:noFill/>
          <a:ln w="127000" cap="flat">
            <a:solidFill>
              <a:schemeClr val="accent5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13A38EAD-335E-EB65-BC4E-11EA7CC1622F}"/>
              </a:ext>
            </a:extLst>
          </p:cNvPr>
          <p:cNvCxnSpPr>
            <a:cxnSpLocks/>
            <a:stCxn id="12" idx="6"/>
            <a:endCxn id="14" idx="2"/>
          </p:cNvCxnSpPr>
          <p:nvPr/>
        </p:nvCxnSpPr>
        <p:spPr>
          <a:xfrm>
            <a:off x="4847168" y="4689108"/>
            <a:ext cx="823230" cy="673379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CB7F970-1E9C-BC7F-3F6A-ABD1DF7A494C}"/>
              </a:ext>
            </a:extLst>
          </p:cNvPr>
          <p:cNvCxnSpPr>
            <a:cxnSpLocks/>
            <a:stCxn id="13" idx="6"/>
            <a:endCxn id="17" idx="2"/>
          </p:cNvCxnSpPr>
          <p:nvPr/>
        </p:nvCxnSpPr>
        <p:spPr>
          <a:xfrm flipV="1">
            <a:off x="4847168" y="1361542"/>
            <a:ext cx="823230" cy="608516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092DA6A9-0C06-DDB5-1998-2920DAB0825D}"/>
              </a:ext>
            </a:extLst>
          </p:cNvPr>
          <p:cNvCxnSpPr>
            <a:cxnSpLocks/>
            <a:stCxn id="13" idx="6"/>
            <a:endCxn id="16" idx="2"/>
          </p:cNvCxnSpPr>
          <p:nvPr/>
        </p:nvCxnSpPr>
        <p:spPr>
          <a:xfrm>
            <a:off x="4847168" y="1970058"/>
            <a:ext cx="823230" cy="710627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58D6796D-B8E0-E5BA-79CB-1B5D299B24E6}"/>
              </a:ext>
            </a:extLst>
          </p:cNvPr>
          <p:cNvSpPr txBox="1"/>
          <p:nvPr/>
        </p:nvSpPr>
        <p:spPr>
          <a:xfrm>
            <a:off x="557887" y="3637092"/>
            <a:ext cx="39913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FFFFFF"/>
                </a:solidFill>
                <a:latin typeface="Chalkduster" panose="03050602040202020205" pitchFamily="66" charset="77"/>
              </a:rPr>
              <a:t>s</a:t>
            </a:r>
          </a:p>
        </p:txBody>
      </p:sp>
      <p:sp>
        <p:nvSpPr>
          <p:cNvPr id="63" name="Merge 62">
            <a:extLst>
              <a:ext uri="{FF2B5EF4-FFF2-40B4-BE49-F238E27FC236}">
                <a16:creationId xmlns:a16="http://schemas.microsoft.com/office/drawing/2014/main" id="{5FB51D65-8240-6CFD-C7B7-D71B5A889567}"/>
              </a:ext>
            </a:extLst>
          </p:cNvPr>
          <p:cNvSpPr/>
          <p:nvPr/>
        </p:nvSpPr>
        <p:spPr>
          <a:xfrm rot="5400000">
            <a:off x="6571906" y="195801"/>
            <a:ext cx="1384590" cy="2283310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1018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4" name="Merge 63">
            <a:extLst>
              <a:ext uri="{FF2B5EF4-FFF2-40B4-BE49-F238E27FC236}">
                <a16:creationId xmlns:a16="http://schemas.microsoft.com/office/drawing/2014/main" id="{021717F1-7225-005C-E3D9-334F06B01F77}"/>
              </a:ext>
            </a:extLst>
          </p:cNvPr>
          <p:cNvSpPr/>
          <p:nvPr/>
        </p:nvSpPr>
        <p:spPr>
          <a:xfrm rot="5400000">
            <a:off x="6614726" y="1598710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1018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5" name="Merge 64">
            <a:extLst>
              <a:ext uri="{FF2B5EF4-FFF2-40B4-BE49-F238E27FC236}">
                <a16:creationId xmlns:a16="http://schemas.microsoft.com/office/drawing/2014/main" id="{95AB8F65-1996-4F99-543B-D9F176B0FD6F}"/>
              </a:ext>
            </a:extLst>
          </p:cNvPr>
          <p:cNvSpPr/>
          <p:nvPr/>
        </p:nvSpPr>
        <p:spPr>
          <a:xfrm rot="5400000">
            <a:off x="6595345" y="2971360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1018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6" name="Merge 65">
            <a:extLst>
              <a:ext uri="{FF2B5EF4-FFF2-40B4-BE49-F238E27FC236}">
                <a16:creationId xmlns:a16="http://schemas.microsoft.com/office/drawing/2014/main" id="{48941BA8-E566-71C7-2708-0BE26715CBE4}"/>
              </a:ext>
            </a:extLst>
          </p:cNvPr>
          <p:cNvSpPr/>
          <p:nvPr/>
        </p:nvSpPr>
        <p:spPr>
          <a:xfrm rot="5400000">
            <a:off x="6613075" y="4258501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1018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7" name="Merge 66">
            <a:extLst>
              <a:ext uri="{FF2B5EF4-FFF2-40B4-BE49-F238E27FC236}">
                <a16:creationId xmlns:a16="http://schemas.microsoft.com/office/drawing/2014/main" id="{42F32E53-32E9-2C21-754B-35E0DDDC4020}"/>
              </a:ext>
            </a:extLst>
          </p:cNvPr>
          <p:cNvSpPr/>
          <p:nvPr/>
        </p:nvSpPr>
        <p:spPr>
          <a:xfrm rot="5400000">
            <a:off x="5237305" y="5432356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1018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69CACA1E-A180-FE8C-DAA9-EABFD617D477}"/>
              </a:ext>
            </a:extLst>
          </p:cNvPr>
          <p:cNvSpPr/>
          <p:nvPr/>
        </p:nvSpPr>
        <p:spPr>
          <a:xfrm rot="10800000">
            <a:off x="23053828" y="3634367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C343CF2E-FC9C-F83A-243A-7D68108AB369}"/>
              </a:ext>
            </a:extLst>
          </p:cNvPr>
          <p:cNvSpPr/>
          <p:nvPr/>
        </p:nvSpPr>
        <p:spPr>
          <a:xfrm rot="10800000">
            <a:off x="21700408" y="489018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34A3CB77-1C59-DF67-5FDB-AA4158872420}"/>
              </a:ext>
            </a:extLst>
          </p:cNvPr>
          <p:cNvSpPr/>
          <p:nvPr/>
        </p:nvSpPr>
        <p:spPr>
          <a:xfrm rot="10800000">
            <a:off x="21700408" y="3277778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E041B13E-461C-78AE-BB4E-95E1BD93F29E}"/>
              </a:ext>
            </a:extLst>
          </p:cNvPr>
          <p:cNvSpPr/>
          <p:nvPr/>
        </p:nvSpPr>
        <p:spPr>
          <a:xfrm rot="10800000">
            <a:off x="21705585" y="2006984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FC2CBFB9-3367-DC10-664F-54C36642B2AC}"/>
              </a:ext>
            </a:extLst>
          </p:cNvPr>
          <p:cNvSpPr/>
          <p:nvPr/>
        </p:nvSpPr>
        <p:spPr>
          <a:xfrm rot="10800000">
            <a:off x="20425029" y="5595797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23BB3B57-3331-36FA-6FEA-50334AB2B579}"/>
              </a:ext>
            </a:extLst>
          </p:cNvPr>
          <p:cNvSpPr/>
          <p:nvPr/>
        </p:nvSpPr>
        <p:spPr>
          <a:xfrm rot="10800000">
            <a:off x="20431439" y="4146516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A1DED2F5-3301-5C13-15FF-4148612A9407}"/>
              </a:ext>
            </a:extLst>
          </p:cNvPr>
          <p:cNvSpPr/>
          <p:nvPr/>
        </p:nvSpPr>
        <p:spPr>
          <a:xfrm rot="10800000">
            <a:off x="20431439" y="2936437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8A3A25F-C416-6CA8-2F86-C253A911BA99}"/>
              </a:ext>
            </a:extLst>
          </p:cNvPr>
          <p:cNvSpPr/>
          <p:nvPr/>
        </p:nvSpPr>
        <p:spPr>
          <a:xfrm rot="10800000">
            <a:off x="20473843" y="155280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6649D22B-FE54-C884-676E-0461BDC63AF0}"/>
              </a:ext>
            </a:extLst>
          </p:cNvPr>
          <p:cNvSpPr/>
          <p:nvPr/>
        </p:nvSpPr>
        <p:spPr>
          <a:xfrm rot="10800000">
            <a:off x="19242101" y="1091370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16CFDD31-5816-F7B0-C274-330985CEFAA9}"/>
              </a:ext>
            </a:extLst>
          </p:cNvPr>
          <p:cNvSpPr/>
          <p:nvPr/>
        </p:nvSpPr>
        <p:spPr>
          <a:xfrm rot="10800000">
            <a:off x="19162470" y="293643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6AAB0A98-0624-C972-065B-9B5D873324FA}"/>
              </a:ext>
            </a:extLst>
          </p:cNvPr>
          <p:cNvSpPr/>
          <p:nvPr/>
        </p:nvSpPr>
        <p:spPr>
          <a:xfrm rot="10800000">
            <a:off x="19162470" y="565548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CA3B5BD2-0CB1-127D-65E8-99EDACE0B6FD}"/>
              </a:ext>
            </a:extLst>
          </p:cNvPr>
          <p:cNvSpPr/>
          <p:nvPr/>
        </p:nvSpPr>
        <p:spPr>
          <a:xfrm rot="10800000">
            <a:off x="17880528" y="2263060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0C65EC8A-D493-2F12-9507-8FB1DE7E672A}"/>
              </a:ext>
            </a:extLst>
          </p:cNvPr>
          <p:cNvSpPr/>
          <p:nvPr/>
        </p:nvSpPr>
        <p:spPr>
          <a:xfrm rot="10800000">
            <a:off x="17872783" y="3506493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2BECC466-AABC-B495-A2CF-F4575A6B942C}"/>
              </a:ext>
            </a:extLst>
          </p:cNvPr>
          <p:cNvSpPr/>
          <p:nvPr/>
        </p:nvSpPr>
        <p:spPr>
          <a:xfrm rot="10800000">
            <a:off x="17880528" y="494486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EBF39356-0658-85DD-4E58-78F2D1C58BB1}"/>
              </a:ext>
            </a:extLst>
          </p:cNvPr>
          <p:cNvSpPr/>
          <p:nvPr/>
        </p:nvSpPr>
        <p:spPr>
          <a:xfrm rot="10800000">
            <a:off x="17880528" y="6264005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E584EC80-6FE6-93D8-9973-17965AF90FFE}"/>
              </a:ext>
            </a:extLst>
          </p:cNvPr>
          <p:cNvCxnSpPr>
            <a:cxnSpLocks/>
            <a:stCxn id="69" idx="7"/>
            <a:endCxn id="70" idx="3"/>
          </p:cNvCxnSpPr>
          <p:nvPr/>
        </p:nvCxnSpPr>
        <p:spPr>
          <a:xfrm rot="10800000" flipV="1">
            <a:off x="22091942" y="4071514"/>
            <a:ext cx="1029063" cy="89367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8E5989EE-781C-9F75-3469-D36436E76769}"/>
              </a:ext>
            </a:extLst>
          </p:cNvPr>
          <p:cNvCxnSpPr>
            <a:cxnSpLocks/>
            <a:stCxn id="69" idx="6"/>
            <a:endCxn id="71" idx="2"/>
          </p:cNvCxnSpPr>
          <p:nvPr/>
        </p:nvCxnSpPr>
        <p:spPr>
          <a:xfrm rot="10800000">
            <a:off x="22159120" y="3533852"/>
            <a:ext cx="894708" cy="356589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76A5B7F9-DB8E-ED0E-4C53-A43F741192FD}"/>
              </a:ext>
            </a:extLst>
          </p:cNvPr>
          <p:cNvCxnSpPr>
            <a:cxnSpLocks/>
            <a:stCxn id="69" idx="5"/>
            <a:endCxn id="72" idx="1"/>
          </p:cNvCxnSpPr>
          <p:nvPr/>
        </p:nvCxnSpPr>
        <p:spPr>
          <a:xfrm rot="10800000">
            <a:off x="22097120" y="2444131"/>
            <a:ext cx="1023885" cy="126523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A419852C-C440-2CD7-70F5-B6B8DDDE2488}"/>
              </a:ext>
            </a:extLst>
          </p:cNvPr>
          <p:cNvCxnSpPr>
            <a:cxnSpLocks/>
            <a:stCxn id="70" idx="7"/>
            <a:endCxn id="73" idx="2"/>
          </p:cNvCxnSpPr>
          <p:nvPr/>
        </p:nvCxnSpPr>
        <p:spPr>
          <a:xfrm rot="10800000" flipV="1">
            <a:off x="20883741" y="5327337"/>
            <a:ext cx="883844" cy="524534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1B8DC0FA-24C2-9E6C-88B7-D22D9E6D5352}"/>
              </a:ext>
            </a:extLst>
          </p:cNvPr>
          <p:cNvCxnSpPr>
            <a:cxnSpLocks/>
            <a:stCxn id="70" idx="5"/>
            <a:endCxn id="74" idx="2"/>
          </p:cNvCxnSpPr>
          <p:nvPr/>
        </p:nvCxnSpPr>
        <p:spPr>
          <a:xfrm rot="10800000">
            <a:off x="20890151" y="4402590"/>
            <a:ext cx="877434" cy="562602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52BF9EB1-5F00-A41C-1B79-0E73E211D917}"/>
              </a:ext>
            </a:extLst>
          </p:cNvPr>
          <p:cNvCxnSpPr>
            <a:cxnSpLocks/>
            <a:stCxn id="71" idx="6"/>
            <a:endCxn id="75" idx="2"/>
          </p:cNvCxnSpPr>
          <p:nvPr/>
        </p:nvCxnSpPr>
        <p:spPr>
          <a:xfrm rot="10800000">
            <a:off x="20890151" y="3192511"/>
            <a:ext cx="810257" cy="341341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C9CAE128-EFD1-2D84-5757-540AC9DB18B1}"/>
              </a:ext>
            </a:extLst>
          </p:cNvPr>
          <p:cNvCxnSpPr>
            <a:cxnSpLocks/>
            <a:stCxn id="72" idx="6"/>
            <a:endCxn id="76" idx="2"/>
          </p:cNvCxnSpPr>
          <p:nvPr/>
        </p:nvCxnSpPr>
        <p:spPr>
          <a:xfrm rot="10800000">
            <a:off x="20932555" y="1808882"/>
            <a:ext cx="773030" cy="454176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FBDB1856-BE9C-F83C-367C-06D2B1E8A737}"/>
              </a:ext>
            </a:extLst>
          </p:cNvPr>
          <p:cNvCxnSpPr>
            <a:cxnSpLocks/>
            <a:stCxn id="73" idx="6"/>
            <a:endCxn id="79" idx="2"/>
          </p:cNvCxnSpPr>
          <p:nvPr/>
        </p:nvCxnSpPr>
        <p:spPr>
          <a:xfrm rot="10800000" flipV="1">
            <a:off x="19621182" y="5851871"/>
            <a:ext cx="803847" cy="59692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F783DCF4-3A0C-DA43-BE84-4BE59BFF969B}"/>
              </a:ext>
            </a:extLst>
          </p:cNvPr>
          <p:cNvCxnSpPr>
            <a:cxnSpLocks/>
            <a:stCxn id="75" idx="6"/>
            <a:endCxn id="78" idx="2"/>
          </p:cNvCxnSpPr>
          <p:nvPr/>
        </p:nvCxnSpPr>
        <p:spPr>
          <a:xfrm rot="10800000" flipV="1">
            <a:off x="19621182" y="3192511"/>
            <a:ext cx="810257" cy="2"/>
          </a:xfrm>
          <a:prstGeom prst="line">
            <a:avLst/>
          </a:prstGeom>
          <a:noFill/>
          <a:ln w="127000" cap="flat">
            <a:solidFill>
              <a:schemeClr val="accent5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0C852BB7-187C-E534-FC28-86FDF5C61673}"/>
              </a:ext>
            </a:extLst>
          </p:cNvPr>
          <p:cNvCxnSpPr>
            <a:cxnSpLocks/>
            <a:stCxn id="76" idx="6"/>
            <a:endCxn id="77" idx="2"/>
          </p:cNvCxnSpPr>
          <p:nvPr/>
        </p:nvCxnSpPr>
        <p:spPr>
          <a:xfrm rot="10800000">
            <a:off x="19700813" y="1347445"/>
            <a:ext cx="773030" cy="461438"/>
          </a:xfrm>
          <a:prstGeom prst="line">
            <a:avLst/>
          </a:prstGeom>
          <a:noFill/>
          <a:ln w="127000" cap="flat">
            <a:solidFill>
              <a:schemeClr val="accent5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ED1B9FE9-64D2-1020-1188-C54E86162FB4}"/>
              </a:ext>
            </a:extLst>
          </p:cNvPr>
          <p:cNvCxnSpPr>
            <a:cxnSpLocks/>
            <a:stCxn id="78" idx="6"/>
            <a:endCxn id="81" idx="2"/>
          </p:cNvCxnSpPr>
          <p:nvPr/>
        </p:nvCxnSpPr>
        <p:spPr>
          <a:xfrm rot="10800000" flipV="1">
            <a:off x="18331495" y="3192513"/>
            <a:ext cx="830975" cy="570054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573CBFFB-B1CB-416F-0D17-3C2F08EA16A4}"/>
              </a:ext>
            </a:extLst>
          </p:cNvPr>
          <p:cNvCxnSpPr>
            <a:cxnSpLocks/>
            <a:stCxn id="78" idx="6"/>
            <a:endCxn id="80" idx="2"/>
          </p:cNvCxnSpPr>
          <p:nvPr/>
        </p:nvCxnSpPr>
        <p:spPr>
          <a:xfrm rot="10800000">
            <a:off x="18339240" y="2519134"/>
            <a:ext cx="823230" cy="673379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E97679F0-FD0B-6D39-28E9-D371D3E65024}"/>
              </a:ext>
            </a:extLst>
          </p:cNvPr>
          <p:cNvCxnSpPr>
            <a:cxnSpLocks/>
            <a:stCxn id="79" idx="6"/>
            <a:endCxn id="83" idx="2"/>
          </p:cNvCxnSpPr>
          <p:nvPr/>
        </p:nvCxnSpPr>
        <p:spPr>
          <a:xfrm rot="10800000" flipV="1">
            <a:off x="18339240" y="5911563"/>
            <a:ext cx="823230" cy="608516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47D9ACD8-40F3-DA05-DCD0-911244E379BC}"/>
              </a:ext>
            </a:extLst>
          </p:cNvPr>
          <p:cNvCxnSpPr>
            <a:cxnSpLocks/>
            <a:stCxn id="79" idx="6"/>
            <a:endCxn id="82" idx="2"/>
          </p:cNvCxnSpPr>
          <p:nvPr/>
        </p:nvCxnSpPr>
        <p:spPr>
          <a:xfrm rot="10800000">
            <a:off x="18339240" y="5200936"/>
            <a:ext cx="823230" cy="710627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5A7C573F-2B76-8D02-8D7D-F26B09149A89}"/>
              </a:ext>
            </a:extLst>
          </p:cNvPr>
          <p:cNvSpPr txBox="1"/>
          <p:nvPr/>
        </p:nvSpPr>
        <p:spPr>
          <a:xfrm>
            <a:off x="23180583" y="3851006"/>
            <a:ext cx="39913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FFFFFF"/>
                </a:solidFill>
                <a:latin typeface="Chalkduster" panose="03050602040202020205" pitchFamily="66" charset="77"/>
              </a:rPr>
              <a:t>t</a:t>
            </a:r>
          </a:p>
        </p:txBody>
      </p:sp>
      <p:sp>
        <p:nvSpPr>
          <p:cNvPr id="99" name="Merge 98">
            <a:extLst>
              <a:ext uri="{FF2B5EF4-FFF2-40B4-BE49-F238E27FC236}">
                <a16:creationId xmlns:a16="http://schemas.microsoft.com/office/drawing/2014/main" id="{27B8A903-0D3C-B897-9567-B7688E9B49CC}"/>
              </a:ext>
            </a:extLst>
          </p:cNvPr>
          <p:cNvSpPr/>
          <p:nvPr/>
        </p:nvSpPr>
        <p:spPr>
          <a:xfrm rot="16200000">
            <a:off x="16053142" y="5402510"/>
            <a:ext cx="1384590" cy="2283310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0" name="Merge 99">
            <a:extLst>
              <a:ext uri="{FF2B5EF4-FFF2-40B4-BE49-F238E27FC236}">
                <a16:creationId xmlns:a16="http://schemas.microsoft.com/office/drawing/2014/main" id="{D8867109-E8BC-5C49-33C4-EC8D99F708C3}"/>
              </a:ext>
            </a:extLst>
          </p:cNvPr>
          <p:cNvSpPr/>
          <p:nvPr/>
        </p:nvSpPr>
        <p:spPr>
          <a:xfrm rot="16200000">
            <a:off x="16070016" y="3999599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1" name="Merge 100">
            <a:extLst>
              <a:ext uri="{FF2B5EF4-FFF2-40B4-BE49-F238E27FC236}">
                <a16:creationId xmlns:a16="http://schemas.microsoft.com/office/drawing/2014/main" id="{48791C05-5174-B06B-BA9F-EBA17B08DD85}"/>
              </a:ext>
            </a:extLst>
          </p:cNvPr>
          <p:cNvSpPr/>
          <p:nvPr/>
        </p:nvSpPr>
        <p:spPr>
          <a:xfrm rot="16200000">
            <a:off x="16089397" y="2626949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2" name="Merge 101">
            <a:extLst>
              <a:ext uri="{FF2B5EF4-FFF2-40B4-BE49-F238E27FC236}">
                <a16:creationId xmlns:a16="http://schemas.microsoft.com/office/drawing/2014/main" id="{517574CB-4159-1B20-209D-938F50BA26C1}"/>
              </a:ext>
            </a:extLst>
          </p:cNvPr>
          <p:cNvSpPr/>
          <p:nvPr/>
        </p:nvSpPr>
        <p:spPr>
          <a:xfrm rot="16200000">
            <a:off x="16071667" y="1339808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3" name="Merge 102">
            <a:extLst>
              <a:ext uri="{FF2B5EF4-FFF2-40B4-BE49-F238E27FC236}">
                <a16:creationId xmlns:a16="http://schemas.microsoft.com/office/drawing/2014/main" id="{D5C51A22-943A-613B-05D4-D3D0583E2401}"/>
              </a:ext>
            </a:extLst>
          </p:cNvPr>
          <p:cNvSpPr/>
          <p:nvPr/>
        </p:nvSpPr>
        <p:spPr>
          <a:xfrm rot="16200000">
            <a:off x="17447437" y="165953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!!r10">
                <a:extLst>
                  <a:ext uri="{FF2B5EF4-FFF2-40B4-BE49-F238E27FC236}">
                    <a16:creationId xmlns:a16="http://schemas.microsoft.com/office/drawing/2014/main" id="{B45187F6-5949-72E9-BA30-1BB2CC96D573}"/>
                  </a:ext>
                </a:extLst>
              </p:cNvPr>
              <p:cNvSpPr/>
              <p:nvPr/>
            </p:nvSpPr>
            <p:spPr>
              <a:xfrm>
                <a:off x="2321070" y="4683890"/>
                <a:ext cx="583052" cy="646827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𝑄</m:t>
                      </m:r>
                    </m:oMath>
                  </m:oMathPara>
                </a14:m>
                <a:endParaRPr lang="en-US" sz="3200" dirty="0">
                  <a:solidFill>
                    <a:schemeClr val="accent5">
                      <a:lumMod val="75000"/>
                    </a:scheme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1" name="!!r10">
                <a:extLst>
                  <a:ext uri="{FF2B5EF4-FFF2-40B4-BE49-F238E27FC236}">
                    <a16:creationId xmlns:a16="http://schemas.microsoft.com/office/drawing/2014/main" id="{B45187F6-5949-72E9-BA30-1BB2CC96D5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1070" y="4683890"/>
                <a:ext cx="583052" cy="646827"/>
              </a:xfrm>
              <a:prstGeom prst="roundRect">
                <a:avLst/>
              </a:prstGeom>
              <a:blipFill>
                <a:blip r:embed="rId4"/>
                <a:stretch>
                  <a:fillRect l="-25532" r="-2128" b="-19231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!!r10">
                <a:extLst>
                  <a:ext uri="{FF2B5EF4-FFF2-40B4-BE49-F238E27FC236}">
                    <a16:creationId xmlns:a16="http://schemas.microsoft.com/office/drawing/2014/main" id="{E8FEB822-AB3B-679F-EF3F-1B9DE34A4A3B}"/>
                  </a:ext>
                </a:extLst>
              </p:cNvPr>
              <p:cNvSpPr/>
              <p:nvPr/>
            </p:nvSpPr>
            <p:spPr>
              <a:xfrm>
                <a:off x="20802378" y="3515326"/>
                <a:ext cx="583052" cy="646827"/>
              </a:xfrm>
              <a:prstGeom prst="round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𝑆</m:t>
                      </m:r>
                    </m:oMath>
                  </m:oMathPara>
                </a14:m>
                <a:endParaRPr lang="en-US" sz="3200" dirty="0">
                  <a:solidFill>
                    <a:schemeClr val="accent5">
                      <a:lumMod val="75000"/>
                    </a:scheme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2" name="!!r10">
                <a:extLst>
                  <a:ext uri="{FF2B5EF4-FFF2-40B4-BE49-F238E27FC236}">
                    <a16:creationId xmlns:a16="http://schemas.microsoft.com/office/drawing/2014/main" id="{E8FEB822-AB3B-679F-EF3F-1B9DE34A4A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02378" y="3515326"/>
                <a:ext cx="583052" cy="646827"/>
              </a:xfrm>
              <a:prstGeom prst="roundRect">
                <a:avLst/>
              </a:prstGeom>
              <a:blipFill>
                <a:blip r:embed="rId5"/>
                <a:stretch>
                  <a:fillRect l="-19149" b="-19231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01AEA6FF-A16A-D0E9-39B2-CB889719F280}"/>
              </a:ext>
            </a:extLst>
          </p:cNvPr>
          <p:cNvSpPr txBox="1"/>
          <p:nvPr/>
        </p:nvSpPr>
        <p:spPr>
          <a:xfrm>
            <a:off x="4407837" y="3197698"/>
            <a:ext cx="39913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FFFFFF"/>
                </a:solidFill>
                <a:latin typeface="Chalkduster" panose="03050602040202020205" pitchFamily="66" charset="77"/>
              </a:rPr>
              <a:t>u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B8ABECB-4F7E-04BC-EF7B-E977C7158A61}"/>
              </a:ext>
            </a:extLst>
          </p:cNvPr>
          <p:cNvSpPr txBox="1"/>
          <p:nvPr/>
        </p:nvSpPr>
        <p:spPr>
          <a:xfrm>
            <a:off x="20430228" y="1744930"/>
            <a:ext cx="39913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FFFFFF"/>
                </a:solidFill>
                <a:latin typeface="Chalkduster" panose="03050602040202020205" pitchFamily="66" charset="77"/>
              </a:rPr>
              <a:t>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9C823E28-6C79-3DAC-D20F-7168D9F6578F}"/>
                  </a:ext>
                </a:extLst>
              </p:cNvPr>
              <p:cNvSpPr/>
              <p:nvPr/>
            </p:nvSpPr>
            <p:spPr>
              <a:xfrm>
                <a:off x="778166" y="6032718"/>
                <a:ext cx="22275662" cy="5935896"/>
              </a:xfrm>
              <a:prstGeom prst="roundRect">
                <a:avLst>
                  <a:gd name="adj" fmla="val 5932"/>
                </a:avLst>
              </a:prstGeom>
              <a:noFill/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numCol="1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So, let us assume that F* hits </a:t>
                </a:r>
                <a:r>
                  <a:rPr lang="en-US" sz="5400" dirty="0" err="1">
                    <a:solidFill>
                      <a:schemeClr val="bg1"/>
                    </a:solidFill>
                    <a:latin typeface="Bradley Hand" pitchFamily="2" charset="77"/>
                  </a:rPr>
                  <a:t>st</a:t>
                </a: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</m:oMath>
                </a14:m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 F on the first(or the last) segment </a:t>
                </a:r>
              </a:p>
            </p:txBody>
          </p:sp>
        </mc:Choice>
        <mc:Fallback xmlns="">
          <p:sp>
            <p:nvSpPr>
              <p:cNvPr id="27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9C823E28-6C79-3DAC-D20F-7168D9F657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166" y="6032718"/>
                <a:ext cx="22275662" cy="5935896"/>
              </a:xfrm>
              <a:prstGeom prst="roundRect">
                <a:avLst>
                  <a:gd name="adj" fmla="val 5932"/>
                </a:avLst>
              </a:prstGeom>
              <a:blipFill>
                <a:blip r:embed="rId6"/>
                <a:stretch>
                  <a:fillRect/>
                </a:stretch>
              </a:blipFill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a14="http://schemas.microsoft.com/office/drawing/2010/main"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!!c4">
            <a:extLst>
              <a:ext uri="{FF2B5EF4-FFF2-40B4-BE49-F238E27FC236}">
                <a16:creationId xmlns:a16="http://schemas.microsoft.com/office/drawing/2014/main" id="{4E2C16EF-9B2B-2D6F-67DE-BAC8D4A91594}"/>
              </a:ext>
            </a:extLst>
          </p:cNvPr>
          <p:cNvSpPr/>
          <p:nvPr/>
        </p:nvSpPr>
        <p:spPr>
          <a:xfrm>
            <a:off x="4932677" y="2028195"/>
            <a:ext cx="914400" cy="853996"/>
          </a:xfrm>
          <a:prstGeom prst="mathMultiply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accent5">
                  <a:lumMod val="75000"/>
                </a:schemeClr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0" name="!!c4">
            <a:extLst>
              <a:ext uri="{FF2B5EF4-FFF2-40B4-BE49-F238E27FC236}">
                <a16:creationId xmlns:a16="http://schemas.microsoft.com/office/drawing/2014/main" id="{6E1812F4-62F4-40B2-4ED1-2F8211695D03}"/>
              </a:ext>
            </a:extLst>
          </p:cNvPr>
          <p:cNvSpPr/>
          <p:nvPr/>
        </p:nvSpPr>
        <p:spPr>
          <a:xfrm>
            <a:off x="16732464" y="2017811"/>
            <a:ext cx="914400" cy="853996"/>
          </a:xfrm>
          <a:prstGeom prst="mathMultiply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accent5">
                  <a:lumMod val="75000"/>
                </a:schemeClr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3" name="!!c4">
            <a:extLst>
              <a:ext uri="{FF2B5EF4-FFF2-40B4-BE49-F238E27FC236}">
                <a16:creationId xmlns:a16="http://schemas.microsoft.com/office/drawing/2014/main" id="{EB70AE88-43A6-B46D-2AF8-670F5644836A}"/>
              </a:ext>
            </a:extLst>
          </p:cNvPr>
          <p:cNvSpPr/>
          <p:nvPr/>
        </p:nvSpPr>
        <p:spPr>
          <a:xfrm>
            <a:off x="3536056" y="4291140"/>
            <a:ext cx="914400" cy="853996"/>
          </a:xfrm>
          <a:prstGeom prst="mathMultiply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accent5">
                  <a:lumMod val="75000"/>
                </a:schemeClr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8" name="Candy: A problem on leetcode">
            <a:extLst>
              <a:ext uri="{FF2B5EF4-FFF2-40B4-BE49-F238E27FC236}">
                <a16:creationId xmlns:a16="http://schemas.microsoft.com/office/drawing/2014/main" id="{AF4C3F7F-C7BC-14DD-EE65-1508BE2F31CC}"/>
              </a:ext>
            </a:extLst>
          </p:cNvPr>
          <p:cNvSpPr/>
          <p:nvPr/>
        </p:nvSpPr>
        <p:spPr>
          <a:xfrm>
            <a:off x="384911" y="9551030"/>
            <a:ext cx="23127629" cy="1366020"/>
          </a:xfrm>
          <a:prstGeom prst="roundRect">
            <a:avLst>
              <a:gd name="adj" fmla="val 1661"/>
            </a:avLst>
          </a:prstGeom>
          <a:noFill/>
          <a:ln w="12700">
            <a:noFill/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1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6000" dirty="0">
                <a:solidFill>
                  <a:schemeClr val="accent5">
                    <a:lumMod val="60000"/>
                    <a:lumOff val="40000"/>
                  </a:schemeClr>
                </a:solidFill>
                <a:latin typeface="Bradley Hand" pitchFamily="2" charset="77"/>
              </a:rPr>
              <a:t>Can F* hit the path here?</a:t>
            </a:r>
          </a:p>
        </p:txBody>
      </p:sp>
      <p:sp>
        <p:nvSpPr>
          <p:cNvPr id="34" name="Candy: A problem on leetcode">
            <a:extLst>
              <a:ext uri="{FF2B5EF4-FFF2-40B4-BE49-F238E27FC236}">
                <a16:creationId xmlns:a16="http://schemas.microsoft.com/office/drawing/2014/main" id="{291B9EC1-4A51-47B9-81F2-FAF406DA2E99}"/>
              </a:ext>
            </a:extLst>
          </p:cNvPr>
          <p:cNvSpPr/>
          <p:nvPr/>
        </p:nvSpPr>
        <p:spPr>
          <a:xfrm>
            <a:off x="478205" y="10922337"/>
            <a:ext cx="23127629" cy="2048104"/>
          </a:xfrm>
          <a:prstGeom prst="roundRect">
            <a:avLst>
              <a:gd name="adj" fmla="val 1661"/>
            </a:avLst>
          </a:prstGeom>
          <a:noFill/>
          <a:ln w="12700">
            <a:noFill/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1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6000" dirty="0">
                <a:solidFill>
                  <a:schemeClr val="accent3">
                    <a:lumMod val="40000"/>
                    <a:lumOff val="60000"/>
                  </a:schemeClr>
                </a:solidFill>
                <a:latin typeface="Bradley Hand" pitchFamily="2" charset="77"/>
              </a:rPr>
              <a:t>No, because the maximiser  explicitly states that </a:t>
            </a:r>
            <a:r>
              <a:rPr lang="en-US" sz="6000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Bradley Hand" pitchFamily="2" charset="77"/>
              </a:rPr>
              <a:t>su</a:t>
            </a:r>
            <a:r>
              <a:rPr lang="en-US" sz="6000" dirty="0">
                <a:solidFill>
                  <a:schemeClr val="accent3">
                    <a:lumMod val="40000"/>
                    <a:lumOff val="60000"/>
                  </a:schemeClr>
                </a:solidFill>
                <a:latin typeface="Bradley Hand" pitchFamily="2" charset="77"/>
              </a:rPr>
              <a:t> should be avoided</a:t>
            </a:r>
          </a:p>
        </p:txBody>
      </p:sp>
      <p:sp>
        <p:nvSpPr>
          <p:cNvPr id="36" name="!!c4">
            <a:extLst>
              <a:ext uri="{FF2B5EF4-FFF2-40B4-BE49-F238E27FC236}">
                <a16:creationId xmlns:a16="http://schemas.microsoft.com/office/drawing/2014/main" id="{94E1CDFE-4A1D-C7FF-9F90-89B9E34085F1}"/>
              </a:ext>
            </a:extLst>
          </p:cNvPr>
          <p:cNvSpPr/>
          <p:nvPr/>
        </p:nvSpPr>
        <p:spPr>
          <a:xfrm>
            <a:off x="15334845" y="3644515"/>
            <a:ext cx="914400" cy="853996"/>
          </a:xfrm>
          <a:prstGeom prst="mathMultiply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accent5">
                  <a:lumMod val="75000"/>
                </a:schemeClr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82D29986-90E1-CC1F-1FC1-9C6DB00C4386}"/>
              </a:ext>
            </a:extLst>
          </p:cNvPr>
          <p:cNvSpPr/>
          <p:nvPr/>
        </p:nvSpPr>
        <p:spPr>
          <a:xfrm>
            <a:off x="804283" y="3824004"/>
            <a:ext cx="22319753" cy="2057400"/>
          </a:xfrm>
          <a:custGeom>
            <a:avLst/>
            <a:gdLst>
              <a:gd name="connsiteX0" fmla="*/ 0 w 22319753"/>
              <a:gd name="connsiteY0" fmla="*/ 166255 h 2057400"/>
              <a:gd name="connsiteX1" fmla="*/ 145473 w 22319753"/>
              <a:gd name="connsiteY1" fmla="*/ 187037 h 2057400"/>
              <a:gd name="connsiteX2" fmla="*/ 415637 w 22319753"/>
              <a:gd name="connsiteY2" fmla="*/ 207818 h 2057400"/>
              <a:gd name="connsiteX3" fmla="*/ 477982 w 22319753"/>
              <a:gd name="connsiteY3" fmla="*/ 249382 h 2057400"/>
              <a:gd name="connsiteX4" fmla="*/ 540328 w 22319753"/>
              <a:gd name="connsiteY4" fmla="*/ 270164 h 2057400"/>
              <a:gd name="connsiteX5" fmla="*/ 665019 w 22319753"/>
              <a:gd name="connsiteY5" fmla="*/ 353291 h 2057400"/>
              <a:gd name="connsiteX6" fmla="*/ 789709 w 22319753"/>
              <a:gd name="connsiteY6" fmla="*/ 436418 h 2057400"/>
              <a:gd name="connsiteX7" fmla="*/ 831273 w 22319753"/>
              <a:gd name="connsiteY7" fmla="*/ 498764 h 2057400"/>
              <a:gd name="connsiteX8" fmla="*/ 1413164 w 22319753"/>
              <a:gd name="connsiteY8" fmla="*/ 561109 h 2057400"/>
              <a:gd name="connsiteX9" fmla="*/ 1620982 w 22319753"/>
              <a:gd name="connsiteY9" fmla="*/ 602673 h 2057400"/>
              <a:gd name="connsiteX10" fmla="*/ 1745673 w 22319753"/>
              <a:gd name="connsiteY10" fmla="*/ 644237 h 2057400"/>
              <a:gd name="connsiteX11" fmla="*/ 1932709 w 22319753"/>
              <a:gd name="connsiteY11" fmla="*/ 748146 h 2057400"/>
              <a:gd name="connsiteX12" fmla="*/ 2223655 w 22319753"/>
              <a:gd name="connsiteY12" fmla="*/ 768927 h 2057400"/>
              <a:gd name="connsiteX13" fmla="*/ 2348346 w 22319753"/>
              <a:gd name="connsiteY13" fmla="*/ 810491 h 2057400"/>
              <a:gd name="connsiteX14" fmla="*/ 2722419 w 22319753"/>
              <a:gd name="connsiteY14" fmla="*/ 852055 h 2057400"/>
              <a:gd name="connsiteX15" fmla="*/ 3366655 w 22319753"/>
              <a:gd name="connsiteY15" fmla="*/ 852055 h 2057400"/>
              <a:gd name="connsiteX16" fmla="*/ 3823855 w 22319753"/>
              <a:gd name="connsiteY16" fmla="*/ 872837 h 2057400"/>
              <a:gd name="connsiteX17" fmla="*/ 4010891 w 22319753"/>
              <a:gd name="connsiteY17" fmla="*/ 914400 h 2057400"/>
              <a:gd name="connsiteX18" fmla="*/ 4135582 w 22319753"/>
              <a:gd name="connsiteY18" fmla="*/ 1018309 h 2057400"/>
              <a:gd name="connsiteX19" fmla="*/ 4197928 w 22319753"/>
              <a:gd name="connsiteY19" fmla="*/ 1059873 h 2057400"/>
              <a:gd name="connsiteX20" fmla="*/ 4281055 w 22319753"/>
              <a:gd name="connsiteY20" fmla="*/ 1101437 h 2057400"/>
              <a:gd name="connsiteX21" fmla="*/ 4364182 w 22319753"/>
              <a:gd name="connsiteY21" fmla="*/ 1122218 h 2057400"/>
              <a:gd name="connsiteX22" fmla="*/ 4426528 w 22319753"/>
              <a:gd name="connsiteY22" fmla="*/ 1143000 h 2057400"/>
              <a:gd name="connsiteX23" fmla="*/ 4551219 w 22319753"/>
              <a:gd name="connsiteY23" fmla="*/ 1226127 h 2057400"/>
              <a:gd name="connsiteX24" fmla="*/ 4613564 w 22319753"/>
              <a:gd name="connsiteY24" fmla="*/ 1288473 h 2057400"/>
              <a:gd name="connsiteX25" fmla="*/ 4779819 w 22319753"/>
              <a:gd name="connsiteY25" fmla="*/ 1330037 h 2057400"/>
              <a:gd name="connsiteX26" fmla="*/ 4925291 w 22319753"/>
              <a:gd name="connsiteY26" fmla="*/ 1371600 h 2057400"/>
              <a:gd name="connsiteX27" fmla="*/ 5049982 w 22319753"/>
              <a:gd name="connsiteY27" fmla="*/ 1413164 h 2057400"/>
              <a:gd name="connsiteX28" fmla="*/ 5112328 w 22319753"/>
              <a:gd name="connsiteY28" fmla="*/ 1433946 h 2057400"/>
              <a:gd name="connsiteX29" fmla="*/ 5403273 w 22319753"/>
              <a:gd name="connsiteY29" fmla="*/ 1454727 h 2057400"/>
              <a:gd name="connsiteX30" fmla="*/ 5631873 w 22319753"/>
              <a:gd name="connsiteY30" fmla="*/ 1496291 h 2057400"/>
              <a:gd name="connsiteX31" fmla="*/ 5756564 w 22319753"/>
              <a:gd name="connsiteY31" fmla="*/ 1537855 h 2057400"/>
              <a:gd name="connsiteX32" fmla="*/ 6795655 w 22319753"/>
              <a:gd name="connsiteY32" fmla="*/ 1537855 h 2057400"/>
              <a:gd name="connsiteX33" fmla="*/ 7003473 w 22319753"/>
              <a:gd name="connsiteY33" fmla="*/ 1517073 h 2057400"/>
              <a:gd name="connsiteX34" fmla="*/ 7252855 w 22319753"/>
              <a:gd name="connsiteY34" fmla="*/ 1496291 h 2057400"/>
              <a:gd name="connsiteX35" fmla="*/ 7917873 w 22319753"/>
              <a:gd name="connsiteY35" fmla="*/ 1517073 h 2057400"/>
              <a:gd name="connsiteX36" fmla="*/ 8167255 w 22319753"/>
              <a:gd name="connsiteY36" fmla="*/ 1475509 h 2057400"/>
              <a:gd name="connsiteX37" fmla="*/ 8312728 w 22319753"/>
              <a:gd name="connsiteY37" fmla="*/ 1433946 h 2057400"/>
              <a:gd name="connsiteX38" fmla="*/ 8686800 w 22319753"/>
              <a:gd name="connsiteY38" fmla="*/ 1392382 h 2057400"/>
              <a:gd name="connsiteX39" fmla="*/ 9684328 w 22319753"/>
              <a:gd name="connsiteY39" fmla="*/ 1413164 h 2057400"/>
              <a:gd name="connsiteX40" fmla="*/ 9746673 w 22319753"/>
              <a:gd name="connsiteY40" fmla="*/ 1433946 h 2057400"/>
              <a:gd name="connsiteX41" fmla="*/ 10037619 w 22319753"/>
              <a:gd name="connsiteY41" fmla="*/ 1413164 h 2057400"/>
              <a:gd name="connsiteX42" fmla="*/ 11076709 w 22319753"/>
              <a:gd name="connsiteY42" fmla="*/ 1433946 h 2057400"/>
              <a:gd name="connsiteX43" fmla="*/ 11139055 w 22319753"/>
              <a:gd name="connsiteY43" fmla="*/ 1454727 h 2057400"/>
              <a:gd name="connsiteX44" fmla="*/ 11326091 w 22319753"/>
              <a:gd name="connsiteY44" fmla="*/ 1496291 h 2057400"/>
              <a:gd name="connsiteX45" fmla="*/ 11554691 w 22319753"/>
              <a:gd name="connsiteY45" fmla="*/ 1454727 h 2057400"/>
              <a:gd name="connsiteX46" fmla="*/ 12905509 w 22319753"/>
              <a:gd name="connsiteY46" fmla="*/ 1413164 h 2057400"/>
              <a:gd name="connsiteX47" fmla="*/ 13030200 w 22319753"/>
              <a:gd name="connsiteY47" fmla="*/ 1392382 h 2057400"/>
              <a:gd name="connsiteX48" fmla="*/ 13632873 w 22319753"/>
              <a:gd name="connsiteY48" fmla="*/ 1350818 h 2057400"/>
              <a:gd name="connsiteX49" fmla="*/ 14547273 w 22319753"/>
              <a:gd name="connsiteY49" fmla="*/ 1330037 h 2057400"/>
              <a:gd name="connsiteX50" fmla="*/ 15503237 w 22319753"/>
              <a:gd name="connsiteY50" fmla="*/ 1350818 h 2057400"/>
              <a:gd name="connsiteX51" fmla="*/ 15627928 w 22319753"/>
              <a:gd name="connsiteY51" fmla="*/ 1392382 h 2057400"/>
              <a:gd name="connsiteX52" fmla="*/ 16105909 w 22319753"/>
              <a:gd name="connsiteY52" fmla="*/ 1350818 h 2057400"/>
              <a:gd name="connsiteX53" fmla="*/ 16542328 w 22319753"/>
              <a:gd name="connsiteY53" fmla="*/ 1309255 h 2057400"/>
              <a:gd name="connsiteX54" fmla="*/ 17103437 w 22319753"/>
              <a:gd name="connsiteY54" fmla="*/ 1330037 h 2057400"/>
              <a:gd name="connsiteX55" fmla="*/ 17311255 w 22319753"/>
              <a:gd name="connsiteY55" fmla="*/ 1350818 h 2057400"/>
              <a:gd name="connsiteX56" fmla="*/ 17477509 w 22319753"/>
              <a:gd name="connsiteY56" fmla="*/ 1392382 h 2057400"/>
              <a:gd name="connsiteX57" fmla="*/ 17560637 w 22319753"/>
              <a:gd name="connsiteY57" fmla="*/ 1454727 h 2057400"/>
              <a:gd name="connsiteX58" fmla="*/ 17622982 w 22319753"/>
              <a:gd name="connsiteY58" fmla="*/ 1496291 h 2057400"/>
              <a:gd name="connsiteX59" fmla="*/ 17685328 w 22319753"/>
              <a:gd name="connsiteY59" fmla="*/ 1558637 h 2057400"/>
              <a:gd name="connsiteX60" fmla="*/ 17810019 w 22319753"/>
              <a:gd name="connsiteY60" fmla="*/ 1641764 h 2057400"/>
              <a:gd name="connsiteX61" fmla="*/ 17872364 w 22319753"/>
              <a:gd name="connsiteY61" fmla="*/ 1683327 h 2057400"/>
              <a:gd name="connsiteX62" fmla="*/ 17997055 w 22319753"/>
              <a:gd name="connsiteY62" fmla="*/ 1787237 h 2057400"/>
              <a:gd name="connsiteX63" fmla="*/ 18080182 w 22319753"/>
              <a:gd name="connsiteY63" fmla="*/ 1808018 h 2057400"/>
              <a:gd name="connsiteX64" fmla="*/ 18246437 w 22319753"/>
              <a:gd name="connsiteY64" fmla="*/ 1891146 h 2057400"/>
              <a:gd name="connsiteX65" fmla="*/ 18329564 w 22319753"/>
              <a:gd name="connsiteY65" fmla="*/ 1932709 h 2057400"/>
              <a:gd name="connsiteX66" fmla="*/ 18516600 w 22319753"/>
              <a:gd name="connsiteY66" fmla="*/ 2015837 h 2057400"/>
              <a:gd name="connsiteX67" fmla="*/ 19493346 w 22319753"/>
              <a:gd name="connsiteY67" fmla="*/ 2057400 h 2057400"/>
              <a:gd name="connsiteX68" fmla="*/ 20012891 w 22319753"/>
              <a:gd name="connsiteY68" fmla="*/ 2036618 h 2057400"/>
              <a:gd name="connsiteX69" fmla="*/ 20096019 w 22319753"/>
              <a:gd name="connsiteY69" fmla="*/ 2015837 h 2057400"/>
              <a:gd name="connsiteX70" fmla="*/ 20241491 w 22319753"/>
              <a:gd name="connsiteY70" fmla="*/ 1953491 h 2057400"/>
              <a:gd name="connsiteX71" fmla="*/ 20366182 w 22319753"/>
              <a:gd name="connsiteY71" fmla="*/ 1870364 h 2057400"/>
              <a:gd name="connsiteX72" fmla="*/ 20511655 w 22319753"/>
              <a:gd name="connsiteY72" fmla="*/ 1724891 h 2057400"/>
              <a:gd name="connsiteX73" fmla="*/ 20615564 w 22319753"/>
              <a:gd name="connsiteY73" fmla="*/ 1662546 h 2057400"/>
              <a:gd name="connsiteX74" fmla="*/ 20781819 w 22319753"/>
              <a:gd name="connsiteY74" fmla="*/ 1537855 h 2057400"/>
              <a:gd name="connsiteX75" fmla="*/ 20906509 w 22319753"/>
              <a:gd name="connsiteY75" fmla="*/ 1454727 h 2057400"/>
              <a:gd name="connsiteX76" fmla="*/ 20968855 w 22319753"/>
              <a:gd name="connsiteY76" fmla="*/ 1413164 h 2057400"/>
              <a:gd name="connsiteX77" fmla="*/ 21010419 w 22319753"/>
              <a:gd name="connsiteY77" fmla="*/ 1350818 h 2057400"/>
              <a:gd name="connsiteX78" fmla="*/ 21155891 w 22319753"/>
              <a:gd name="connsiteY78" fmla="*/ 1205346 h 2057400"/>
              <a:gd name="connsiteX79" fmla="*/ 21197455 w 22319753"/>
              <a:gd name="connsiteY79" fmla="*/ 1143000 h 2057400"/>
              <a:gd name="connsiteX80" fmla="*/ 21280582 w 22319753"/>
              <a:gd name="connsiteY80" fmla="*/ 1080655 h 2057400"/>
              <a:gd name="connsiteX81" fmla="*/ 21342928 w 22319753"/>
              <a:gd name="connsiteY81" fmla="*/ 1018309 h 2057400"/>
              <a:gd name="connsiteX82" fmla="*/ 21467619 w 22319753"/>
              <a:gd name="connsiteY82" fmla="*/ 935182 h 2057400"/>
              <a:gd name="connsiteX83" fmla="*/ 21488400 w 22319753"/>
              <a:gd name="connsiteY83" fmla="*/ 852055 h 2057400"/>
              <a:gd name="connsiteX84" fmla="*/ 21696219 w 22319753"/>
              <a:gd name="connsiteY84" fmla="*/ 602673 h 2057400"/>
              <a:gd name="connsiteX85" fmla="*/ 21779346 w 22319753"/>
              <a:gd name="connsiteY85" fmla="*/ 477982 h 2057400"/>
              <a:gd name="connsiteX86" fmla="*/ 21820909 w 22319753"/>
              <a:gd name="connsiteY86" fmla="*/ 415637 h 2057400"/>
              <a:gd name="connsiteX87" fmla="*/ 21883255 w 22319753"/>
              <a:gd name="connsiteY87" fmla="*/ 374073 h 2057400"/>
              <a:gd name="connsiteX88" fmla="*/ 22007946 w 22319753"/>
              <a:gd name="connsiteY88" fmla="*/ 332509 h 2057400"/>
              <a:gd name="connsiteX89" fmla="*/ 22132637 w 22319753"/>
              <a:gd name="connsiteY89" fmla="*/ 270164 h 2057400"/>
              <a:gd name="connsiteX90" fmla="*/ 22278109 w 22319753"/>
              <a:gd name="connsiteY90" fmla="*/ 83127 h 2057400"/>
              <a:gd name="connsiteX91" fmla="*/ 22319673 w 22319753"/>
              <a:gd name="connsiteY91" fmla="*/ 0 h 205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22319753" h="2057400">
                <a:moveTo>
                  <a:pt x="0" y="166255"/>
                </a:moveTo>
                <a:cubicBezTo>
                  <a:pt x="48491" y="173182"/>
                  <a:pt x="96733" y="182163"/>
                  <a:pt x="145473" y="187037"/>
                </a:cubicBezTo>
                <a:cubicBezTo>
                  <a:pt x="235345" y="196024"/>
                  <a:pt x="326863" y="191173"/>
                  <a:pt x="415637" y="207818"/>
                </a:cubicBezTo>
                <a:cubicBezTo>
                  <a:pt x="440186" y="212421"/>
                  <a:pt x="455642" y="238212"/>
                  <a:pt x="477982" y="249382"/>
                </a:cubicBezTo>
                <a:cubicBezTo>
                  <a:pt x="497575" y="259179"/>
                  <a:pt x="519546" y="263237"/>
                  <a:pt x="540328" y="270164"/>
                </a:cubicBezTo>
                <a:cubicBezTo>
                  <a:pt x="678689" y="408525"/>
                  <a:pt x="529678" y="278101"/>
                  <a:pt x="665019" y="353291"/>
                </a:cubicBezTo>
                <a:cubicBezTo>
                  <a:pt x="708686" y="377550"/>
                  <a:pt x="789709" y="436418"/>
                  <a:pt x="789709" y="436418"/>
                </a:cubicBezTo>
                <a:cubicBezTo>
                  <a:pt x="803564" y="457200"/>
                  <a:pt x="813612" y="481103"/>
                  <a:pt x="831273" y="498764"/>
                </a:cubicBezTo>
                <a:cubicBezTo>
                  <a:pt x="966107" y="633597"/>
                  <a:pt x="1366373" y="559237"/>
                  <a:pt x="1413164" y="561109"/>
                </a:cubicBezTo>
                <a:cubicBezTo>
                  <a:pt x="1586053" y="618739"/>
                  <a:pt x="1310548" y="531034"/>
                  <a:pt x="1620982" y="602673"/>
                </a:cubicBezTo>
                <a:cubicBezTo>
                  <a:pt x="1663672" y="612525"/>
                  <a:pt x="1709219" y="619935"/>
                  <a:pt x="1745673" y="644237"/>
                </a:cubicBezTo>
                <a:cubicBezTo>
                  <a:pt x="1790281" y="673975"/>
                  <a:pt x="1866086" y="740308"/>
                  <a:pt x="1932709" y="748146"/>
                </a:cubicBezTo>
                <a:cubicBezTo>
                  <a:pt x="2029272" y="759506"/>
                  <a:pt x="2126673" y="762000"/>
                  <a:pt x="2223655" y="768927"/>
                </a:cubicBezTo>
                <a:lnTo>
                  <a:pt x="2348346" y="810491"/>
                </a:lnTo>
                <a:cubicBezTo>
                  <a:pt x="2509488" y="864206"/>
                  <a:pt x="2388829" y="829815"/>
                  <a:pt x="2722419" y="852055"/>
                </a:cubicBezTo>
                <a:cubicBezTo>
                  <a:pt x="3050842" y="906793"/>
                  <a:pt x="2670211" y="852055"/>
                  <a:pt x="3366655" y="852055"/>
                </a:cubicBezTo>
                <a:cubicBezTo>
                  <a:pt x="3519212" y="852055"/>
                  <a:pt x="3671455" y="865910"/>
                  <a:pt x="3823855" y="872837"/>
                </a:cubicBezTo>
                <a:cubicBezTo>
                  <a:pt x="3871749" y="880819"/>
                  <a:pt x="3959729" y="888819"/>
                  <a:pt x="4010891" y="914400"/>
                </a:cubicBezTo>
                <a:cubicBezTo>
                  <a:pt x="4088289" y="953099"/>
                  <a:pt x="4066639" y="960856"/>
                  <a:pt x="4135582" y="1018309"/>
                </a:cubicBezTo>
                <a:cubicBezTo>
                  <a:pt x="4154770" y="1034299"/>
                  <a:pt x="4176242" y="1047481"/>
                  <a:pt x="4197928" y="1059873"/>
                </a:cubicBezTo>
                <a:cubicBezTo>
                  <a:pt x="4224826" y="1075243"/>
                  <a:pt x="4252048" y="1090559"/>
                  <a:pt x="4281055" y="1101437"/>
                </a:cubicBezTo>
                <a:cubicBezTo>
                  <a:pt x="4307798" y="1111466"/>
                  <a:pt x="4336719" y="1114372"/>
                  <a:pt x="4364182" y="1122218"/>
                </a:cubicBezTo>
                <a:cubicBezTo>
                  <a:pt x="4385245" y="1128236"/>
                  <a:pt x="4405746" y="1136073"/>
                  <a:pt x="4426528" y="1143000"/>
                </a:cubicBezTo>
                <a:cubicBezTo>
                  <a:pt x="4468092" y="1170709"/>
                  <a:pt x="4515897" y="1190804"/>
                  <a:pt x="4551219" y="1226127"/>
                </a:cubicBezTo>
                <a:cubicBezTo>
                  <a:pt x="4572001" y="1246909"/>
                  <a:pt x="4586808" y="1276311"/>
                  <a:pt x="4613564" y="1288473"/>
                </a:cubicBezTo>
                <a:cubicBezTo>
                  <a:pt x="4665568" y="1312111"/>
                  <a:pt x="4725626" y="1311973"/>
                  <a:pt x="4779819" y="1330037"/>
                </a:cubicBezTo>
                <a:cubicBezTo>
                  <a:pt x="4989390" y="1399892"/>
                  <a:pt x="4664281" y="1293296"/>
                  <a:pt x="4925291" y="1371600"/>
                </a:cubicBezTo>
                <a:cubicBezTo>
                  <a:pt x="4967255" y="1384189"/>
                  <a:pt x="5008418" y="1399309"/>
                  <a:pt x="5049982" y="1413164"/>
                </a:cubicBezTo>
                <a:cubicBezTo>
                  <a:pt x="5070764" y="1420091"/>
                  <a:pt x="5090478" y="1432385"/>
                  <a:pt x="5112328" y="1433946"/>
                </a:cubicBezTo>
                <a:lnTo>
                  <a:pt x="5403273" y="1454727"/>
                </a:lnTo>
                <a:cubicBezTo>
                  <a:pt x="5444009" y="1461516"/>
                  <a:pt x="5586230" y="1483843"/>
                  <a:pt x="5631873" y="1496291"/>
                </a:cubicBezTo>
                <a:cubicBezTo>
                  <a:pt x="5674141" y="1507819"/>
                  <a:pt x="5756564" y="1537855"/>
                  <a:pt x="5756564" y="1537855"/>
                </a:cubicBezTo>
                <a:cubicBezTo>
                  <a:pt x="6222222" y="1471332"/>
                  <a:pt x="5699622" y="1537855"/>
                  <a:pt x="6795655" y="1537855"/>
                </a:cubicBezTo>
                <a:cubicBezTo>
                  <a:pt x="6865273" y="1537855"/>
                  <a:pt x="6934141" y="1523376"/>
                  <a:pt x="7003473" y="1517073"/>
                </a:cubicBezTo>
                <a:lnTo>
                  <a:pt x="7252855" y="1496291"/>
                </a:lnTo>
                <a:cubicBezTo>
                  <a:pt x="7474528" y="1503218"/>
                  <a:pt x="7696092" y="1517073"/>
                  <a:pt x="7917873" y="1517073"/>
                </a:cubicBezTo>
                <a:cubicBezTo>
                  <a:pt x="7953065" y="1517073"/>
                  <a:pt x="8120054" y="1487309"/>
                  <a:pt x="8167255" y="1475509"/>
                </a:cubicBezTo>
                <a:cubicBezTo>
                  <a:pt x="8216181" y="1463278"/>
                  <a:pt x="8262930" y="1441914"/>
                  <a:pt x="8312728" y="1433946"/>
                </a:cubicBezTo>
                <a:cubicBezTo>
                  <a:pt x="8436610" y="1414125"/>
                  <a:pt x="8686800" y="1392382"/>
                  <a:pt x="8686800" y="1392382"/>
                </a:cubicBezTo>
                <a:lnTo>
                  <a:pt x="9684328" y="1413164"/>
                </a:lnTo>
                <a:cubicBezTo>
                  <a:pt x="9706217" y="1414022"/>
                  <a:pt x="9724767" y="1433946"/>
                  <a:pt x="9746673" y="1433946"/>
                </a:cubicBezTo>
                <a:cubicBezTo>
                  <a:pt x="9843902" y="1433946"/>
                  <a:pt x="9940637" y="1420091"/>
                  <a:pt x="10037619" y="1413164"/>
                </a:cubicBezTo>
                <a:lnTo>
                  <a:pt x="11076709" y="1433946"/>
                </a:lnTo>
                <a:cubicBezTo>
                  <a:pt x="11098599" y="1434772"/>
                  <a:pt x="11117992" y="1448709"/>
                  <a:pt x="11139055" y="1454727"/>
                </a:cubicBezTo>
                <a:cubicBezTo>
                  <a:pt x="11207542" y="1474294"/>
                  <a:pt x="11254659" y="1482004"/>
                  <a:pt x="11326091" y="1496291"/>
                </a:cubicBezTo>
                <a:cubicBezTo>
                  <a:pt x="11402291" y="1482436"/>
                  <a:pt x="11478020" y="1465680"/>
                  <a:pt x="11554691" y="1454727"/>
                </a:cubicBezTo>
                <a:cubicBezTo>
                  <a:pt x="11939888" y="1399699"/>
                  <a:pt x="12797441" y="1415129"/>
                  <a:pt x="12905509" y="1413164"/>
                </a:cubicBezTo>
                <a:cubicBezTo>
                  <a:pt x="12947073" y="1406237"/>
                  <a:pt x="12988388" y="1397608"/>
                  <a:pt x="13030200" y="1392382"/>
                </a:cubicBezTo>
                <a:cubicBezTo>
                  <a:pt x="13223356" y="1368237"/>
                  <a:pt x="13444539" y="1356797"/>
                  <a:pt x="13632873" y="1350818"/>
                </a:cubicBezTo>
                <a:lnTo>
                  <a:pt x="14547273" y="1330037"/>
                </a:lnTo>
                <a:cubicBezTo>
                  <a:pt x="14865928" y="1336964"/>
                  <a:pt x="15185036" y="1332460"/>
                  <a:pt x="15503237" y="1350818"/>
                </a:cubicBezTo>
                <a:cubicBezTo>
                  <a:pt x="15546976" y="1353341"/>
                  <a:pt x="15627928" y="1392382"/>
                  <a:pt x="15627928" y="1392382"/>
                </a:cubicBezTo>
                <a:cubicBezTo>
                  <a:pt x="16039869" y="1346610"/>
                  <a:pt x="15553577" y="1398160"/>
                  <a:pt x="16105909" y="1350818"/>
                </a:cubicBezTo>
                <a:lnTo>
                  <a:pt x="16542328" y="1309255"/>
                </a:lnTo>
                <a:lnTo>
                  <a:pt x="17103437" y="1330037"/>
                </a:lnTo>
                <a:cubicBezTo>
                  <a:pt x="17172954" y="1333795"/>
                  <a:pt x="17242584" y="1339373"/>
                  <a:pt x="17311255" y="1350818"/>
                </a:cubicBezTo>
                <a:cubicBezTo>
                  <a:pt x="17367601" y="1360209"/>
                  <a:pt x="17477509" y="1392382"/>
                  <a:pt x="17477509" y="1392382"/>
                </a:cubicBezTo>
                <a:cubicBezTo>
                  <a:pt x="17505218" y="1413164"/>
                  <a:pt x="17532452" y="1434595"/>
                  <a:pt x="17560637" y="1454727"/>
                </a:cubicBezTo>
                <a:cubicBezTo>
                  <a:pt x="17580961" y="1469244"/>
                  <a:pt x="17603795" y="1480301"/>
                  <a:pt x="17622982" y="1496291"/>
                </a:cubicBezTo>
                <a:cubicBezTo>
                  <a:pt x="17645560" y="1515106"/>
                  <a:pt x="17662129" y="1540593"/>
                  <a:pt x="17685328" y="1558637"/>
                </a:cubicBezTo>
                <a:cubicBezTo>
                  <a:pt x="17724759" y="1589305"/>
                  <a:pt x="17768455" y="1614055"/>
                  <a:pt x="17810019" y="1641764"/>
                </a:cubicBezTo>
                <a:cubicBezTo>
                  <a:pt x="17830801" y="1655618"/>
                  <a:pt x="17854703" y="1665666"/>
                  <a:pt x="17872364" y="1683327"/>
                </a:cubicBezTo>
                <a:cubicBezTo>
                  <a:pt x="17909814" y="1720778"/>
                  <a:pt x="17946421" y="1765537"/>
                  <a:pt x="17997055" y="1787237"/>
                </a:cubicBezTo>
                <a:cubicBezTo>
                  <a:pt x="18023307" y="1798488"/>
                  <a:pt x="18052473" y="1801091"/>
                  <a:pt x="18080182" y="1808018"/>
                </a:cubicBezTo>
                <a:lnTo>
                  <a:pt x="18246437" y="1891146"/>
                </a:lnTo>
                <a:cubicBezTo>
                  <a:pt x="18274146" y="1905000"/>
                  <a:pt x="18303788" y="1915524"/>
                  <a:pt x="18329564" y="1932709"/>
                </a:cubicBezTo>
                <a:cubicBezTo>
                  <a:pt x="18390160" y="1973107"/>
                  <a:pt x="18435227" y="2011051"/>
                  <a:pt x="18516600" y="2015837"/>
                </a:cubicBezTo>
                <a:cubicBezTo>
                  <a:pt x="19077466" y="2048828"/>
                  <a:pt x="18751989" y="2032688"/>
                  <a:pt x="19493346" y="2057400"/>
                </a:cubicBezTo>
                <a:cubicBezTo>
                  <a:pt x="19666528" y="2050473"/>
                  <a:pt x="19839982" y="2048543"/>
                  <a:pt x="20012891" y="2036618"/>
                </a:cubicBezTo>
                <a:cubicBezTo>
                  <a:pt x="20041385" y="2034653"/>
                  <a:pt x="20068556" y="2023683"/>
                  <a:pt x="20096019" y="2015837"/>
                </a:cubicBezTo>
                <a:cubicBezTo>
                  <a:pt x="20141244" y="2002916"/>
                  <a:pt x="20204546" y="1979880"/>
                  <a:pt x="20241491" y="1953491"/>
                </a:cubicBezTo>
                <a:cubicBezTo>
                  <a:pt x="20377702" y="1856198"/>
                  <a:pt x="20232445" y="1914944"/>
                  <a:pt x="20366182" y="1870364"/>
                </a:cubicBezTo>
                <a:cubicBezTo>
                  <a:pt x="20414673" y="1821873"/>
                  <a:pt x="20452851" y="1760173"/>
                  <a:pt x="20511655" y="1724891"/>
                </a:cubicBezTo>
                <a:cubicBezTo>
                  <a:pt x="20546291" y="1704109"/>
                  <a:pt x="20582354" y="1685538"/>
                  <a:pt x="20615564" y="1662546"/>
                </a:cubicBezTo>
                <a:cubicBezTo>
                  <a:pt x="20672520" y="1623115"/>
                  <a:pt x="20724181" y="1576281"/>
                  <a:pt x="20781819" y="1537855"/>
                </a:cubicBezTo>
                <a:lnTo>
                  <a:pt x="20906509" y="1454727"/>
                </a:lnTo>
                <a:lnTo>
                  <a:pt x="20968855" y="1413164"/>
                </a:lnTo>
                <a:cubicBezTo>
                  <a:pt x="20982710" y="1392382"/>
                  <a:pt x="20993710" y="1369383"/>
                  <a:pt x="21010419" y="1350818"/>
                </a:cubicBezTo>
                <a:cubicBezTo>
                  <a:pt x="21056294" y="1299846"/>
                  <a:pt x="21117852" y="1262405"/>
                  <a:pt x="21155891" y="1205346"/>
                </a:cubicBezTo>
                <a:cubicBezTo>
                  <a:pt x="21169746" y="1184564"/>
                  <a:pt x="21179794" y="1160661"/>
                  <a:pt x="21197455" y="1143000"/>
                </a:cubicBezTo>
                <a:cubicBezTo>
                  <a:pt x="21221946" y="1118509"/>
                  <a:pt x="21254284" y="1103196"/>
                  <a:pt x="21280582" y="1080655"/>
                </a:cubicBezTo>
                <a:cubicBezTo>
                  <a:pt x="21302897" y="1061528"/>
                  <a:pt x="21319729" y="1036353"/>
                  <a:pt x="21342928" y="1018309"/>
                </a:cubicBezTo>
                <a:cubicBezTo>
                  <a:pt x="21382359" y="987641"/>
                  <a:pt x="21467619" y="935182"/>
                  <a:pt x="21467619" y="935182"/>
                </a:cubicBezTo>
                <a:cubicBezTo>
                  <a:pt x="21474546" y="907473"/>
                  <a:pt x="21474009" y="876726"/>
                  <a:pt x="21488400" y="852055"/>
                </a:cubicBezTo>
                <a:cubicBezTo>
                  <a:pt x="21640755" y="590873"/>
                  <a:pt x="21561758" y="770748"/>
                  <a:pt x="21696219" y="602673"/>
                </a:cubicBezTo>
                <a:cubicBezTo>
                  <a:pt x="21727425" y="563666"/>
                  <a:pt x="21751637" y="519546"/>
                  <a:pt x="21779346" y="477982"/>
                </a:cubicBezTo>
                <a:cubicBezTo>
                  <a:pt x="21793200" y="457200"/>
                  <a:pt x="21800127" y="429491"/>
                  <a:pt x="21820909" y="415637"/>
                </a:cubicBezTo>
                <a:cubicBezTo>
                  <a:pt x="21841691" y="401782"/>
                  <a:pt x="21860431" y="384217"/>
                  <a:pt x="21883255" y="374073"/>
                </a:cubicBezTo>
                <a:cubicBezTo>
                  <a:pt x="21923291" y="356279"/>
                  <a:pt x="21971492" y="356811"/>
                  <a:pt x="22007946" y="332509"/>
                </a:cubicBezTo>
                <a:cubicBezTo>
                  <a:pt x="22088518" y="278795"/>
                  <a:pt x="22046596" y="298844"/>
                  <a:pt x="22132637" y="270164"/>
                </a:cubicBezTo>
                <a:cubicBezTo>
                  <a:pt x="22378465" y="24336"/>
                  <a:pt x="22199369" y="240609"/>
                  <a:pt x="22278109" y="83127"/>
                </a:cubicBezTo>
                <a:cubicBezTo>
                  <a:pt x="22323516" y="-7687"/>
                  <a:pt x="22319673" y="52056"/>
                  <a:pt x="22319673" y="0"/>
                </a:cubicBezTo>
              </a:path>
            </a:pathLst>
          </a:custGeom>
          <a:noFill/>
          <a:ln w="63500" cap="flat">
            <a:solidFill>
              <a:srgbClr val="72F2E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179966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!!star1">
            <a:extLst>
              <a:ext uri="{FF2B5EF4-FFF2-40B4-BE49-F238E27FC236}">
                <a16:creationId xmlns:a16="http://schemas.microsoft.com/office/drawing/2014/main" id="{3A3BDF97-1DB3-9F56-9437-5BC72BB902F1}"/>
              </a:ext>
            </a:extLst>
          </p:cNvPr>
          <p:cNvSpPr/>
          <p:nvPr/>
        </p:nvSpPr>
        <p:spPr>
          <a:xfrm>
            <a:off x="2951844" y="1313739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a</a:t>
            </a:r>
          </a:p>
        </p:txBody>
      </p:sp>
      <p:sp>
        <p:nvSpPr>
          <p:cNvPr id="4" name="!!star1">
            <a:extLst>
              <a:ext uri="{FF2B5EF4-FFF2-40B4-BE49-F238E27FC236}">
                <a16:creationId xmlns:a16="http://schemas.microsoft.com/office/drawing/2014/main" id="{95A91714-B3B7-C728-361D-EF001E107AA1}"/>
              </a:ext>
            </a:extLst>
          </p:cNvPr>
          <p:cNvSpPr/>
          <p:nvPr/>
        </p:nvSpPr>
        <p:spPr>
          <a:xfrm>
            <a:off x="1650582" y="3834201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b</a:t>
            </a:r>
            <a:endParaRPr lang="en-US" sz="3200" dirty="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!!star1">
            <a:extLst>
              <a:ext uri="{FF2B5EF4-FFF2-40B4-BE49-F238E27FC236}">
                <a16:creationId xmlns:a16="http://schemas.microsoft.com/office/drawing/2014/main" id="{4E31E288-4C30-9BD9-A814-88FF33BD7F18}"/>
              </a:ext>
            </a:extLst>
          </p:cNvPr>
          <p:cNvSpPr/>
          <p:nvPr/>
        </p:nvSpPr>
        <p:spPr>
          <a:xfrm>
            <a:off x="6735714" y="3415835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d</a:t>
            </a:r>
            <a:endParaRPr lang="en-US" sz="3200" dirty="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!!star1">
            <a:extLst>
              <a:ext uri="{FF2B5EF4-FFF2-40B4-BE49-F238E27FC236}">
                <a16:creationId xmlns:a16="http://schemas.microsoft.com/office/drawing/2014/main" id="{1FE15D98-86AA-8FCE-9FD2-6C405709E1ED}"/>
              </a:ext>
            </a:extLst>
          </p:cNvPr>
          <p:cNvSpPr/>
          <p:nvPr/>
        </p:nvSpPr>
        <p:spPr>
          <a:xfrm>
            <a:off x="6949413" y="1313739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c</a:t>
            </a:r>
            <a:endParaRPr lang="en-US" sz="3200" dirty="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!!star1">
            <a:extLst>
              <a:ext uri="{FF2B5EF4-FFF2-40B4-BE49-F238E27FC236}">
                <a16:creationId xmlns:a16="http://schemas.microsoft.com/office/drawing/2014/main" id="{9A92C6C7-673D-7B13-0638-F6ED820288ED}"/>
              </a:ext>
            </a:extLst>
          </p:cNvPr>
          <p:cNvSpPr/>
          <p:nvPr/>
        </p:nvSpPr>
        <p:spPr>
          <a:xfrm>
            <a:off x="4499290" y="6439634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e</a:t>
            </a:r>
            <a:endParaRPr lang="en-US" sz="3200" dirty="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8F906E5-B3EB-E958-4649-44507C734719}"/>
              </a:ext>
            </a:extLst>
          </p:cNvPr>
          <p:cNvCxnSpPr>
            <a:stCxn id="3" idx="6"/>
            <a:endCxn id="6" idx="2"/>
          </p:cNvCxnSpPr>
          <p:nvPr/>
        </p:nvCxnSpPr>
        <p:spPr>
          <a:xfrm>
            <a:off x="3866244" y="1732105"/>
            <a:ext cx="3083169" cy="0"/>
          </a:xfrm>
          <a:prstGeom prst="line">
            <a:avLst/>
          </a:prstGeom>
          <a:noFill/>
          <a:ln w="635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5EBCA28-7F18-ABC7-1B69-0860D18AC9CC}"/>
              </a:ext>
            </a:extLst>
          </p:cNvPr>
          <p:cNvCxnSpPr>
            <a:cxnSpLocks/>
            <a:stCxn id="4" idx="0"/>
            <a:endCxn id="3" idx="4"/>
          </p:cNvCxnSpPr>
          <p:nvPr/>
        </p:nvCxnSpPr>
        <p:spPr>
          <a:xfrm flipV="1">
            <a:off x="2107782" y="2150471"/>
            <a:ext cx="1301262" cy="1683730"/>
          </a:xfrm>
          <a:prstGeom prst="line">
            <a:avLst/>
          </a:prstGeom>
          <a:noFill/>
          <a:ln w="635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982D68A-0DE6-B825-4CDC-5DA82639E727}"/>
              </a:ext>
            </a:extLst>
          </p:cNvPr>
          <p:cNvCxnSpPr>
            <a:cxnSpLocks/>
            <a:stCxn id="5" idx="0"/>
            <a:endCxn id="6" idx="4"/>
          </p:cNvCxnSpPr>
          <p:nvPr/>
        </p:nvCxnSpPr>
        <p:spPr>
          <a:xfrm flipV="1">
            <a:off x="7192914" y="2150471"/>
            <a:ext cx="213699" cy="1265364"/>
          </a:xfrm>
          <a:prstGeom prst="line">
            <a:avLst/>
          </a:prstGeom>
          <a:noFill/>
          <a:ln w="635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39A11B2-E061-189D-D53F-D60C1A19DFC3}"/>
              </a:ext>
            </a:extLst>
          </p:cNvPr>
          <p:cNvCxnSpPr>
            <a:cxnSpLocks/>
            <a:stCxn id="7" idx="0"/>
            <a:endCxn id="4" idx="5"/>
          </p:cNvCxnSpPr>
          <p:nvPr/>
        </p:nvCxnSpPr>
        <p:spPr>
          <a:xfrm flipH="1" flipV="1">
            <a:off x="2431071" y="4548396"/>
            <a:ext cx="2525419" cy="1891238"/>
          </a:xfrm>
          <a:prstGeom prst="line">
            <a:avLst/>
          </a:prstGeom>
          <a:noFill/>
          <a:ln w="635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044D96B0-5550-AEF8-66C9-3052BD5E115C}"/>
              </a:ext>
            </a:extLst>
          </p:cNvPr>
          <p:cNvSpPr/>
          <p:nvPr/>
        </p:nvSpPr>
        <p:spPr>
          <a:xfrm>
            <a:off x="2421933" y="2656297"/>
            <a:ext cx="686704" cy="658336"/>
          </a:xfrm>
          <a:prstGeom prst="round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ECEFFA66-BBC3-E299-C4AA-539B68BC80C6}"/>
              </a:ext>
            </a:extLst>
          </p:cNvPr>
          <p:cNvSpPr/>
          <p:nvPr/>
        </p:nvSpPr>
        <p:spPr>
          <a:xfrm>
            <a:off x="3108637" y="5054222"/>
            <a:ext cx="686704" cy="658336"/>
          </a:xfrm>
          <a:prstGeom prst="round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ABC417B-B974-85EC-20D6-B1C8A3D4236C}"/>
              </a:ext>
            </a:extLst>
          </p:cNvPr>
          <p:cNvSpPr/>
          <p:nvPr/>
        </p:nvSpPr>
        <p:spPr>
          <a:xfrm>
            <a:off x="5064476" y="1381528"/>
            <a:ext cx="686704" cy="658336"/>
          </a:xfrm>
          <a:prstGeom prst="round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7FC83BD5-AC45-C376-5411-215E4140D3D0}"/>
              </a:ext>
            </a:extLst>
          </p:cNvPr>
          <p:cNvSpPr/>
          <p:nvPr/>
        </p:nvSpPr>
        <p:spPr>
          <a:xfrm>
            <a:off x="6942804" y="2453985"/>
            <a:ext cx="686704" cy="658336"/>
          </a:xfrm>
          <a:prstGeom prst="round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" name="Candy: A problem on leetcode">
            <a:extLst>
              <a:ext uri="{FF2B5EF4-FFF2-40B4-BE49-F238E27FC236}">
                <a16:creationId xmlns:a16="http://schemas.microsoft.com/office/drawing/2014/main" id="{C1CB8D64-1601-A678-D4B8-0742FACDF444}"/>
              </a:ext>
            </a:extLst>
          </p:cNvPr>
          <p:cNvSpPr/>
          <p:nvPr/>
        </p:nvSpPr>
        <p:spPr>
          <a:xfrm>
            <a:off x="8681045" y="1349644"/>
            <a:ext cx="14710599" cy="764922"/>
          </a:xfrm>
          <a:prstGeom prst="roundRect">
            <a:avLst>
              <a:gd name="adj" fmla="val 1661"/>
            </a:avLst>
          </a:prstGeom>
          <a:noFill/>
          <a:ln w="12700">
            <a:noFill/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1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4000" dirty="0">
                <a:solidFill>
                  <a:schemeClr val="accent6">
                    <a:lumMod val="40000"/>
                    <a:lumOff val="60000"/>
                  </a:schemeClr>
                </a:solidFill>
                <a:latin typeface="Bradley Hand" pitchFamily="2" charset="77"/>
              </a:rPr>
              <a:t>What happens to shortest paths when some edges are deleted?</a:t>
            </a:r>
            <a:endParaRPr sz="4000" dirty="0">
              <a:solidFill>
                <a:schemeClr val="accent6">
                  <a:lumMod val="40000"/>
                  <a:lumOff val="60000"/>
                </a:schemeClr>
              </a:solidFill>
              <a:latin typeface="Bradley Hand" pitchFamily="2" charset="77"/>
            </a:endParaRPr>
          </a:p>
        </p:txBody>
      </p:sp>
      <p:sp>
        <p:nvSpPr>
          <p:cNvPr id="8" name="Candy: A problem on leetcode">
            <a:extLst>
              <a:ext uri="{FF2B5EF4-FFF2-40B4-BE49-F238E27FC236}">
                <a16:creationId xmlns:a16="http://schemas.microsoft.com/office/drawing/2014/main" id="{F97B8234-098E-ADE8-49FA-F48D489CEF40}"/>
              </a:ext>
            </a:extLst>
          </p:cNvPr>
          <p:cNvSpPr/>
          <p:nvPr/>
        </p:nvSpPr>
        <p:spPr>
          <a:xfrm>
            <a:off x="8681044" y="2985465"/>
            <a:ext cx="14710599" cy="2187066"/>
          </a:xfrm>
          <a:prstGeom prst="roundRect">
            <a:avLst>
              <a:gd name="adj" fmla="val 1661"/>
            </a:avLst>
          </a:prstGeom>
          <a:noFill/>
          <a:ln w="12700">
            <a:noFill/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1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4000" dirty="0">
                <a:solidFill>
                  <a:schemeClr val="accent6">
                    <a:lumMod val="40000"/>
                    <a:lumOff val="60000"/>
                  </a:schemeClr>
                </a:solidFill>
                <a:latin typeface="Bradley Hand" pitchFamily="2" charset="77"/>
              </a:rPr>
              <a:t>Build a data-structure and a query algorithm such the following query can be answered quickly</a:t>
            </a:r>
            <a:endParaRPr sz="4000" dirty="0">
              <a:solidFill>
                <a:schemeClr val="accent6">
                  <a:lumMod val="40000"/>
                  <a:lumOff val="60000"/>
                </a:schemeClr>
              </a:solidFill>
              <a:latin typeface="Bradley Hand" pitchFamily="2" charset="77"/>
            </a:endParaRPr>
          </a:p>
        </p:txBody>
      </p:sp>
      <p:sp>
        <p:nvSpPr>
          <p:cNvPr id="11" name="Candy: A problem on leetcode">
            <a:extLst>
              <a:ext uri="{FF2B5EF4-FFF2-40B4-BE49-F238E27FC236}">
                <a16:creationId xmlns:a16="http://schemas.microsoft.com/office/drawing/2014/main" id="{9EF462BA-B1A0-8FB2-5F8A-F1B09AEF5F47}"/>
              </a:ext>
            </a:extLst>
          </p:cNvPr>
          <p:cNvSpPr/>
          <p:nvPr/>
        </p:nvSpPr>
        <p:spPr>
          <a:xfrm>
            <a:off x="8681043" y="5260112"/>
            <a:ext cx="14710599" cy="2187066"/>
          </a:xfrm>
          <a:prstGeom prst="roundRect">
            <a:avLst>
              <a:gd name="adj" fmla="val 1661"/>
            </a:avLst>
          </a:prstGeom>
          <a:noFill/>
          <a:ln w="12700">
            <a:noFill/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1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4000" dirty="0">
                <a:solidFill>
                  <a:schemeClr val="accent6">
                    <a:lumMod val="40000"/>
                    <a:lumOff val="60000"/>
                  </a:schemeClr>
                </a:solidFill>
                <a:latin typeface="Bradley Hand" pitchFamily="2" charset="77"/>
              </a:rPr>
              <a:t>Query(</a:t>
            </a:r>
            <a:r>
              <a:rPr lang="en-US" sz="4000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Bradley Hand" pitchFamily="2" charset="77"/>
              </a:rPr>
              <a:t>s,t,e</a:t>
            </a:r>
            <a:r>
              <a:rPr lang="en-US" sz="4000" dirty="0">
                <a:solidFill>
                  <a:schemeClr val="accent6">
                    <a:lumMod val="40000"/>
                    <a:lumOff val="60000"/>
                  </a:schemeClr>
                </a:solidFill>
                <a:latin typeface="Bradley Hand" pitchFamily="2" charset="77"/>
              </a:rPr>
              <a:t>): Find the shortest path from s to t avoiding e</a:t>
            </a:r>
            <a:endParaRPr sz="4000" dirty="0">
              <a:solidFill>
                <a:schemeClr val="accent6">
                  <a:lumMod val="40000"/>
                  <a:lumOff val="60000"/>
                </a:schemeClr>
              </a:solidFill>
              <a:latin typeface="Bradley Hand" pitchFamily="2" charset="77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3485654-E06C-6995-E387-4BA0F4B35E5F}"/>
              </a:ext>
            </a:extLst>
          </p:cNvPr>
          <p:cNvCxnSpPr>
            <a:cxnSpLocks/>
          </p:cNvCxnSpPr>
          <p:nvPr/>
        </p:nvCxnSpPr>
        <p:spPr>
          <a:xfrm flipV="1">
            <a:off x="4956490" y="4252567"/>
            <a:ext cx="2236424" cy="2187067"/>
          </a:xfrm>
          <a:prstGeom prst="line">
            <a:avLst/>
          </a:prstGeom>
          <a:noFill/>
          <a:ln w="635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055A8750-E338-04E1-8370-EDFB858E906B}"/>
              </a:ext>
            </a:extLst>
          </p:cNvPr>
          <p:cNvSpPr/>
          <p:nvPr/>
        </p:nvSpPr>
        <p:spPr>
          <a:xfrm>
            <a:off x="5774287" y="4930944"/>
            <a:ext cx="686704" cy="658336"/>
          </a:xfrm>
          <a:prstGeom prst="round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15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7DEC5EA7-35AB-EAB6-56E0-26C4987F1CF3}"/>
              </a:ext>
            </a:extLst>
          </p:cNvPr>
          <p:cNvSpPr/>
          <p:nvPr/>
        </p:nvSpPr>
        <p:spPr>
          <a:xfrm>
            <a:off x="8185746" y="7534759"/>
            <a:ext cx="14710599" cy="3380891"/>
          </a:xfrm>
          <a:prstGeom prst="roundRect">
            <a:avLst>
              <a:gd name="adj" fmla="val 5932"/>
            </a:avLst>
          </a:prstGeom>
          <a:noFill/>
          <a:ln w="12700">
            <a:noFill/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1" anchor="ctr"/>
          <a:lstStyle/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Bradley Hand" pitchFamily="2" charset="77"/>
              </a:rPr>
              <a:t>Such a data-structure and query algorithm is called distance oracle in literature.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Bradley Hand" pitchFamily="2" charset="77"/>
              </a:rPr>
              <a:t>Since we are dealing with faults, our oracle is called fault tolerant distance oracle</a:t>
            </a:r>
            <a:endParaRPr lang="en-IN" sz="4000" dirty="0">
              <a:solidFill>
                <a:schemeClr val="bg1"/>
              </a:solidFill>
              <a:latin typeface="Bradley Han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74426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22A33811-B783-3DA4-1AB8-BCE0017E3365}"/>
              </a:ext>
            </a:extLst>
          </p:cNvPr>
          <p:cNvSpPr/>
          <p:nvPr/>
        </p:nvSpPr>
        <p:spPr>
          <a:xfrm>
            <a:off x="497098" y="3735104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224972F-B6D5-CD46-5E08-4E6FBDC68CE1}"/>
              </a:ext>
            </a:extLst>
          </p:cNvPr>
          <p:cNvSpPr/>
          <p:nvPr/>
        </p:nvSpPr>
        <p:spPr>
          <a:xfrm>
            <a:off x="1850518" y="247928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B20835E-9E26-7A74-D55C-18C62BDDF27B}"/>
              </a:ext>
            </a:extLst>
          </p:cNvPr>
          <p:cNvSpPr/>
          <p:nvPr/>
        </p:nvSpPr>
        <p:spPr>
          <a:xfrm>
            <a:off x="1850518" y="4091693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D3764A9-400A-1391-9C9C-97FE6CADB5EA}"/>
              </a:ext>
            </a:extLst>
          </p:cNvPr>
          <p:cNvSpPr/>
          <p:nvPr/>
        </p:nvSpPr>
        <p:spPr>
          <a:xfrm>
            <a:off x="1845341" y="5362487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B3EA9AE-3AD8-02CA-B9D7-1E83907DDB9B}"/>
              </a:ext>
            </a:extLst>
          </p:cNvPr>
          <p:cNvSpPr/>
          <p:nvPr/>
        </p:nvSpPr>
        <p:spPr>
          <a:xfrm>
            <a:off x="3125897" y="1773674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9DD2A8B-5557-1D81-56AD-FC54BE40FE21}"/>
              </a:ext>
            </a:extLst>
          </p:cNvPr>
          <p:cNvSpPr/>
          <p:nvPr/>
        </p:nvSpPr>
        <p:spPr>
          <a:xfrm>
            <a:off x="3119487" y="3222955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D8F5B4F-B40E-D8C4-63BB-F6633815BE7F}"/>
              </a:ext>
            </a:extLst>
          </p:cNvPr>
          <p:cNvSpPr/>
          <p:nvPr/>
        </p:nvSpPr>
        <p:spPr>
          <a:xfrm>
            <a:off x="3119487" y="4433034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52932B6-F57C-8B08-1B5E-B01A46341882}"/>
              </a:ext>
            </a:extLst>
          </p:cNvPr>
          <p:cNvSpPr/>
          <p:nvPr/>
        </p:nvSpPr>
        <p:spPr>
          <a:xfrm>
            <a:off x="3077083" y="581666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C1B39A7-89BE-1929-A107-56286514B162}"/>
              </a:ext>
            </a:extLst>
          </p:cNvPr>
          <p:cNvSpPr/>
          <p:nvPr/>
        </p:nvSpPr>
        <p:spPr>
          <a:xfrm>
            <a:off x="4308825" y="6278101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BA73507-C3D0-C975-91C0-A0CDB31E9E6E}"/>
              </a:ext>
            </a:extLst>
          </p:cNvPr>
          <p:cNvSpPr/>
          <p:nvPr/>
        </p:nvSpPr>
        <p:spPr>
          <a:xfrm>
            <a:off x="4388456" y="443303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9846415-0280-B9CA-0AEB-11838A08AC55}"/>
              </a:ext>
            </a:extLst>
          </p:cNvPr>
          <p:cNvSpPr/>
          <p:nvPr/>
        </p:nvSpPr>
        <p:spPr>
          <a:xfrm>
            <a:off x="4388456" y="171398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B14AB6D-C252-1CDF-2A99-B586B1C64158}"/>
              </a:ext>
            </a:extLst>
          </p:cNvPr>
          <p:cNvSpPr/>
          <p:nvPr/>
        </p:nvSpPr>
        <p:spPr>
          <a:xfrm>
            <a:off x="5670398" y="5106411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348410A-4A0F-396E-C4D5-A4B054117F50}"/>
              </a:ext>
            </a:extLst>
          </p:cNvPr>
          <p:cNvSpPr/>
          <p:nvPr/>
        </p:nvSpPr>
        <p:spPr>
          <a:xfrm>
            <a:off x="5678143" y="3862978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6FBAC62-CBC7-2BEB-C66D-2D95F997C69B}"/>
              </a:ext>
            </a:extLst>
          </p:cNvPr>
          <p:cNvSpPr/>
          <p:nvPr/>
        </p:nvSpPr>
        <p:spPr>
          <a:xfrm>
            <a:off x="5670398" y="242460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9A1D629-B041-0036-B61D-3C4F103891D3}"/>
              </a:ext>
            </a:extLst>
          </p:cNvPr>
          <p:cNvSpPr/>
          <p:nvPr/>
        </p:nvSpPr>
        <p:spPr>
          <a:xfrm>
            <a:off x="5670398" y="1105466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54B8464-F84C-B836-B7D0-60A74E108680}"/>
              </a:ext>
            </a:extLst>
          </p:cNvPr>
          <p:cNvCxnSpPr>
            <a:stCxn id="3" idx="7"/>
            <a:endCxn id="4" idx="3"/>
          </p:cNvCxnSpPr>
          <p:nvPr/>
        </p:nvCxnSpPr>
        <p:spPr>
          <a:xfrm flipV="1">
            <a:off x="888633" y="2916429"/>
            <a:ext cx="1029063" cy="89367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316E9D1-4A9B-F35D-2999-D700984CAC74}"/>
              </a:ext>
            </a:extLst>
          </p:cNvPr>
          <p:cNvCxnSpPr>
            <a:cxnSpLocks/>
            <a:stCxn id="3" idx="6"/>
            <a:endCxn id="5" idx="2"/>
          </p:cNvCxnSpPr>
          <p:nvPr/>
        </p:nvCxnSpPr>
        <p:spPr>
          <a:xfrm>
            <a:off x="955810" y="3991180"/>
            <a:ext cx="894708" cy="356589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A7D21B5-5D8D-13D3-A52C-3C9607C7D02C}"/>
              </a:ext>
            </a:extLst>
          </p:cNvPr>
          <p:cNvCxnSpPr>
            <a:cxnSpLocks/>
            <a:stCxn id="3" idx="5"/>
            <a:endCxn id="6" idx="1"/>
          </p:cNvCxnSpPr>
          <p:nvPr/>
        </p:nvCxnSpPr>
        <p:spPr>
          <a:xfrm>
            <a:off x="888633" y="4172252"/>
            <a:ext cx="1023885" cy="126523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EEBCFFF-2D41-794D-5BDC-D06867765CAB}"/>
              </a:ext>
            </a:extLst>
          </p:cNvPr>
          <p:cNvCxnSpPr>
            <a:cxnSpLocks/>
            <a:stCxn id="4" idx="7"/>
            <a:endCxn id="7" idx="2"/>
          </p:cNvCxnSpPr>
          <p:nvPr/>
        </p:nvCxnSpPr>
        <p:spPr>
          <a:xfrm flipV="1">
            <a:off x="2242053" y="2029750"/>
            <a:ext cx="883844" cy="524534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2C0FE09-5535-336A-880C-786B117F5F97}"/>
              </a:ext>
            </a:extLst>
          </p:cNvPr>
          <p:cNvCxnSpPr>
            <a:cxnSpLocks/>
            <a:stCxn id="4" idx="5"/>
            <a:endCxn id="8" idx="2"/>
          </p:cNvCxnSpPr>
          <p:nvPr/>
        </p:nvCxnSpPr>
        <p:spPr>
          <a:xfrm>
            <a:off x="2242053" y="2916429"/>
            <a:ext cx="877434" cy="562602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9191A1E-2316-1585-1AFF-B9D0A101A1C8}"/>
              </a:ext>
            </a:extLst>
          </p:cNvPr>
          <p:cNvCxnSpPr>
            <a:cxnSpLocks/>
            <a:stCxn id="5" idx="6"/>
            <a:endCxn id="9" idx="2"/>
          </p:cNvCxnSpPr>
          <p:nvPr/>
        </p:nvCxnSpPr>
        <p:spPr>
          <a:xfrm>
            <a:off x="2309230" y="4347769"/>
            <a:ext cx="810257" cy="341341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424EE65-7366-6060-A8F3-46EF3E015BFC}"/>
              </a:ext>
            </a:extLst>
          </p:cNvPr>
          <p:cNvCxnSpPr>
            <a:cxnSpLocks/>
            <a:stCxn id="6" idx="6"/>
            <a:endCxn id="10" idx="2"/>
          </p:cNvCxnSpPr>
          <p:nvPr/>
        </p:nvCxnSpPr>
        <p:spPr>
          <a:xfrm>
            <a:off x="2304053" y="5618563"/>
            <a:ext cx="773030" cy="454176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47EBD46-2C96-928A-F0EF-256F991769B9}"/>
              </a:ext>
            </a:extLst>
          </p:cNvPr>
          <p:cNvCxnSpPr>
            <a:cxnSpLocks/>
            <a:stCxn id="7" idx="6"/>
            <a:endCxn id="13" idx="2"/>
          </p:cNvCxnSpPr>
          <p:nvPr/>
        </p:nvCxnSpPr>
        <p:spPr>
          <a:xfrm flipV="1">
            <a:off x="3584609" y="1970058"/>
            <a:ext cx="803847" cy="59692"/>
          </a:xfrm>
          <a:prstGeom prst="line">
            <a:avLst/>
          </a:prstGeom>
          <a:noFill/>
          <a:ln w="127000" cap="flat">
            <a:solidFill>
              <a:schemeClr val="accent5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4D4F499-0B01-7616-7F70-AAD18DFB35C4}"/>
              </a:ext>
            </a:extLst>
          </p:cNvPr>
          <p:cNvCxnSpPr>
            <a:cxnSpLocks/>
            <a:stCxn id="9" idx="6"/>
            <a:endCxn id="12" idx="2"/>
          </p:cNvCxnSpPr>
          <p:nvPr/>
        </p:nvCxnSpPr>
        <p:spPr>
          <a:xfrm flipV="1">
            <a:off x="3578199" y="4689108"/>
            <a:ext cx="810257" cy="2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D89C0B3-DE4C-080D-07D0-EDE03FBBACFF}"/>
              </a:ext>
            </a:extLst>
          </p:cNvPr>
          <p:cNvCxnSpPr>
            <a:cxnSpLocks/>
            <a:stCxn id="10" idx="6"/>
            <a:endCxn id="11" idx="2"/>
          </p:cNvCxnSpPr>
          <p:nvPr/>
        </p:nvCxnSpPr>
        <p:spPr>
          <a:xfrm>
            <a:off x="3535795" y="6072738"/>
            <a:ext cx="773030" cy="46143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70A693F-52AF-FA63-3F83-AC0E2AA24B56}"/>
              </a:ext>
            </a:extLst>
          </p:cNvPr>
          <p:cNvCxnSpPr>
            <a:cxnSpLocks/>
            <a:stCxn id="12" idx="6"/>
            <a:endCxn id="15" idx="2"/>
          </p:cNvCxnSpPr>
          <p:nvPr/>
        </p:nvCxnSpPr>
        <p:spPr>
          <a:xfrm flipV="1">
            <a:off x="4847168" y="4119054"/>
            <a:ext cx="830975" cy="570054"/>
          </a:xfrm>
          <a:prstGeom prst="line">
            <a:avLst/>
          </a:prstGeom>
          <a:noFill/>
          <a:ln w="127000" cap="flat">
            <a:solidFill>
              <a:schemeClr val="accent5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13A38EAD-335E-EB65-BC4E-11EA7CC1622F}"/>
              </a:ext>
            </a:extLst>
          </p:cNvPr>
          <p:cNvCxnSpPr>
            <a:cxnSpLocks/>
            <a:stCxn id="12" idx="6"/>
            <a:endCxn id="14" idx="2"/>
          </p:cNvCxnSpPr>
          <p:nvPr/>
        </p:nvCxnSpPr>
        <p:spPr>
          <a:xfrm>
            <a:off x="4847168" y="4689108"/>
            <a:ext cx="823230" cy="673379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CB7F970-1E9C-BC7F-3F6A-ABD1DF7A494C}"/>
              </a:ext>
            </a:extLst>
          </p:cNvPr>
          <p:cNvCxnSpPr>
            <a:cxnSpLocks/>
            <a:stCxn id="13" idx="6"/>
            <a:endCxn id="17" idx="2"/>
          </p:cNvCxnSpPr>
          <p:nvPr/>
        </p:nvCxnSpPr>
        <p:spPr>
          <a:xfrm flipV="1">
            <a:off x="4847168" y="1361542"/>
            <a:ext cx="823230" cy="608516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092DA6A9-0C06-DDB5-1998-2920DAB0825D}"/>
              </a:ext>
            </a:extLst>
          </p:cNvPr>
          <p:cNvCxnSpPr>
            <a:cxnSpLocks/>
            <a:stCxn id="13" idx="6"/>
            <a:endCxn id="16" idx="2"/>
          </p:cNvCxnSpPr>
          <p:nvPr/>
        </p:nvCxnSpPr>
        <p:spPr>
          <a:xfrm>
            <a:off x="4847168" y="1970058"/>
            <a:ext cx="823230" cy="710627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58D6796D-B8E0-E5BA-79CB-1B5D299B24E6}"/>
              </a:ext>
            </a:extLst>
          </p:cNvPr>
          <p:cNvSpPr txBox="1"/>
          <p:nvPr/>
        </p:nvSpPr>
        <p:spPr>
          <a:xfrm>
            <a:off x="557887" y="3637092"/>
            <a:ext cx="39913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FFFFFF"/>
                </a:solidFill>
                <a:latin typeface="Chalkduster" panose="03050602040202020205" pitchFamily="66" charset="77"/>
              </a:rPr>
              <a:t>s</a:t>
            </a:r>
          </a:p>
        </p:txBody>
      </p:sp>
      <p:sp>
        <p:nvSpPr>
          <p:cNvPr id="63" name="Merge 62">
            <a:extLst>
              <a:ext uri="{FF2B5EF4-FFF2-40B4-BE49-F238E27FC236}">
                <a16:creationId xmlns:a16="http://schemas.microsoft.com/office/drawing/2014/main" id="{5FB51D65-8240-6CFD-C7B7-D71B5A889567}"/>
              </a:ext>
            </a:extLst>
          </p:cNvPr>
          <p:cNvSpPr/>
          <p:nvPr/>
        </p:nvSpPr>
        <p:spPr>
          <a:xfrm rot="5400000">
            <a:off x="6571906" y="195801"/>
            <a:ext cx="1384590" cy="2283310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1018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4" name="Merge 63">
            <a:extLst>
              <a:ext uri="{FF2B5EF4-FFF2-40B4-BE49-F238E27FC236}">
                <a16:creationId xmlns:a16="http://schemas.microsoft.com/office/drawing/2014/main" id="{021717F1-7225-005C-E3D9-334F06B01F77}"/>
              </a:ext>
            </a:extLst>
          </p:cNvPr>
          <p:cNvSpPr/>
          <p:nvPr/>
        </p:nvSpPr>
        <p:spPr>
          <a:xfrm rot="5400000">
            <a:off x="6614726" y="1598710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1018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5" name="Merge 64">
            <a:extLst>
              <a:ext uri="{FF2B5EF4-FFF2-40B4-BE49-F238E27FC236}">
                <a16:creationId xmlns:a16="http://schemas.microsoft.com/office/drawing/2014/main" id="{95AB8F65-1996-4F99-543B-D9F176B0FD6F}"/>
              </a:ext>
            </a:extLst>
          </p:cNvPr>
          <p:cNvSpPr/>
          <p:nvPr/>
        </p:nvSpPr>
        <p:spPr>
          <a:xfrm rot="5400000">
            <a:off x="6595345" y="2971360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1018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6" name="Merge 65">
            <a:extLst>
              <a:ext uri="{FF2B5EF4-FFF2-40B4-BE49-F238E27FC236}">
                <a16:creationId xmlns:a16="http://schemas.microsoft.com/office/drawing/2014/main" id="{48941BA8-E566-71C7-2708-0BE26715CBE4}"/>
              </a:ext>
            </a:extLst>
          </p:cNvPr>
          <p:cNvSpPr/>
          <p:nvPr/>
        </p:nvSpPr>
        <p:spPr>
          <a:xfrm rot="5400000">
            <a:off x="6613075" y="4258501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1018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7" name="Merge 66">
            <a:extLst>
              <a:ext uri="{FF2B5EF4-FFF2-40B4-BE49-F238E27FC236}">
                <a16:creationId xmlns:a16="http://schemas.microsoft.com/office/drawing/2014/main" id="{42F32E53-32E9-2C21-754B-35E0DDDC4020}"/>
              </a:ext>
            </a:extLst>
          </p:cNvPr>
          <p:cNvSpPr/>
          <p:nvPr/>
        </p:nvSpPr>
        <p:spPr>
          <a:xfrm rot="5400000">
            <a:off x="5237305" y="5432356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1018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69CACA1E-A180-FE8C-DAA9-EABFD617D477}"/>
              </a:ext>
            </a:extLst>
          </p:cNvPr>
          <p:cNvSpPr/>
          <p:nvPr/>
        </p:nvSpPr>
        <p:spPr>
          <a:xfrm rot="10800000">
            <a:off x="23053828" y="3634367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C343CF2E-FC9C-F83A-243A-7D68108AB369}"/>
              </a:ext>
            </a:extLst>
          </p:cNvPr>
          <p:cNvSpPr/>
          <p:nvPr/>
        </p:nvSpPr>
        <p:spPr>
          <a:xfrm rot="10800000">
            <a:off x="21700408" y="489018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34A3CB77-1C59-DF67-5FDB-AA4158872420}"/>
              </a:ext>
            </a:extLst>
          </p:cNvPr>
          <p:cNvSpPr/>
          <p:nvPr/>
        </p:nvSpPr>
        <p:spPr>
          <a:xfrm rot="10800000">
            <a:off x="21700408" y="3277778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E041B13E-461C-78AE-BB4E-95E1BD93F29E}"/>
              </a:ext>
            </a:extLst>
          </p:cNvPr>
          <p:cNvSpPr/>
          <p:nvPr/>
        </p:nvSpPr>
        <p:spPr>
          <a:xfrm rot="10800000">
            <a:off x="21705585" y="2006984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FC2CBFB9-3367-DC10-664F-54C36642B2AC}"/>
              </a:ext>
            </a:extLst>
          </p:cNvPr>
          <p:cNvSpPr/>
          <p:nvPr/>
        </p:nvSpPr>
        <p:spPr>
          <a:xfrm rot="10800000">
            <a:off x="20425029" y="5595797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23BB3B57-3331-36FA-6FEA-50334AB2B579}"/>
              </a:ext>
            </a:extLst>
          </p:cNvPr>
          <p:cNvSpPr/>
          <p:nvPr/>
        </p:nvSpPr>
        <p:spPr>
          <a:xfrm rot="10800000">
            <a:off x="20431439" y="4146516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A1DED2F5-3301-5C13-15FF-4148612A9407}"/>
              </a:ext>
            </a:extLst>
          </p:cNvPr>
          <p:cNvSpPr/>
          <p:nvPr/>
        </p:nvSpPr>
        <p:spPr>
          <a:xfrm rot="10800000">
            <a:off x="20431439" y="2936437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8A3A25F-C416-6CA8-2F86-C253A911BA99}"/>
              </a:ext>
            </a:extLst>
          </p:cNvPr>
          <p:cNvSpPr/>
          <p:nvPr/>
        </p:nvSpPr>
        <p:spPr>
          <a:xfrm rot="10800000">
            <a:off x="20473843" y="155280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6649D22B-FE54-C884-676E-0461BDC63AF0}"/>
              </a:ext>
            </a:extLst>
          </p:cNvPr>
          <p:cNvSpPr/>
          <p:nvPr/>
        </p:nvSpPr>
        <p:spPr>
          <a:xfrm rot="10800000">
            <a:off x="19242101" y="1091370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16CFDD31-5816-F7B0-C274-330985CEFAA9}"/>
              </a:ext>
            </a:extLst>
          </p:cNvPr>
          <p:cNvSpPr/>
          <p:nvPr/>
        </p:nvSpPr>
        <p:spPr>
          <a:xfrm rot="10800000">
            <a:off x="19162470" y="293643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6AAB0A98-0624-C972-065B-9B5D873324FA}"/>
              </a:ext>
            </a:extLst>
          </p:cNvPr>
          <p:cNvSpPr/>
          <p:nvPr/>
        </p:nvSpPr>
        <p:spPr>
          <a:xfrm rot="10800000">
            <a:off x="19162470" y="565548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CA3B5BD2-0CB1-127D-65E8-99EDACE0B6FD}"/>
              </a:ext>
            </a:extLst>
          </p:cNvPr>
          <p:cNvSpPr/>
          <p:nvPr/>
        </p:nvSpPr>
        <p:spPr>
          <a:xfrm rot="10800000">
            <a:off x="17880528" y="2263060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0C65EC8A-D493-2F12-9507-8FB1DE7E672A}"/>
              </a:ext>
            </a:extLst>
          </p:cNvPr>
          <p:cNvSpPr/>
          <p:nvPr/>
        </p:nvSpPr>
        <p:spPr>
          <a:xfrm rot="10800000">
            <a:off x="17872783" y="3506493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2BECC466-AABC-B495-A2CF-F4575A6B942C}"/>
              </a:ext>
            </a:extLst>
          </p:cNvPr>
          <p:cNvSpPr/>
          <p:nvPr/>
        </p:nvSpPr>
        <p:spPr>
          <a:xfrm rot="10800000">
            <a:off x="17880528" y="494486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EBF39356-0658-85DD-4E58-78F2D1C58BB1}"/>
              </a:ext>
            </a:extLst>
          </p:cNvPr>
          <p:cNvSpPr/>
          <p:nvPr/>
        </p:nvSpPr>
        <p:spPr>
          <a:xfrm rot="10800000">
            <a:off x="17880528" y="6264005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E584EC80-6FE6-93D8-9973-17965AF90FFE}"/>
              </a:ext>
            </a:extLst>
          </p:cNvPr>
          <p:cNvCxnSpPr>
            <a:cxnSpLocks/>
            <a:stCxn id="69" idx="7"/>
            <a:endCxn id="70" idx="3"/>
          </p:cNvCxnSpPr>
          <p:nvPr/>
        </p:nvCxnSpPr>
        <p:spPr>
          <a:xfrm rot="10800000" flipV="1">
            <a:off x="22091942" y="4071514"/>
            <a:ext cx="1029063" cy="89367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8E5989EE-781C-9F75-3469-D36436E76769}"/>
              </a:ext>
            </a:extLst>
          </p:cNvPr>
          <p:cNvCxnSpPr>
            <a:cxnSpLocks/>
            <a:stCxn id="69" idx="6"/>
            <a:endCxn id="71" idx="2"/>
          </p:cNvCxnSpPr>
          <p:nvPr/>
        </p:nvCxnSpPr>
        <p:spPr>
          <a:xfrm rot="10800000">
            <a:off x="22159120" y="3533852"/>
            <a:ext cx="894708" cy="356589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76A5B7F9-DB8E-ED0E-4C53-A43F741192FD}"/>
              </a:ext>
            </a:extLst>
          </p:cNvPr>
          <p:cNvCxnSpPr>
            <a:cxnSpLocks/>
            <a:stCxn id="69" idx="5"/>
            <a:endCxn id="72" idx="1"/>
          </p:cNvCxnSpPr>
          <p:nvPr/>
        </p:nvCxnSpPr>
        <p:spPr>
          <a:xfrm rot="10800000">
            <a:off x="22097120" y="2444131"/>
            <a:ext cx="1023885" cy="126523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A419852C-C440-2CD7-70F5-B6B8DDDE2488}"/>
              </a:ext>
            </a:extLst>
          </p:cNvPr>
          <p:cNvCxnSpPr>
            <a:cxnSpLocks/>
            <a:stCxn id="70" idx="7"/>
            <a:endCxn id="73" idx="2"/>
          </p:cNvCxnSpPr>
          <p:nvPr/>
        </p:nvCxnSpPr>
        <p:spPr>
          <a:xfrm rot="10800000" flipV="1">
            <a:off x="20883741" y="5327337"/>
            <a:ext cx="883844" cy="524534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1B8DC0FA-24C2-9E6C-88B7-D22D9E6D5352}"/>
              </a:ext>
            </a:extLst>
          </p:cNvPr>
          <p:cNvCxnSpPr>
            <a:cxnSpLocks/>
            <a:stCxn id="70" idx="5"/>
            <a:endCxn id="74" idx="2"/>
          </p:cNvCxnSpPr>
          <p:nvPr/>
        </p:nvCxnSpPr>
        <p:spPr>
          <a:xfrm rot="10800000">
            <a:off x="20890151" y="4402590"/>
            <a:ext cx="877434" cy="562602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52BF9EB1-5F00-A41C-1B79-0E73E211D917}"/>
              </a:ext>
            </a:extLst>
          </p:cNvPr>
          <p:cNvCxnSpPr>
            <a:cxnSpLocks/>
            <a:stCxn id="71" idx="6"/>
            <a:endCxn id="75" idx="2"/>
          </p:cNvCxnSpPr>
          <p:nvPr/>
        </p:nvCxnSpPr>
        <p:spPr>
          <a:xfrm rot="10800000">
            <a:off x="20890151" y="3192511"/>
            <a:ext cx="810257" cy="341341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C9CAE128-EFD1-2D84-5757-540AC9DB18B1}"/>
              </a:ext>
            </a:extLst>
          </p:cNvPr>
          <p:cNvCxnSpPr>
            <a:cxnSpLocks/>
            <a:stCxn id="72" idx="6"/>
            <a:endCxn id="76" idx="2"/>
          </p:cNvCxnSpPr>
          <p:nvPr/>
        </p:nvCxnSpPr>
        <p:spPr>
          <a:xfrm rot="10800000">
            <a:off x="20932555" y="1808882"/>
            <a:ext cx="773030" cy="454176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FBDB1856-BE9C-F83C-367C-06D2B1E8A737}"/>
              </a:ext>
            </a:extLst>
          </p:cNvPr>
          <p:cNvCxnSpPr>
            <a:cxnSpLocks/>
            <a:stCxn id="73" idx="6"/>
            <a:endCxn id="79" idx="2"/>
          </p:cNvCxnSpPr>
          <p:nvPr/>
        </p:nvCxnSpPr>
        <p:spPr>
          <a:xfrm rot="10800000" flipV="1">
            <a:off x="19621182" y="5851871"/>
            <a:ext cx="803847" cy="59692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F783DCF4-3A0C-DA43-BE84-4BE59BFF969B}"/>
              </a:ext>
            </a:extLst>
          </p:cNvPr>
          <p:cNvCxnSpPr>
            <a:cxnSpLocks/>
            <a:stCxn id="75" idx="6"/>
            <a:endCxn id="78" idx="2"/>
          </p:cNvCxnSpPr>
          <p:nvPr/>
        </p:nvCxnSpPr>
        <p:spPr>
          <a:xfrm rot="10800000" flipV="1">
            <a:off x="19621182" y="3192511"/>
            <a:ext cx="810257" cy="2"/>
          </a:xfrm>
          <a:prstGeom prst="line">
            <a:avLst/>
          </a:prstGeom>
          <a:noFill/>
          <a:ln w="127000" cap="flat">
            <a:solidFill>
              <a:schemeClr val="accent5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0C852BB7-187C-E534-FC28-86FDF5C61673}"/>
              </a:ext>
            </a:extLst>
          </p:cNvPr>
          <p:cNvCxnSpPr>
            <a:cxnSpLocks/>
            <a:stCxn id="76" idx="6"/>
            <a:endCxn id="77" idx="2"/>
          </p:cNvCxnSpPr>
          <p:nvPr/>
        </p:nvCxnSpPr>
        <p:spPr>
          <a:xfrm rot="10800000">
            <a:off x="19700813" y="1347445"/>
            <a:ext cx="773030" cy="461438"/>
          </a:xfrm>
          <a:prstGeom prst="line">
            <a:avLst/>
          </a:prstGeom>
          <a:noFill/>
          <a:ln w="127000" cap="flat">
            <a:solidFill>
              <a:schemeClr val="accent5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ED1B9FE9-64D2-1020-1188-C54E86162FB4}"/>
              </a:ext>
            </a:extLst>
          </p:cNvPr>
          <p:cNvCxnSpPr>
            <a:cxnSpLocks/>
            <a:stCxn id="78" idx="6"/>
            <a:endCxn id="81" idx="2"/>
          </p:cNvCxnSpPr>
          <p:nvPr/>
        </p:nvCxnSpPr>
        <p:spPr>
          <a:xfrm rot="10800000" flipV="1">
            <a:off x="18331495" y="3192513"/>
            <a:ext cx="830975" cy="570054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573CBFFB-B1CB-416F-0D17-3C2F08EA16A4}"/>
              </a:ext>
            </a:extLst>
          </p:cNvPr>
          <p:cNvCxnSpPr>
            <a:cxnSpLocks/>
            <a:stCxn id="78" idx="6"/>
            <a:endCxn id="80" idx="2"/>
          </p:cNvCxnSpPr>
          <p:nvPr/>
        </p:nvCxnSpPr>
        <p:spPr>
          <a:xfrm rot="10800000">
            <a:off x="18339240" y="2519134"/>
            <a:ext cx="823230" cy="673379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E97679F0-FD0B-6D39-28E9-D371D3E65024}"/>
              </a:ext>
            </a:extLst>
          </p:cNvPr>
          <p:cNvCxnSpPr>
            <a:cxnSpLocks/>
            <a:stCxn id="79" idx="6"/>
            <a:endCxn id="83" idx="2"/>
          </p:cNvCxnSpPr>
          <p:nvPr/>
        </p:nvCxnSpPr>
        <p:spPr>
          <a:xfrm rot="10800000" flipV="1">
            <a:off x="18339240" y="5911563"/>
            <a:ext cx="823230" cy="608516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47D9ACD8-40F3-DA05-DCD0-911244E379BC}"/>
              </a:ext>
            </a:extLst>
          </p:cNvPr>
          <p:cNvCxnSpPr>
            <a:cxnSpLocks/>
            <a:stCxn id="79" idx="6"/>
            <a:endCxn id="82" idx="2"/>
          </p:cNvCxnSpPr>
          <p:nvPr/>
        </p:nvCxnSpPr>
        <p:spPr>
          <a:xfrm rot="10800000">
            <a:off x="18339240" y="5200936"/>
            <a:ext cx="823230" cy="710627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5A7C573F-2B76-8D02-8D7D-F26B09149A89}"/>
              </a:ext>
            </a:extLst>
          </p:cNvPr>
          <p:cNvSpPr txBox="1"/>
          <p:nvPr/>
        </p:nvSpPr>
        <p:spPr>
          <a:xfrm>
            <a:off x="23180583" y="3851006"/>
            <a:ext cx="39913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FFFFFF"/>
                </a:solidFill>
                <a:latin typeface="Chalkduster" panose="03050602040202020205" pitchFamily="66" charset="77"/>
              </a:rPr>
              <a:t>t</a:t>
            </a:r>
          </a:p>
        </p:txBody>
      </p:sp>
      <p:sp>
        <p:nvSpPr>
          <p:cNvPr id="99" name="Merge 98">
            <a:extLst>
              <a:ext uri="{FF2B5EF4-FFF2-40B4-BE49-F238E27FC236}">
                <a16:creationId xmlns:a16="http://schemas.microsoft.com/office/drawing/2014/main" id="{27B8A903-0D3C-B897-9567-B7688E9B49CC}"/>
              </a:ext>
            </a:extLst>
          </p:cNvPr>
          <p:cNvSpPr/>
          <p:nvPr/>
        </p:nvSpPr>
        <p:spPr>
          <a:xfrm rot="16200000">
            <a:off x="16053142" y="5402510"/>
            <a:ext cx="1384590" cy="2283310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1" name="Merge 100">
            <a:extLst>
              <a:ext uri="{FF2B5EF4-FFF2-40B4-BE49-F238E27FC236}">
                <a16:creationId xmlns:a16="http://schemas.microsoft.com/office/drawing/2014/main" id="{48791C05-5174-B06B-BA9F-EBA17B08DD85}"/>
              </a:ext>
            </a:extLst>
          </p:cNvPr>
          <p:cNvSpPr/>
          <p:nvPr/>
        </p:nvSpPr>
        <p:spPr>
          <a:xfrm rot="16200000">
            <a:off x="16089397" y="2626949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2" name="Merge 101">
            <a:extLst>
              <a:ext uri="{FF2B5EF4-FFF2-40B4-BE49-F238E27FC236}">
                <a16:creationId xmlns:a16="http://schemas.microsoft.com/office/drawing/2014/main" id="{517574CB-4159-1B20-209D-938F50BA26C1}"/>
              </a:ext>
            </a:extLst>
          </p:cNvPr>
          <p:cNvSpPr/>
          <p:nvPr/>
        </p:nvSpPr>
        <p:spPr>
          <a:xfrm rot="16200000">
            <a:off x="16071667" y="1339808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3" name="Merge 102">
            <a:extLst>
              <a:ext uri="{FF2B5EF4-FFF2-40B4-BE49-F238E27FC236}">
                <a16:creationId xmlns:a16="http://schemas.microsoft.com/office/drawing/2014/main" id="{D5C51A22-943A-613B-05D4-D3D0583E2401}"/>
              </a:ext>
            </a:extLst>
          </p:cNvPr>
          <p:cNvSpPr/>
          <p:nvPr/>
        </p:nvSpPr>
        <p:spPr>
          <a:xfrm rot="16200000">
            <a:off x="17447437" y="165953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!!r10">
                <a:extLst>
                  <a:ext uri="{FF2B5EF4-FFF2-40B4-BE49-F238E27FC236}">
                    <a16:creationId xmlns:a16="http://schemas.microsoft.com/office/drawing/2014/main" id="{B45187F6-5949-72E9-BA30-1BB2CC96D573}"/>
                  </a:ext>
                </a:extLst>
              </p:cNvPr>
              <p:cNvSpPr/>
              <p:nvPr/>
            </p:nvSpPr>
            <p:spPr>
              <a:xfrm>
                <a:off x="2321070" y="4683890"/>
                <a:ext cx="583052" cy="646827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𝑄</m:t>
                      </m:r>
                    </m:oMath>
                  </m:oMathPara>
                </a14:m>
                <a:endParaRPr lang="en-US" sz="3200" dirty="0">
                  <a:solidFill>
                    <a:schemeClr val="accent5">
                      <a:lumMod val="75000"/>
                    </a:scheme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1" name="!!r10">
                <a:extLst>
                  <a:ext uri="{FF2B5EF4-FFF2-40B4-BE49-F238E27FC236}">
                    <a16:creationId xmlns:a16="http://schemas.microsoft.com/office/drawing/2014/main" id="{B45187F6-5949-72E9-BA30-1BB2CC96D5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1070" y="4683890"/>
                <a:ext cx="583052" cy="646827"/>
              </a:xfrm>
              <a:prstGeom prst="roundRect">
                <a:avLst/>
              </a:prstGeom>
              <a:blipFill>
                <a:blip r:embed="rId4"/>
                <a:stretch>
                  <a:fillRect l="-25532" r="-2128" b="-19231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!!r10">
                <a:extLst>
                  <a:ext uri="{FF2B5EF4-FFF2-40B4-BE49-F238E27FC236}">
                    <a16:creationId xmlns:a16="http://schemas.microsoft.com/office/drawing/2014/main" id="{E8FEB822-AB3B-679F-EF3F-1B9DE34A4A3B}"/>
                  </a:ext>
                </a:extLst>
              </p:cNvPr>
              <p:cNvSpPr/>
              <p:nvPr/>
            </p:nvSpPr>
            <p:spPr>
              <a:xfrm>
                <a:off x="20802378" y="3515326"/>
                <a:ext cx="583052" cy="646827"/>
              </a:xfrm>
              <a:prstGeom prst="round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𝑆</m:t>
                      </m:r>
                    </m:oMath>
                  </m:oMathPara>
                </a14:m>
                <a:endParaRPr lang="en-US" sz="3200" dirty="0">
                  <a:solidFill>
                    <a:schemeClr val="accent5">
                      <a:lumMod val="75000"/>
                    </a:scheme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2" name="!!r10">
                <a:extLst>
                  <a:ext uri="{FF2B5EF4-FFF2-40B4-BE49-F238E27FC236}">
                    <a16:creationId xmlns:a16="http://schemas.microsoft.com/office/drawing/2014/main" id="{E8FEB822-AB3B-679F-EF3F-1B9DE34A4A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02378" y="3515326"/>
                <a:ext cx="583052" cy="646827"/>
              </a:xfrm>
              <a:prstGeom prst="roundRect">
                <a:avLst/>
              </a:prstGeom>
              <a:blipFill>
                <a:blip r:embed="rId5"/>
                <a:stretch>
                  <a:fillRect l="-19149" b="-19231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01AEA6FF-A16A-D0E9-39B2-CB889719F280}"/>
              </a:ext>
            </a:extLst>
          </p:cNvPr>
          <p:cNvSpPr txBox="1"/>
          <p:nvPr/>
        </p:nvSpPr>
        <p:spPr>
          <a:xfrm>
            <a:off x="4407837" y="3197698"/>
            <a:ext cx="39913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FFFFFF"/>
                </a:solidFill>
                <a:latin typeface="Chalkduster" panose="03050602040202020205" pitchFamily="66" charset="77"/>
              </a:rPr>
              <a:t>u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B8ABECB-4F7E-04BC-EF7B-E977C7158A61}"/>
              </a:ext>
            </a:extLst>
          </p:cNvPr>
          <p:cNvSpPr txBox="1"/>
          <p:nvPr/>
        </p:nvSpPr>
        <p:spPr>
          <a:xfrm>
            <a:off x="20430228" y="1744930"/>
            <a:ext cx="39913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FFFFFF"/>
                </a:solidFill>
                <a:latin typeface="Chalkduster" panose="03050602040202020205" pitchFamily="66" charset="77"/>
              </a:rPr>
              <a:t>v</a:t>
            </a:r>
          </a:p>
        </p:txBody>
      </p:sp>
      <p:sp>
        <p:nvSpPr>
          <p:cNvPr id="2" name="!!c4">
            <a:extLst>
              <a:ext uri="{FF2B5EF4-FFF2-40B4-BE49-F238E27FC236}">
                <a16:creationId xmlns:a16="http://schemas.microsoft.com/office/drawing/2014/main" id="{4E2C16EF-9B2B-2D6F-67DE-BAC8D4A91594}"/>
              </a:ext>
            </a:extLst>
          </p:cNvPr>
          <p:cNvSpPr/>
          <p:nvPr/>
        </p:nvSpPr>
        <p:spPr>
          <a:xfrm>
            <a:off x="4932677" y="2028195"/>
            <a:ext cx="914400" cy="853996"/>
          </a:xfrm>
          <a:prstGeom prst="mathMultiply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accent5">
                  <a:lumMod val="75000"/>
                </a:schemeClr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0" name="!!c4">
            <a:extLst>
              <a:ext uri="{FF2B5EF4-FFF2-40B4-BE49-F238E27FC236}">
                <a16:creationId xmlns:a16="http://schemas.microsoft.com/office/drawing/2014/main" id="{6E1812F4-62F4-40B2-4ED1-2F8211695D03}"/>
              </a:ext>
            </a:extLst>
          </p:cNvPr>
          <p:cNvSpPr/>
          <p:nvPr/>
        </p:nvSpPr>
        <p:spPr>
          <a:xfrm>
            <a:off x="16732464" y="2017811"/>
            <a:ext cx="914400" cy="853996"/>
          </a:xfrm>
          <a:prstGeom prst="mathMultiply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accent5">
                  <a:lumMod val="75000"/>
                </a:schemeClr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3" name="!!c4">
            <a:extLst>
              <a:ext uri="{FF2B5EF4-FFF2-40B4-BE49-F238E27FC236}">
                <a16:creationId xmlns:a16="http://schemas.microsoft.com/office/drawing/2014/main" id="{EB70AE88-43A6-B46D-2AF8-670F5644836A}"/>
              </a:ext>
            </a:extLst>
          </p:cNvPr>
          <p:cNvSpPr/>
          <p:nvPr/>
        </p:nvSpPr>
        <p:spPr>
          <a:xfrm>
            <a:off x="5500723" y="4919338"/>
            <a:ext cx="914400" cy="853996"/>
          </a:xfrm>
          <a:prstGeom prst="mathMultiply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accent5">
                  <a:lumMod val="75000"/>
                </a:schemeClr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BF9C366-B021-B80D-0819-BA6A2EEC0882}"/>
              </a:ext>
            </a:extLst>
          </p:cNvPr>
          <p:cNvSpPr txBox="1"/>
          <p:nvPr/>
        </p:nvSpPr>
        <p:spPr>
          <a:xfrm>
            <a:off x="5684868" y="4987587"/>
            <a:ext cx="39913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FFFFFF"/>
                </a:solidFill>
                <a:latin typeface="Chalkduster" panose="03050602040202020205" pitchFamily="66" charset="77"/>
              </a:rPr>
              <a:t>x</a:t>
            </a:r>
          </a:p>
        </p:txBody>
      </p:sp>
      <p:sp>
        <p:nvSpPr>
          <p:cNvPr id="28" name="!!c4">
            <a:extLst>
              <a:ext uri="{FF2B5EF4-FFF2-40B4-BE49-F238E27FC236}">
                <a16:creationId xmlns:a16="http://schemas.microsoft.com/office/drawing/2014/main" id="{692CB531-1D21-B59F-0B8A-1A541F18E00E}"/>
              </a:ext>
            </a:extLst>
          </p:cNvPr>
          <p:cNvSpPr/>
          <p:nvPr/>
        </p:nvSpPr>
        <p:spPr>
          <a:xfrm>
            <a:off x="15334845" y="3644515"/>
            <a:ext cx="914400" cy="853996"/>
          </a:xfrm>
          <a:prstGeom prst="mathMultiply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accent5">
                  <a:lumMod val="75000"/>
                </a:schemeClr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490836CD-8897-8161-551F-A0765F9F9A4C}"/>
              </a:ext>
            </a:extLst>
          </p:cNvPr>
          <p:cNvSpPr/>
          <p:nvPr/>
        </p:nvSpPr>
        <p:spPr>
          <a:xfrm>
            <a:off x="804283" y="3824004"/>
            <a:ext cx="22319753" cy="2057400"/>
          </a:xfrm>
          <a:custGeom>
            <a:avLst/>
            <a:gdLst>
              <a:gd name="connsiteX0" fmla="*/ 0 w 22319753"/>
              <a:gd name="connsiteY0" fmla="*/ 166255 h 2057400"/>
              <a:gd name="connsiteX1" fmla="*/ 145473 w 22319753"/>
              <a:gd name="connsiteY1" fmla="*/ 187037 h 2057400"/>
              <a:gd name="connsiteX2" fmla="*/ 415637 w 22319753"/>
              <a:gd name="connsiteY2" fmla="*/ 207818 h 2057400"/>
              <a:gd name="connsiteX3" fmla="*/ 477982 w 22319753"/>
              <a:gd name="connsiteY3" fmla="*/ 249382 h 2057400"/>
              <a:gd name="connsiteX4" fmla="*/ 540328 w 22319753"/>
              <a:gd name="connsiteY4" fmla="*/ 270164 h 2057400"/>
              <a:gd name="connsiteX5" fmla="*/ 665019 w 22319753"/>
              <a:gd name="connsiteY5" fmla="*/ 353291 h 2057400"/>
              <a:gd name="connsiteX6" fmla="*/ 789709 w 22319753"/>
              <a:gd name="connsiteY6" fmla="*/ 436418 h 2057400"/>
              <a:gd name="connsiteX7" fmla="*/ 831273 w 22319753"/>
              <a:gd name="connsiteY7" fmla="*/ 498764 h 2057400"/>
              <a:gd name="connsiteX8" fmla="*/ 1413164 w 22319753"/>
              <a:gd name="connsiteY8" fmla="*/ 561109 h 2057400"/>
              <a:gd name="connsiteX9" fmla="*/ 1620982 w 22319753"/>
              <a:gd name="connsiteY9" fmla="*/ 602673 h 2057400"/>
              <a:gd name="connsiteX10" fmla="*/ 1745673 w 22319753"/>
              <a:gd name="connsiteY10" fmla="*/ 644237 h 2057400"/>
              <a:gd name="connsiteX11" fmla="*/ 1932709 w 22319753"/>
              <a:gd name="connsiteY11" fmla="*/ 748146 h 2057400"/>
              <a:gd name="connsiteX12" fmla="*/ 2223655 w 22319753"/>
              <a:gd name="connsiteY12" fmla="*/ 768927 h 2057400"/>
              <a:gd name="connsiteX13" fmla="*/ 2348346 w 22319753"/>
              <a:gd name="connsiteY13" fmla="*/ 810491 h 2057400"/>
              <a:gd name="connsiteX14" fmla="*/ 2722419 w 22319753"/>
              <a:gd name="connsiteY14" fmla="*/ 852055 h 2057400"/>
              <a:gd name="connsiteX15" fmla="*/ 3366655 w 22319753"/>
              <a:gd name="connsiteY15" fmla="*/ 852055 h 2057400"/>
              <a:gd name="connsiteX16" fmla="*/ 3823855 w 22319753"/>
              <a:gd name="connsiteY16" fmla="*/ 872837 h 2057400"/>
              <a:gd name="connsiteX17" fmla="*/ 4010891 w 22319753"/>
              <a:gd name="connsiteY17" fmla="*/ 914400 h 2057400"/>
              <a:gd name="connsiteX18" fmla="*/ 4135582 w 22319753"/>
              <a:gd name="connsiteY18" fmla="*/ 1018309 h 2057400"/>
              <a:gd name="connsiteX19" fmla="*/ 4197928 w 22319753"/>
              <a:gd name="connsiteY19" fmla="*/ 1059873 h 2057400"/>
              <a:gd name="connsiteX20" fmla="*/ 4281055 w 22319753"/>
              <a:gd name="connsiteY20" fmla="*/ 1101437 h 2057400"/>
              <a:gd name="connsiteX21" fmla="*/ 4364182 w 22319753"/>
              <a:gd name="connsiteY21" fmla="*/ 1122218 h 2057400"/>
              <a:gd name="connsiteX22" fmla="*/ 4426528 w 22319753"/>
              <a:gd name="connsiteY22" fmla="*/ 1143000 h 2057400"/>
              <a:gd name="connsiteX23" fmla="*/ 4551219 w 22319753"/>
              <a:gd name="connsiteY23" fmla="*/ 1226127 h 2057400"/>
              <a:gd name="connsiteX24" fmla="*/ 4613564 w 22319753"/>
              <a:gd name="connsiteY24" fmla="*/ 1288473 h 2057400"/>
              <a:gd name="connsiteX25" fmla="*/ 4779819 w 22319753"/>
              <a:gd name="connsiteY25" fmla="*/ 1330037 h 2057400"/>
              <a:gd name="connsiteX26" fmla="*/ 4925291 w 22319753"/>
              <a:gd name="connsiteY26" fmla="*/ 1371600 h 2057400"/>
              <a:gd name="connsiteX27" fmla="*/ 5049982 w 22319753"/>
              <a:gd name="connsiteY27" fmla="*/ 1413164 h 2057400"/>
              <a:gd name="connsiteX28" fmla="*/ 5112328 w 22319753"/>
              <a:gd name="connsiteY28" fmla="*/ 1433946 h 2057400"/>
              <a:gd name="connsiteX29" fmla="*/ 5403273 w 22319753"/>
              <a:gd name="connsiteY29" fmla="*/ 1454727 h 2057400"/>
              <a:gd name="connsiteX30" fmla="*/ 5631873 w 22319753"/>
              <a:gd name="connsiteY30" fmla="*/ 1496291 h 2057400"/>
              <a:gd name="connsiteX31" fmla="*/ 5756564 w 22319753"/>
              <a:gd name="connsiteY31" fmla="*/ 1537855 h 2057400"/>
              <a:gd name="connsiteX32" fmla="*/ 6795655 w 22319753"/>
              <a:gd name="connsiteY32" fmla="*/ 1537855 h 2057400"/>
              <a:gd name="connsiteX33" fmla="*/ 7003473 w 22319753"/>
              <a:gd name="connsiteY33" fmla="*/ 1517073 h 2057400"/>
              <a:gd name="connsiteX34" fmla="*/ 7252855 w 22319753"/>
              <a:gd name="connsiteY34" fmla="*/ 1496291 h 2057400"/>
              <a:gd name="connsiteX35" fmla="*/ 7917873 w 22319753"/>
              <a:gd name="connsiteY35" fmla="*/ 1517073 h 2057400"/>
              <a:gd name="connsiteX36" fmla="*/ 8167255 w 22319753"/>
              <a:gd name="connsiteY36" fmla="*/ 1475509 h 2057400"/>
              <a:gd name="connsiteX37" fmla="*/ 8312728 w 22319753"/>
              <a:gd name="connsiteY37" fmla="*/ 1433946 h 2057400"/>
              <a:gd name="connsiteX38" fmla="*/ 8686800 w 22319753"/>
              <a:gd name="connsiteY38" fmla="*/ 1392382 h 2057400"/>
              <a:gd name="connsiteX39" fmla="*/ 9684328 w 22319753"/>
              <a:gd name="connsiteY39" fmla="*/ 1413164 h 2057400"/>
              <a:gd name="connsiteX40" fmla="*/ 9746673 w 22319753"/>
              <a:gd name="connsiteY40" fmla="*/ 1433946 h 2057400"/>
              <a:gd name="connsiteX41" fmla="*/ 10037619 w 22319753"/>
              <a:gd name="connsiteY41" fmla="*/ 1413164 h 2057400"/>
              <a:gd name="connsiteX42" fmla="*/ 11076709 w 22319753"/>
              <a:gd name="connsiteY42" fmla="*/ 1433946 h 2057400"/>
              <a:gd name="connsiteX43" fmla="*/ 11139055 w 22319753"/>
              <a:gd name="connsiteY43" fmla="*/ 1454727 h 2057400"/>
              <a:gd name="connsiteX44" fmla="*/ 11326091 w 22319753"/>
              <a:gd name="connsiteY44" fmla="*/ 1496291 h 2057400"/>
              <a:gd name="connsiteX45" fmla="*/ 11554691 w 22319753"/>
              <a:gd name="connsiteY45" fmla="*/ 1454727 h 2057400"/>
              <a:gd name="connsiteX46" fmla="*/ 12905509 w 22319753"/>
              <a:gd name="connsiteY46" fmla="*/ 1413164 h 2057400"/>
              <a:gd name="connsiteX47" fmla="*/ 13030200 w 22319753"/>
              <a:gd name="connsiteY47" fmla="*/ 1392382 h 2057400"/>
              <a:gd name="connsiteX48" fmla="*/ 13632873 w 22319753"/>
              <a:gd name="connsiteY48" fmla="*/ 1350818 h 2057400"/>
              <a:gd name="connsiteX49" fmla="*/ 14547273 w 22319753"/>
              <a:gd name="connsiteY49" fmla="*/ 1330037 h 2057400"/>
              <a:gd name="connsiteX50" fmla="*/ 15503237 w 22319753"/>
              <a:gd name="connsiteY50" fmla="*/ 1350818 h 2057400"/>
              <a:gd name="connsiteX51" fmla="*/ 15627928 w 22319753"/>
              <a:gd name="connsiteY51" fmla="*/ 1392382 h 2057400"/>
              <a:gd name="connsiteX52" fmla="*/ 16105909 w 22319753"/>
              <a:gd name="connsiteY52" fmla="*/ 1350818 h 2057400"/>
              <a:gd name="connsiteX53" fmla="*/ 16542328 w 22319753"/>
              <a:gd name="connsiteY53" fmla="*/ 1309255 h 2057400"/>
              <a:gd name="connsiteX54" fmla="*/ 17103437 w 22319753"/>
              <a:gd name="connsiteY54" fmla="*/ 1330037 h 2057400"/>
              <a:gd name="connsiteX55" fmla="*/ 17311255 w 22319753"/>
              <a:gd name="connsiteY55" fmla="*/ 1350818 h 2057400"/>
              <a:gd name="connsiteX56" fmla="*/ 17477509 w 22319753"/>
              <a:gd name="connsiteY56" fmla="*/ 1392382 h 2057400"/>
              <a:gd name="connsiteX57" fmla="*/ 17560637 w 22319753"/>
              <a:gd name="connsiteY57" fmla="*/ 1454727 h 2057400"/>
              <a:gd name="connsiteX58" fmla="*/ 17622982 w 22319753"/>
              <a:gd name="connsiteY58" fmla="*/ 1496291 h 2057400"/>
              <a:gd name="connsiteX59" fmla="*/ 17685328 w 22319753"/>
              <a:gd name="connsiteY59" fmla="*/ 1558637 h 2057400"/>
              <a:gd name="connsiteX60" fmla="*/ 17810019 w 22319753"/>
              <a:gd name="connsiteY60" fmla="*/ 1641764 h 2057400"/>
              <a:gd name="connsiteX61" fmla="*/ 17872364 w 22319753"/>
              <a:gd name="connsiteY61" fmla="*/ 1683327 h 2057400"/>
              <a:gd name="connsiteX62" fmla="*/ 17997055 w 22319753"/>
              <a:gd name="connsiteY62" fmla="*/ 1787237 h 2057400"/>
              <a:gd name="connsiteX63" fmla="*/ 18080182 w 22319753"/>
              <a:gd name="connsiteY63" fmla="*/ 1808018 h 2057400"/>
              <a:gd name="connsiteX64" fmla="*/ 18246437 w 22319753"/>
              <a:gd name="connsiteY64" fmla="*/ 1891146 h 2057400"/>
              <a:gd name="connsiteX65" fmla="*/ 18329564 w 22319753"/>
              <a:gd name="connsiteY65" fmla="*/ 1932709 h 2057400"/>
              <a:gd name="connsiteX66" fmla="*/ 18516600 w 22319753"/>
              <a:gd name="connsiteY66" fmla="*/ 2015837 h 2057400"/>
              <a:gd name="connsiteX67" fmla="*/ 19493346 w 22319753"/>
              <a:gd name="connsiteY67" fmla="*/ 2057400 h 2057400"/>
              <a:gd name="connsiteX68" fmla="*/ 20012891 w 22319753"/>
              <a:gd name="connsiteY68" fmla="*/ 2036618 h 2057400"/>
              <a:gd name="connsiteX69" fmla="*/ 20096019 w 22319753"/>
              <a:gd name="connsiteY69" fmla="*/ 2015837 h 2057400"/>
              <a:gd name="connsiteX70" fmla="*/ 20241491 w 22319753"/>
              <a:gd name="connsiteY70" fmla="*/ 1953491 h 2057400"/>
              <a:gd name="connsiteX71" fmla="*/ 20366182 w 22319753"/>
              <a:gd name="connsiteY71" fmla="*/ 1870364 h 2057400"/>
              <a:gd name="connsiteX72" fmla="*/ 20511655 w 22319753"/>
              <a:gd name="connsiteY72" fmla="*/ 1724891 h 2057400"/>
              <a:gd name="connsiteX73" fmla="*/ 20615564 w 22319753"/>
              <a:gd name="connsiteY73" fmla="*/ 1662546 h 2057400"/>
              <a:gd name="connsiteX74" fmla="*/ 20781819 w 22319753"/>
              <a:gd name="connsiteY74" fmla="*/ 1537855 h 2057400"/>
              <a:gd name="connsiteX75" fmla="*/ 20906509 w 22319753"/>
              <a:gd name="connsiteY75" fmla="*/ 1454727 h 2057400"/>
              <a:gd name="connsiteX76" fmla="*/ 20968855 w 22319753"/>
              <a:gd name="connsiteY76" fmla="*/ 1413164 h 2057400"/>
              <a:gd name="connsiteX77" fmla="*/ 21010419 w 22319753"/>
              <a:gd name="connsiteY77" fmla="*/ 1350818 h 2057400"/>
              <a:gd name="connsiteX78" fmla="*/ 21155891 w 22319753"/>
              <a:gd name="connsiteY78" fmla="*/ 1205346 h 2057400"/>
              <a:gd name="connsiteX79" fmla="*/ 21197455 w 22319753"/>
              <a:gd name="connsiteY79" fmla="*/ 1143000 h 2057400"/>
              <a:gd name="connsiteX80" fmla="*/ 21280582 w 22319753"/>
              <a:gd name="connsiteY80" fmla="*/ 1080655 h 2057400"/>
              <a:gd name="connsiteX81" fmla="*/ 21342928 w 22319753"/>
              <a:gd name="connsiteY81" fmla="*/ 1018309 h 2057400"/>
              <a:gd name="connsiteX82" fmla="*/ 21467619 w 22319753"/>
              <a:gd name="connsiteY82" fmla="*/ 935182 h 2057400"/>
              <a:gd name="connsiteX83" fmla="*/ 21488400 w 22319753"/>
              <a:gd name="connsiteY83" fmla="*/ 852055 h 2057400"/>
              <a:gd name="connsiteX84" fmla="*/ 21696219 w 22319753"/>
              <a:gd name="connsiteY84" fmla="*/ 602673 h 2057400"/>
              <a:gd name="connsiteX85" fmla="*/ 21779346 w 22319753"/>
              <a:gd name="connsiteY85" fmla="*/ 477982 h 2057400"/>
              <a:gd name="connsiteX86" fmla="*/ 21820909 w 22319753"/>
              <a:gd name="connsiteY86" fmla="*/ 415637 h 2057400"/>
              <a:gd name="connsiteX87" fmla="*/ 21883255 w 22319753"/>
              <a:gd name="connsiteY87" fmla="*/ 374073 h 2057400"/>
              <a:gd name="connsiteX88" fmla="*/ 22007946 w 22319753"/>
              <a:gd name="connsiteY88" fmla="*/ 332509 h 2057400"/>
              <a:gd name="connsiteX89" fmla="*/ 22132637 w 22319753"/>
              <a:gd name="connsiteY89" fmla="*/ 270164 h 2057400"/>
              <a:gd name="connsiteX90" fmla="*/ 22278109 w 22319753"/>
              <a:gd name="connsiteY90" fmla="*/ 83127 h 2057400"/>
              <a:gd name="connsiteX91" fmla="*/ 22319673 w 22319753"/>
              <a:gd name="connsiteY91" fmla="*/ 0 h 205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22319753" h="2057400">
                <a:moveTo>
                  <a:pt x="0" y="166255"/>
                </a:moveTo>
                <a:cubicBezTo>
                  <a:pt x="48491" y="173182"/>
                  <a:pt x="96733" y="182163"/>
                  <a:pt x="145473" y="187037"/>
                </a:cubicBezTo>
                <a:cubicBezTo>
                  <a:pt x="235345" y="196024"/>
                  <a:pt x="326863" y="191173"/>
                  <a:pt x="415637" y="207818"/>
                </a:cubicBezTo>
                <a:cubicBezTo>
                  <a:pt x="440186" y="212421"/>
                  <a:pt x="455642" y="238212"/>
                  <a:pt x="477982" y="249382"/>
                </a:cubicBezTo>
                <a:cubicBezTo>
                  <a:pt x="497575" y="259179"/>
                  <a:pt x="519546" y="263237"/>
                  <a:pt x="540328" y="270164"/>
                </a:cubicBezTo>
                <a:cubicBezTo>
                  <a:pt x="678689" y="408525"/>
                  <a:pt x="529678" y="278101"/>
                  <a:pt x="665019" y="353291"/>
                </a:cubicBezTo>
                <a:cubicBezTo>
                  <a:pt x="708686" y="377550"/>
                  <a:pt x="789709" y="436418"/>
                  <a:pt x="789709" y="436418"/>
                </a:cubicBezTo>
                <a:cubicBezTo>
                  <a:pt x="803564" y="457200"/>
                  <a:pt x="813612" y="481103"/>
                  <a:pt x="831273" y="498764"/>
                </a:cubicBezTo>
                <a:cubicBezTo>
                  <a:pt x="966107" y="633597"/>
                  <a:pt x="1366373" y="559237"/>
                  <a:pt x="1413164" y="561109"/>
                </a:cubicBezTo>
                <a:cubicBezTo>
                  <a:pt x="1586053" y="618739"/>
                  <a:pt x="1310548" y="531034"/>
                  <a:pt x="1620982" y="602673"/>
                </a:cubicBezTo>
                <a:cubicBezTo>
                  <a:pt x="1663672" y="612525"/>
                  <a:pt x="1709219" y="619935"/>
                  <a:pt x="1745673" y="644237"/>
                </a:cubicBezTo>
                <a:cubicBezTo>
                  <a:pt x="1790281" y="673975"/>
                  <a:pt x="1866086" y="740308"/>
                  <a:pt x="1932709" y="748146"/>
                </a:cubicBezTo>
                <a:cubicBezTo>
                  <a:pt x="2029272" y="759506"/>
                  <a:pt x="2126673" y="762000"/>
                  <a:pt x="2223655" y="768927"/>
                </a:cubicBezTo>
                <a:lnTo>
                  <a:pt x="2348346" y="810491"/>
                </a:lnTo>
                <a:cubicBezTo>
                  <a:pt x="2509488" y="864206"/>
                  <a:pt x="2388829" y="829815"/>
                  <a:pt x="2722419" y="852055"/>
                </a:cubicBezTo>
                <a:cubicBezTo>
                  <a:pt x="3050842" y="906793"/>
                  <a:pt x="2670211" y="852055"/>
                  <a:pt x="3366655" y="852055"/>
                </a:cubicBezTo>
                <a:cubicBezTo>
                  <a:pt x="3519212" y="852055"/>
                  <a:pt x="3671455" y="865910"/>
                  <a:pt x="3823855" y="872837"/>
                </a:cubicBezTo>
                <a:cubicBezTo>
                  <a:pt x="3871749" y="880819"/>
                  <a:pt x="3959729" y="888819"/>
                  <a:pt x="4010891" y="914400"/>
                </a:cubicBezTo>
                <a:cubicBezTo>
                  <a:pt x="4088289" y="953099"/>
                  <a:pt x="4066639" y="960856"/>
                  <a:pt x="4135582" y="1018309"/>
                </a:cubicBezTo>
                <a:cubicBezTo>
                  <a:pt x="4154770" y="1034299"/>
                  <a:pt x="4176242" y="1047481"/>
                  <a:pt x="4197928" y="1059873"/>
                </a:cubicBezTo>
                <a:cubicBezTo>
                  <a:pt x="4224826" y="1075243"/>
                  <a:pt x="4252048" y="1090559"/>
                  <a:pt x="4281055" y="1101437"/>
                </a:cubicBezTo>
                <a:cubicBezTo>
                  <a:pt x="4307798" y="1111466"/>
                  <a:pt x="4336719" y="1114372"/>
                  <a:pt x="4364182" y="1122218"/>
                </a:cubicBezTo>
                <a:cubicBezTo>
                  <a:pt x="4385245" y="1128236"/>
                  <a:pt x="4405746" y="1136073"/>
                  <a:pt x="4426528" y="1143000"/>
                </a:cubicBezTo>
                <a:cubicBezTo>
                  <a:pt x="4468092" y="1170709"/>
                  <a:pt x="4515897" y="1190804"/>
                  <a:pt x="4551219" y="1226127"/>
                </a:cubicBezTo>
                <a:cubicBezTo>
                  <a:pt x="4572001" y="1246909"/>
                  <a:pt x="4586808" y="1276311"/>
                  <a:pt x="4613564" y="1288473"/>
                </a:cubicBezTo>
                <a:cubicBezTo>
                  <a:pt x="4665568" y="1312111"/>
                  <a:pt x="4725626" y="1311973"/>
                  <a:pt x="4779819" y="1330037"/>
                </a:cubicBezTo>
                <a:cubicBezTo>
                  <a:pt x="4989390" y="1399892"/>
                  <a:pt x="4664281" y="1293296"/>
                  <a:pt x="4925291" y="1371600"/>
                </a:cubicBezTo>
                <a:cubicBezTo>
                  <a:pt x="4967255" y="1384189"/>
                  <a:pt x="5008418" y="1399309"/>
                  <a:pt x="5049982" y="1413164"/>
                </a:cubicBezTo>
                <a:cubicBezTo>
                  <a:pt x="5070764" y="1420091"/>
                  <a:pt x="5090478" y="1432385"/>
                  <a:pt x="5112328" y="1433946"/>
                </a:cubicBezTo>
                <a:lnTo>
                  <a:pt x="5403273" y="1454727"/>
                </a:lnTo>
                <a:cubicBezTo>
                  <a:pt x="5444009" y="1461516"/>
                  <a:pt x="5586230" y="1483843"/>
                  <a:pt x="5631873" y="1496291"/>
                </a:cubicBezTo>
                <a:cubicBezTo>
                  <a:pt x="5674141" y="1507819"/>
                  <a:pt x="5756564" y="1537855"/>
                  <a:pt x="5756564" y="1537855"/>
                </a:cubicBezTo>
                <a:cubicBezTo>
                  <a:pt x="6222222" y="1471332"/>
                  <a:pt x="5699622" y="1537855"/>
                  <a:pt x="6795655" y="1537855"/>
                </a:cubicBezTo>
                <a:cubicBezTo>
                  <a:pt x="6865273" y="1537855"/>
                  <a:pt x="6934141" y="1523376"/>
                  <a:pt x="7003473" y="1517073"/>
                </a:cubicBezTo>
                <a:lnTo>
                  <a:pt x="7252855" y="1496291"/>
                </a:lnTo>
                <a:cubicBezTo>
                  <a:pt x="7474528" y="1503218"/>
                  <a:pt x="7696092" y="1517073"/>
                  <a:pt x="7917873" y="1517073"/>
                </a:cubicBezTo>
                <a:cubicBezTo>
                  <a:pt x="7953065" y="1517073"/>
                  <a:pt x="8120054" y="1487309"/>
                  <a:pt x="8167255" y="1475509"/>
                </a:cubicBezTo>
                <a:cubicBezTo>
                  <a:pt x="8216181" y="1463278"/>
                  <a:pt x="8262930" y="1441914"/>
                  <a:pt x="8312728" y="1433946"/>
                </a:cubicBezTo>
                <a:cubicBezTo>
                  <a:pt x="8436610" y="1414125"/>
                  <a:pt x="8686800" y="1392382"/>
                  <a:pt x="8686800" y="1392382"/>
                </a:cubicBezTo>
                <a:lnTo>
                  <a:pt x="9684328" y="1413164"/>
                </a:lnTo>
                <a:cubicBezTo>
                  <a:pt x="9706217" y="1414022"/>
                  <a:pt x="9724767" y="1433946"/>
                  <a:pt x="9746673" y="1433946"/>
                </a:cubicBezTo>
                <a:cubicBezTo>
                  <a:pt x="9843902" y="1433946"/>
                  <a:pt x="9940637" y="1420091"/>
                  <a:pt x="10037619" y="1413164"/>
                </a:cubicBezTo>
                <a:lnTo>
                  <a:pt x="11076709" y="1433946"/>
                </a:lnTo>
                <a:cubicBezTo>
                  <a:pt x="11098599" y="1434772"/>
                  <a:pt x="11117992" y="1448709"/>
                  <a:pt x="11139055" y="1454727"/>
                </a:cubicBezTo>
                <a:cubicBezTo>
                  <a:pt x="11207542" y="1474294"/>
                  <a:pt x="11254659" y="1482004"/>
                  <a:pt x="11326091" y="1496291"/>
                </a:cubicBezTo>
                <a:cubicBezTo>
                  <a:pt x="11402291" y="1482436"/>
                  <a:pt x="11478020" y="1465680"/>
                  <a:pt x="11554691" y="1454727"/>
                </a:cubicBezTo>
                <a:cubicBezTo>
                  <a:pt x="11939888" y="1399699"/>
                  <a:pt x="12797441" y="1415129"/>
                  <a:pt x="12905509" y="1413164"/>
                </a:cubicBezTo>
                <a:cubicBezTo>
                  <a:pt x="12947073" y="1406237"/>
                  <a:pt x="12988388" y="1397608"/>
                  <a:pt x="13030200" y="1392382"/>
                </a:cubicBezTo>
                <a:cubicBezTo>
                  <a:pt x="13223356" y="1368237"/>
                  <a:pt x="13444539" y="1356797"/>
                  <a:pt x="13632873" y="1350818"/>
                </a:cubicBezTo>
                <a:lnTo>
                  <a:pt x="14547273" y="1330037"/>
                </a:lnTo>
                <a:cubicBezTo>
                  <a:pt x="14865928" y="1336964"/>
                  <a:pt x="15185036" y="1332460"/>
                  <a:pt x="15503237" y="1350818"/>
                </a:cubicBezTo>
                <a:cubicBezTo>
                  <a:pt x="15546976" y="1353341"/>
                  <a:pt x="15627928" y="1392382"/>
                  <a:pt x="15627928" y="1392382"/>
                </a:cubicBezTo>
                <a:cubicBezTo>
                  <a:pt x="16039869" y="1346610"/>
                  <a:pt x="15553577" y="1398160"/>
                  <a:pt x="16105909" y="1350818"/>
                </a:cubicBezTo>
                <a:lnTo>
                  <a:pt x="16542328" y="1309255"/>
                </a:lnTo>
                <a:lnTo>
                  <a:pt x="17103437" y="1330037"/>
                </a:lnTo>
                <a:cubicBezTo>
                  <a:pt x="17172954" y="1333795"/>
                  <a:pt x="17242584" y="1339373"/>
                  <a:pt x="17311255" y="1350818"/>
                </a:cubicBezTo>
                <a:cubicBezTo>
                  <a:pt x="17367601" y="1360209"/>
                  <a:pt x="17477509" y="1392382"/>
                  <a:pt x="17477509" y="1392382"/>
                </a:cubicBezTo>
                <a:cubicBezTo>
                  <a:pt x="17505218" y="1413164"/>
                  <a:pt x="17532452" y="1434595"/>
                  <a:pt x="17560637" y="1454727"/>
                </a:cubicBezTo>
                <a:cubicBezTo>
                  <a:pt x="17580961" y="1469244"/>
                  <a:pt x="17603795" y="1480301"/>
                  <a:pt x="17622982" y="1496291"/>
                </a:cubicBezTo>
                <a:cubicBezTo>
                  <a:pt x="17645560" y="1515106"/>
                  <a:pt x="17662129" y="1540593"/>
                  <a:pt x="17685328" y="1558637"/>
                </a:cubicBezTo>
                <a:cubicBezTo>
                  <a:pt x="17724759" y="1589305"/>
                  <a:pt x="17768455" y="1614055"/>
                  <a:pt x="17810019" y="1641764"/>
                </a:cubicBezTo>
                <a:cubicBezTo>
                  <a:pt x="17830801" y="1655618"/>
                  <a:pt x="17854703" y="1665666"/>
                  <a:pt x="17872364" y="1683327"/>
                </a:cubicBezTo>
                <a:cubicBezTo>
                  <a:pt x="17909814" y="1720778"/>
                  <a:pt x="17946421" y="1765537"/>
                  <a:pt x="17997055" y="1787237"/>
                </a:cubicBezTo>
                <a:cubicBezTo>
                  <a:pt x="18023307" y="1798488"/>
                  <a:pt x="18052473" y="1801091"/>
                  <a:pt x="18080182" y="1808018"/>
                </a:cubicBezTo>
                <a:lnTo>
                  <a:pt x="18246437" y="1891146"/>
                </a:lnTo>
                <a:cubicBezTo>
                  <a:pt x="18274146" y="1905000"/>
                  <a:pt x="18303788" y="1915524"/>
                  <a:pt x="18329564" y="1932709"/>
                </a:cubicBezTo>
                <a:cubicBezTo>
                  <a:pt x="18390160" y="1973107"/>
                  <a:pt x="18435227" y="2011051"/>
                  <a:pt x="18516600" y="2015837"/>
                </a:cubicBezTo>
                <a:cubicBezTo>
                  <a:pt x="19077466" y="2048828"/>
                  <a:pt x="18751989" y="2032688"/>
                  <a:pt x="19493346" y="2057400"/>
                </a:cubicBezTo>
                <a:cubicBezTo>
                  <a:pt x="19666528" y="2050473"/>
                  <a:pt x="19839982" y="2048543"/>
                  <a:pt x="20012891" y="2036618"/>
                </a:cubicBezTo>
                <a:cubicBezTo>
                  <a:pt x="20041385" y="2034653"/>
                  <a:pt x="20068556" y="2023683"/>
                  <a:pt x="20096019" y="2015837"/>
                </a:cubicBezTo>
                <a:cubicBezTo>
                  <a:pt x="20141244" y="2002916"/>
                  <a:pt x="20204546" y="1979880"/>
                  <a:pt x="20241491" y="1953491"/>
                </a:cubicBezTo>
                <a:cubicBezTo>
                  <a:pt x="20377702" y="1856198"/>
                  <a:pt x="20232445" y="1914944"/>
                  <a:pt x="20366182" y="1870364"/>
                </a:cubicBezTo>
                <a:cubicBezTo>
                  <a:pt x="20414673" y="1821873"/>
                  <a:pt x="20452851" y="1760173"/>
                  <a:pt x="20511655" y="1724891"/>
                </a:cubicBezTo>
                <a:cubicBezTo>
                  <a:pt x="20546291" y="1704109"/>
                  <a:pt x="20582354" y="1685538"/>
                  <a:pt x="20615564" y="1662546"/>
                </a:cubicBezTo>
                <a:cubicBezTo>
                  <a:pt x="20672520" y="1623115"/>
                  <a:pt x="20724181" y="1576281"/>
                  <a:pt x="20781819" y="1537855"/>
                </a:cubicBezTo>
                <a:lnTo>
                  <a:pt x="20906509" y="1454727"/>
                </a:lnTo>
                <a:lnTo>
                  <a:pt x="20968855" y="1413164"/>
                </a:lnTo>
                <a:cubicBezTo>
                  <a:pt x="20982710" y="1392382"/>
                  <a:pt x="20993710" y="1369383"/>
                  <a:pt x="21010419" y="1350818"/>
                </a:cubicBezTo>
                <a:cubicBezTo>
                  <a:pt x="21056294" y="1299846"/>
                  <a:pt x="21117852" y="1262405"/>
                  <a:pt x="21155891" y="1205346"/>
                </a:cubicBezTo>
                <a:cubicBezTo>
                  <a:pt x="21169746" y="1184564"/>
                  <a:pt x="21179794" y="1160661"/>
                  <a:pt x="21197455" y="1143000"/>
                </a:cubicBezTo>
                <a:cubicBezTo>
                  <a:pt x="21221946" y="1118509"/>
                  <a:pt x="21254284" y="1103196"/>
                  <a:pt x="21280582" y="1080655"/>
                </a:cubicBezTo>
                <a:cubicBezTo>
                  <a:pt x="21302897" y="1061528"/>
                  <a:pt x="21319729" y="1036353"/>
                  <a:pt x="21342928" y="1018309"/>
                </a:cubicBezTo>
                <a:cubicBezTo>
                  <a:pt x="21382359" y="987641"/>
                  <a:pt x="21467619" y="935182"/>
                  <a:pt x="21467619" y="935182"/>
                </a:cubicBezTo>
                <a:cubicBezTo>
                  <a:pt x="21474546" y="907473"/>
                  <a:pt x="21474009" y="876726"/>
                  <a:pt x="21488400" y="852055"/>
                </a:cubicBezTo>
                <a:cubicBezTo>
                  <a:pt x="21640755" y="590873"/>
                  <a:pt x="21561758" y="770748"/>
                  <a:pt x="21696219" y="602673"/>
                </a:cubicBezTo>
                <a:cubicBezTo>
                  <a:pt x="21727425" y="563666"/>
                  <a:pt x="21751637" y="519546"/>
                  <a:pt x="21779346" y="477982"/>
                </a:cubicBezTo>
                <a:cubicBezTo>
                  <a:pt x="21793200" y="457200"/>
                  <a:pt x="21800127" y="429491"/>
                  <a:pt x="21820909" y="415637"/>
                </a:cubicBezTo>
                <a:cubicBezTo>
                  <a:pt x="21841691" y="401782"/>
                  <a:pt x="21860431" y="384217"/>
                  <a:pt x="21883255" y="374073"/>
                </a:cubicBezTo>
                <a:cubicBezTo>
                  <a:pt x="21923291" y="356279"/>
                  <a:pt x="21971492" y="356811"/>
                  <a:pt x="22007946" y="332509"/>
                </a:cubicBezTo>
                <a:cubicBezTo>
                  <a:pt x="22088518" y="278795"/>
                  <a:pt x="22046596" y="298844"/>
                  <a:pt x="22132637" y="270164"/>
                </a:cubicBezTo>
                <a:cubicBezTo>
                  <a:pt x="22378465" y="24336"/>
                  <a:pt x="22199369" y="240609"/>
                  <a:pt x="22278109" y="83127"/>
                </a:cubicBezTo>
                <a:cubicBezTo>
                  <a:pt x="22323516" y="-7687"/>
                  <a:pt x="22319673" y="52056"/>
                  <a:pt x="22319673" y="0"/>
                </a:cubicBezTo>
              </a:path>
            </a:pathLst>
          </a:custGeom>
          <a:noFill/>
          <a:ln w="63500" cap="flat">
            <a:solidFill>
              <a:srgbClr val="72F2E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!!box">
                <a:extLst>
                  <a:ext uri="{FF2B5EF4-FFF2-40B4-BE49-F238E27FC236}">
                    <a16:creationId xmlns:a16="http://schemas.microsoft.com/office/drawing/2014/main" id="{7FEABE68-6D56-FEB1-4D9D-A9063969316C}"/>
                  </a:ext>
                </a:extLst>
              </p:cNvPr>
              <p:cNvSpPr/>
              <p:nvPr/>
            </p:nvSpPr>
            <p:spPr>
              <a:xfrm>
                <a:off x="757454" y="6657024"/>
                <a:ext cx="22275662" cy="3592762"/>
              </a:xfrm>
              <a:prstGeom prst="roundRect">
                <a:avLst>
                  <a:gd name="adj" fmla="val 5932"/>
                </a:avLst>
              </a:prstGeom>
              <a:noFill/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numCol="1" anchor="ctr"/>
              <a:lstStyle/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X lies in the first segment of the path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𝑠𝑡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endParaRPr lang="en-US" sz="5400" dirty="0">
                  <a:solidFill>
                    <a:schemeClr val="bg1"/>
                  </a:solidFill>
                  <a:latin typeface="Bradley Hand" pitchFamily="2" charset="77"/>
                </a:endParaRP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It has some special properties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5400" dirty="0">
                  <a:solidFill>
                    <a:schemeClr val="bg1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37" name="!!box">
                <a:extLst>
                  <a:ext uri="{FF2B5EF4-FFF2-40B4-BE49-F238E27FC236}">
                    <a16:creationId xmlns:a16="http://schemas.microsoft.com/office/drawing/2014/main" id="{7FEABE68-6D56-FEB1-4D9D-A906396931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454" y="6657024"/>
                <a:ext cx="22275662" cy="3592762"/>
              </a:xfrm>
              <a:prstGeom prst="roundRect">
                <a:avLst>
                  <a:gd name="adj" fmla="val 5932"/>
                </a:avLst>
              </a:prstGeom>
              <a:blipFill>
                <a:blip r:embed="rId6"/>
                <a:stretch>
                  <a:fillRect/>
                </a:stretch>
              </a:blipFill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0636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22A33811-B783-3DA4-1AB8-BCE0017E3365}"/>
              </a:ext>
            </a:extLst>
          </p:cNvPr>
          <p:cNvSpPr/>
          <p:nvPr/>
        </p:nvSpPr>
        <p:spPr>
          <a:xfrm>
            <a:off x="497098" y="3735104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224972F-B6D5-CD46-5E08-4E6FBDC68CE1}"/>
              </a:ext>
            </a:extLst>
          </p:cNvPr>
          <p:cNvSpPr/>
          <p:nvPr/>
        </p:nvSpPr>
        <p:spPr>
          <a:xfrm>
            <a:off x="1850518" y="247928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B20835E-9E26-7A74-D55C-18C62BDDF27B}"/>
              </a:ext>
            </a:extLst>
          </p:cNvPr>
          <p:cNvSpPr/>
          <p:nvPr/>
        </p:nvSpPr>
        <p:spPr>
          <a:xfrm>
            <a:off x="1850518" y="4091693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D3764A9-400A-1391-9C9C-97FE6CADB5EA}"/>
              </a:ext>
            </a:extLst>
          </p:cNvPr>
          <p:cNvSpPr/>
          <p:nvPr/>
        </p:nvSpPr>
        <p:spPr>
          <a:xfrm>
            <a:off x="1845341" y="5362487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B3EA9AE-3AD8-02CA-B9D7-1E83907DDB9B}"/>
              </a:ext>
            </a:extLst>
          </p:cNvPr>
          <p:cNvSpPr/>
          <p:nvPr/>
        </p:nvSpPr>
        <p:spPr>
          <a:xfrm>
            <a:off x="3125897" y="1773674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9DD2A8B-5557-1D81-56AD-FC54BE40FE21}"/>
              </a:ext>
            </a:extLst>
          </p:cNvPr>
          <p:cNvSpPr/>
          <p:nvPr/>
        </p:nvSpPr>
        <p:spPr>
          <a:xfrm>
            <a:off x="3119487" y="3222955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D8F5B4F-B40E-D8C4-63BB-F6633815BE7F}"/>
              </a:ext>
            </a:extLst>
          </p:cNvPr>
          <p:cNvSpPr/>
          <p:nvPr/>
        </p:nvSpPr>
        <p:spPr>
          <a:xfrm>
            <a:off x="3119487" y="4433034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52932B6-F57C-8B08-1B5E-B01A46341882}"/>
              </a:ext>
            </a:extLst>
          </p:cNvPr>
          <p:cNvSpPr/>
          <p:nvPr/>
        </p:nvSpPr>
        <p:spPr>
          <a:xfrm>
            <a:off x="3077083" y="581666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C1B39A7-89BE-1929-A107-56286514B162}"/>
              </a:ext>
            </a:extLst>
          </p:cNvPr>
          <p:cNvSpPr/>
          <p:nvPr/>
        </p:nvSpPr>
        <p:spPr>
          <a:xfrm>
            <a:off x="4308825" y="6278101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BA73507-C3D0-C975-91C0-A0CDB31E9E6E}"/>
              </a:ext>
            </a:extLst>
          </p:cNvPr>
          <p:cNvSpPr/>
          <p:nvPr/>
        </p:nvSpPr>
        <p:spPr>
          <a:xfrm>
            <a:off x="4388456" y="443303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9846415-0280-B9CA-0AEB-11838A08AC55}"/>
              </a:ext>
            </a:extLst>
          </p:cNvPr>
          <p:cNvSpPr/>
          <p:nvPr/>
        </p:nvSpPr>
        <p:spPr>
          <a:xfrm>
            <a:off x="4388456" y="171398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B14AB6D-C252-1CDF-2A99-B586B1C64158}"/>
              </a:ext>
            </a:extLst>
          </p:cNvPr>
          <p:cNvSpPr/>
          <p:nvPr/>
        </p:nvSpPr>
        <p:spPr>
          <a:xfrm>
            <a:off x="5670398" y="5106411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348410A-4A0F-396E-C4D5-A4B054117F50}"/>
              </a:ext>
            </a:extLst>
          </p:cNvPr>
          <p:cNvSpPr/>
          <p:nvPr/>
        </p:nvSpPr>
        <p:spPr>
          <a:xfrm>
            <a:off x="5678143" y="3862978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6FBAC62-CBC7-2BEB-C66D-2D95F997C69B}"/>
              </a:ext>
            </a:extLst>
          </p:cNvPr>
          <p:cNvSpPr/>
          <p:nvPr/>
        </p:nvSpPr>
        <p:spPr>
          <a:xfrm>
            <a:off x="5670398" y="242460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9A1D629-B041-0036-B61D-3C4F103891D3}"/>
              </a:ext>
            </a:extLst>
          </p:cNvPr>
          <p:cNvSpPr/>
          <p:nvPr/>
        </p:nvSpPr>
        <p:spPr>
          <a:xfrm>
            <a:off x="5670398" y="1105466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54B8464-F84C-B836-B7D0-60A74E108680}"/>
              </a:ext>
            </a:extLst>
          </p:cNvPr>
          <p:cNvCxnSpPr>
            <a:stCxn id="3" idx="7"/>
            <a:endCxn id="4" idx="3"/>
          </p:cNvCxnSpPr>
          <p:nvPr/>
        </p:nvCxnSpPr>
        <p:spPr>
          <a:xfrm flipV="1">
            <a:off x="888633" y="2916429"/>
            <a:ext cx="1029063" cy="89367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316E9D1-4A9B-F35D-2999-D700984CAC74}"/>
              </a:ext>
            </a:extLst>
          </p:cNvPr>
          <p:cNvCxnSpPr>
            <a:cxnSpLocks/>
            <a:stCxn id="3" idx="6"/>
            <a:endCxn id="5" idx="2"/>
          </p:cNvCxnSpPr>
          <p:nvPr/>
        </p:nvCxnSpPr>
        <p:spPr>
          <a:xfrm>
            <a:off x="955810" y="3991180"/>
            <a:ext cx="894708" cy="356589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A7D21B5-5D8D-13D3-A52C-3C9607C7D02C}"/>
              </a:ext>
            </a:extLst>
          </p:cNvPr>
          <p:cNvCxnSpPr>
            <a:cxnSpLocks/>
            <a:stCxn id="3" idx="5"/>
            <a:endCxn id="6" idx="1"/>
          </p:cNvCxnSpPr>
          <p:nvPr/>
        </p:nvCxnSpPr>
        <p:spPr>
          <a:xfrm>
            <a:off x="888633" y="4172252"/>
            <a:ext cx="1023885" cy="126523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EEBCFFF-2D41-794D-5BDC-D06867765CAB}"/>
              </a:ext>
            </a:extLst>
          </p:cNvPr>
          <p:cNvCxnSpPr>
            <a:cxnSpLocks/>
            <a:stCxn id="4" idx="7"/>
            <a:endCxn id="7" idx="2"/>
          </p:cNvCxnSpPr>
          <p:nvPr/>
        </p:nvCxnSpPr>
        <p:spPr>
          <a:xfrm flipV="1">
            <a:off x="2242053" y="2029750"/>
            <a:ext cx="883844" cy="524534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2C0FE09-5535-336A-880C-786B117F5F97}"/>
              </a:ext>
            </a:extLst>
          </p:cNvPr>
          <p:cNvCxnSpPr>
            <a:cxnSpLocks/>
            <a:stCxn id="4" idx="5"/>
            <a:endCxn id="8" idx="2"/>
          </p:cNvCxnSpPr>
          <p:nvPr/>
        </p:nvCxnSpPr>
        <p:spPr>
          <a:xfrm>
            <a:off x="2242053" y="2916429"/>
            <a:ext cx="877434" cy="562602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9191A1E-2316-1585-1AFF-B9D0A101A1C8}"/>
              </a:ext>
            </a:extLst>
          </p:cNvPr>
          <p:cNvCxnSpPr>
            <a:cxnSpLocks/>
            <a:stCxn id="5" idx="6"/>
            <a:endCxn id="9" idx="2"/>
          </p:cNvCxnSpPr>
          <p:nvPr/>
        </p:nvCxnSpPr>
        <p:spPr>
          <a:xfrm>
            <a:off x="2309230" y="4347769"/>
            <a:ext cx="810257" cy="341341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424EE65-7366-6060-A8F3-46EF3E015BFC}"/>
              </a:ext>
            </a:extLst>
          </p:cNvPr>
          <p:cNvCxnSpPr>
            <a:cxnSpLocks/>
            <a:stCxn id="6" idx="6"/>
            <a:endCxn id="10" idx="2"/>
          </p:cNvCxnSpPr>
          <p:nvPr/>
        </p:nvCxnSpPr>
        <p:spPr>
          <a:xfrm>
            <a:off x="2304053" y="5618563"/>
            <a:ext cx="773030" cy="454176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47EBD46-2C96-928A-F0EF-256F991769B9}"/>
              </a:ext>
            </a:extLst>
          </p:cNvPr>
          <p:cNvCxnSpPr>
            <a:cxnSpLocks/>
            <a:stCxn id="7" idx="6"/>
            <a:endCxn id="13" idx="2"/>
          </p:cNvCxnSpPr>
          <p:nvPr/>
        </p:nvCxnSpPr>
        <p:spPr>
          <a:xfrm flipV="1">
            <a:off x="3584609" y="1970058"/>
            <a:ext cx="803847" cy="59692"/>
          </a:xfrm>
          <a:prstGeom prst="line">
            <a:avLst/>
          </a:prstGeom>
          <a:noFill/>
          <a:ln w="127000" cap="flat">
            <a:solidFill>
              <a:schemeClr val="accent5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4D4F499-0B01-7616-7F70-AAD18DFB35C4}"/>
              </a:ext>
            </a:extLst>
          </p:cNvPr>
          <p:cNvCxnSpPr>
            <a:cxnSpLocks/>
            <a:stCxn id="9" idx="6"/>
            <a:endCxn id="12" idx="2"/>
          </p:cNvCxnSpPr>
          <p:nvPr/>
        </p:nvCxnSpPr>
        <p:spPr>
          <a:xfrm flipV="1">
            <a:off x="3578199" y="4689108"/>
            <a:ext cx="810257" cy="2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D89C0B3-DE4C-080D-07D0-EDE03FBBACFF}"/>
              </a:ext>
            </a:extLst>
          </p:cNvPr>
          <p:cNvCxnSpPr>
            <a:cxnSpLocks/>
            <a:stCxn id="10" idx="6"/>
            <a:endCxn id="11" idx="2"/>
          </p:cNvCxnSpPr>
          <p:nvPr/>
        </p:nvCxnSpPr>
        <p:spPr>
          <a:xfrm>
            <a:off x="3535795" y="6072738"/>
            <a:ext cx="773030" cy="46143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70A693F-52AF-FA63-3F83-AC0E2AA24B56}"/>
              </a:ext>
            </a:extLst>
          </p:cNvPr>
          <p:cNvCxnSpPr>
            <a:cxnSpLocks/>
            <a:stCxn id="12" idx="6"/>
            <a:endCxn id="15" idx="2"/>
          </p:cNvCxnSpPr>
          <p:nvPr/>
        </p:nvCxnSpPr>
        <p:spPr>
          <a:xfrm flipV="1">
            <a:off x="4847168" y="4119054"/>
            <a:ext cx="830975" cy="570054"/>
          </a:xfrm>
          <a:prstGeom prst="line">
            <a:avLst/>
          </a:prstGeom>
          <a:noFill/>
          <a:ln w="127000" cap="flat">
            <a:solidFill>
              <a:schemeClr val="accent5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13A38EAD-335E-EB65-BC4E-11EA7CC1622F}"/>
              </a:ext>
            </a:extLst>
          </p:cNvPr>
          <p:cNvCxnSpPr>
            <a:cxnSpLocks/>
            <a:stCxn id="12" idx="6"/>
            <a:endCxn id="14" idx="2"/>
          </p:cNvCxnSpPr>
          <p:nvPr/>
        </p:nvCxnSpPr>
        <p:spPr>
          <a:xfrm>
            <a:off x="4847168" y="4689108"/>
            <a:ext cx="823230" cy="673379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CB7F970-1E9C-BC7F-3F6A-ABD1DF7A494C}"/>
              </a:ext>
            </a:extLst>
          </p:cNvPr>
          <p:cNvCxnSpPr>
            <a:cxnSpLocks/>
            <a:stCxn id="13" idx="6"/>
            <a:endCxn id="17" idx="2"/>
          </p:cNvCxnSpPr>
          <p:nvPr/>
        </p:nvCxnSpPr>
        <p:spPr>
          <a:xfrm flipV="1">
            <a:off x="4847168" y="1361542"/>
            <a:ext cx="823230" cy="608516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092DA6A9-0C06-DDB5-1998-2920DAB0825D}"/>
              </a:ext>
            </a:extLst>
          </p:cNvPr>
          <p:cNvCxnSpPr>
            <a:cxnSpLocks/>
            <a:stCxn id="13" idx="6"/>
            <a:endCxn id="16" idx="2"/>
          </p:cNvCxnSpPr>
          <p:nvPr/>
        </p:nvCxnSpPr>
        <p:spPr>
          <a:xfrm>
            <a:off x="4847168" y="1970058"/>
            <a:ext cx="823230" cy="710627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58D6796D-B8E0-E5BA-79CB-1B5D299B24E6}"/>
              </a:ext>
            </a:extLst>
          </p:cNvPr>
          <p:cNvSpPr txBox="1"/>
          <p:nvPr/>
        </p:nvSpPr>
        <p:spPr>
          <a:xfrm>
            <a:off x="557887" y="3637092"/>
            <a:ext cx="39913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FFFFFF"/>
                </a:solidFill>
                <a:latin typeface="Chalkduster" panose="03050602040202020205" pitchFamily="66" charset="77"/>
              </a:rPr>
              <a:t>s</a:t>
            </a:r>
          </a:p>
        </p:txBody>
      </p:sp>
      <p:sp>
        <p:nvSpPr>
          <p:cNvPr id="63" name="Merge 62">
            <a:extLst>
              <a:ext uri="{FF2B5EF4-FFF2-40B4-BE49-F238E27FC236}">
                <a16:creationId xmlns:a16="http://schemas.microsoft.com/office/drawing/2014/main" id="{5FB51D65-8240-6CFD-C7B7-D71B5A889567}"/>
              </a:ext>
            </a:extLst>
          </p:cNvPr>
          <p:cNvSpPr/>
          <p:nvPr/>
        </p:nvSpPr>
        <p:spPr>
          <a:xfrm rot="5400000">
            <a:off x="6571906" y="195801"/>
            <a:ext cx="1384590" cy="2283310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1018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4" name="Merge 63">
            <a:extLst>
              <a:ext uri="{FF2B5EF4-FFF2-40B4-BE49-F238E27FC236}">
                <a16:creationId xmlns:a16="http://schemas.microsoft.com/office/drawing/2014/main" id="{021717F1-7225-005C-E3D9-334F06B01F77}"/>
              </a:ext>
            </a:extLst>
          </p:cNvPr>
          <p:cNvSpPr/>
          <p:nvPr/>
        </p:nvSpPr>
        <p:spPr>
          <a:xfrm rot="5400000">
            <a:off x="6614726" y="1598710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1018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5" name="Merge 64">
            <a:extLst>
              <a:ext uri="{FF2B5EF4-FFF2-40B4-BE49-F238E27FC236}">
                <a16:creationId xmlns:a16="http://schemas.microsoft.com/office/drawing/2014/main" id="{95AB8F65-1996-4F99-543B-D9F176B0FD6F}"/>
              </a:ext>
            </a:extLst>
          </p:cNvPr>
          <p:cNvSpPr/>
          <p:nvPr/>
        </p:nvSpPr>
        <p:spPr>
          <a:xfrm rot="5400000">
            <a:off x="6595345" y="2971360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1018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6" name="Merge 65">
            <a:extLst>
              <a:ext uri="{FF2B5EF4-FFF2-40B4-BE49-F238E27FC236}">
                <a16:creationId xmlns:a16="http://schemas.microsoft.com/office/drawing/2014/main" id="{48941BA8-E566-71C7-2708-0BE26715CBE4}"/>
              </a:ext>
            </a:extLst>
          </p:cNvPr>
          <p:cNvSpPr/>
          <p:nvPr/>
        </p:nvSpPr>
        <p:spPr>
          <a:xfrm rot="5400000">
            <a:off x="6613075" y="4258501"/>
            <a:ext cx="1324896" cy="2283312"/>
          </a:xfrm>
          <a:prstGeom prst="flowChartMerge">
            <a:avLst/>
          </a:prstGeom>
          <a:solidFill>
            <a:schemeClr val="accent4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7" name="Merge 66">
            <a:extLst>
              <a:ext uri="{FF2B5EF4-FFF2-40B4-BE49-F238E27FC236}">
                <a16:creationId xmlns:a16="http://schemas.microsoft.com/office/drawing/2014/main" id="{42F32E53-32E9-2C21-754B-35E0DDDC4020}"/>
              </a:ext>
            </a:extLst>
          </p:cNvPr>
          <p:cNvSpPr/>
          <p:nvPr/>
        </p:nvSpPr>
        <p:spPr>
          <a:xfrm rot="5400000">
            <a:off x="5237305" y="5432356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1018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69CACA1E-A180-FE8C-DAA9-EABFD617D477}"/>
              </a:ext>
            </a:extLst>
          </p:cNvPr>
          <p:cNvSpPr/>
          <p:nvPr/>
        </p:nvSpPr>
        <p:spPr>
          <a:xfrm rot="10800000">
            <a:off x="23053828" y="3634367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C343CF2E-FC9C-F83A-243A-7D68108AB369}"/>
              </a:ext>
            </a:extLst>
          </p:cNvPr>
          <p:cNvSpPr/>
          <p:nvPr/>
        </p:nvSpPr>
        <p:spPr>
          <a:xfrm rot="10800000">
            <a:off x="21700408" y="489018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34A3CB77-1C59-DF67-5FDB-AA4158872420}"/>
              </a:ext>
            </a:extLst>
          </p:cNvPr>
          <p:cNvSpPr/>
          <p:nvPr/>
        </p:nvSpPr>
        <p:spPr>
          <a:xfrm rot="10800000">
            <a:off x="21700408" y="3277778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E041B13E-461C-78AE-BB4E-95E1BD93F29E}"/>
              </a:ext>
            </a:extLst>
          </p:cNvPr>
          <p:cNvSpPr/>
          <p:nvPr/>
        </p:nvSpPr>
        <p:spPr>
          <a:xfrm rot="10800000">
            <a:off x="21705585" y="2006984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FC2CBFB9-3367-DC10-664F-54C36642B2AC}"/>
              </a:ext>
            </a:extLst>
          </p:cNvPr>
          <p:cNvSpPr/>
          <p:nvPr/>
        </p:nvSpPr>
        <p:spPr>
          <a:xfrm rot="10800000">
            <a:off x="20425029" y="5595797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23BB3B57-3331-36FA-6FEA-50334AB2B579}"/>
              </a:ext>
            </a:extLst>
          </p:cNvPr>
          <p:cNvSpPr/>
          <p:nvPr/>
        </p:nvSpPr>
        <p:spPr>
          <a:xfrm rot="10800000">
            <a:off x="20431439" y="4146516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A1DED2F5-3301-5C13-15FF-4148612A9407}"/>
              </a:ext>
            </a:extLst>
          </p:cNvPr>
          <p:cNvSpPr/>
          <p:nvPr/>
        </p:nvSpPr>
        <p:spPr>
          <a:xfrm rot="10800000">
            <a:off x="20431439" y="2936437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8A3A25F-C416-6CA8-2F86-C253A911BA99}"/>
              </a:ext>
            </a:extLst>
          </p:cNvPr>
          <p:cNvSpPr/>
          <p:nvPr/>
        </p:nvSpPr>
        <p:spPr>
          <a:xfrm rot="10800000">
            <a:off x="20473843" y="155280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6649D22B-FE54-C884-676E-0461BDC63AF0}"/>
              </a:ext>
            </a:extLst>
          </p:cNvPr>
          <p:cNvSpPr/>
          <p:nvPr/>
        </p:nvSpPr>
        <p:spPr>
          <a:xfrm rot="10800000">
            <a:off x="19242101" y="1091370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16CFDD31-5816-F7B0-C274-330985CEFAA9}"/>
              </a:ext>
            </a:extLst>
          </p:cNvPr>
          <p:cNvSpPr/>
          <p:nvPr/>
        </p:nvSpPr>
        <p:spPr>
          <a:xfrm rot="10800000">
            <a:off x="19162470" y="293643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6AAB0A98-0624-C972-065B-9B5D873324FA}"/>
              </a:ext>
            </a:extLst>
          </p:cNvPr>
          <p:cNvSpPr/>
          <p:nvPr/>
        </p:nvSpPr>
        <p:spPr>
          <a:xfrm rot="10800000">
            <a:off x="19162470" y="565548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CA3B5BD2-0CB1-127D-65E8-99EDACE0B6FD}"/>
              </a:ext>
            </a:extLst>
          </p:cNvPr>
          <p:cNvSpPr/>
          <p:nvPr/>
        </p:nvSpPr>
        <p:spPr>
          <a:xfrm rot="10800000">
            <a:off x="17880528" y="2263060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0C65EC8A-D493-2F12-9507-8FB1DE7E672A}"/>
              </a:ext>
            </a:extLst>
          </p:cNvPr>
          <p:cNvSpPr/>
          <p:nvPr/>
        </p:nvSpPr>
        <p:spPr>
          <a:xfrm rot="10800000">
            <a:off x="17872783" y="3506493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2BECC466-AABC-B495-A2CF-F4575A6B942C}"/>
              </a:ext>
            </a:extLst>
          </p:cNvPr>
          <p:cNvSpPr/>
          <p:nvPr/>
        </p:nvSpPr>
        <p:spPr>
          <a:xfrm rot="10800000">
            <a:off x="17880528" y="494486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EBF39356-0658-85DD-4E58-78F2D1C58BB1}"/>
              </a:ext>
            </a:extLst>
          </p:cNvPr>
          <p:cNvSpPr/>
          <p:nvPr/>
        </p:nvSpPr>
        <p:spPr>
          <a:xfrm rot="10800000">
            <a:off x="17880528" y="6264005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E584EC80-6FE6-93D8-9973-17965AF90FFE}"/>
              </a:ext>
            </a:extLst>
          </p:cNvPr>
          <p:cNvCxnSpPr>
            <a:cxnSpLocks/>
            <a:stCxn id="69" idx="7"/>
            <a:endCxn id="70" idx="3"/>
          </p:cNvCxnSpPr>
          <p:nvPr/>
        </p:nvCxnSpPr>
        <p:spPr>
          <a:xfrm rot="10800000" flipV="1">
            <a:off x="22091942" y="4071514"/>
            <a:ext cx="1029063" cy="89367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8E5989EE-781C-9F75-3469-D36436E76769}"/>
              </a:ext>
            </a:extLst>
          </p:cNvPr>
          <p:cNvCxnSpPr>
            <a:cxnSpLocks/>
            <a:stCxn id="69" idx="6"/>
            <a:endCxn id="71" idx="2"/>
          </p:cNvCxnSpPr>
          <p:nvPr/>
        </p:nvCxnSpPr>
        <p:spPr>
          <a:xfrm rot="10800000">
            <a:off x="22159120" y="3533852"/>
            <a:ext cx="894708" cy="356589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76A5B7F9-DB8E-ED0E-4C53-A43F741192FD}"/>
              </a:ext>
            </a:extLst>
          </p:cNvPr>
          <p:cNvCxnSpPr>
            <a:cxnSpLocks/>
            <a:stCxn id="69" idx="5"/>
            <a:endCxn id="72" idx="1"/>
          </p:cNvCxnSpPr>
          <p:nvPr/>
        </p:nvCxnSpPr>
        <p:spPr>
          <a:xfrm rot="10800000">
            <a:off x="22097120" y="2444131"/>
            <a:ext cx="1023885" cy="126523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A419852C-C440-2CD7-70F5-B6B8DDDE2488}"/>
              </a:ext>
            </a:extLst>
          </p:cNvPr>
          <p:cNvCxnSpPr>
            <a:cxnSpLocks/>
            <a:stCxn id="70" idx="7"/>
            <a:endCxn id="73" idx="2"/>
          </p:cNvCxnSpPr>
          <p:nvPr/>
        </p:nvCxnSpPr>
        <p:spPr>
          <a:xfrm rot="10800000" flipV="1">
            <a:off x="20883741" y="5327337"/>
            <a:ext cx="883844" cy="524534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1B8DC0FA-24C2-9E6C-88B7-D22D9E6D5352}"/>
              </a:ext>
            </a:extLst>
          </p:cNvPr>
          <p:cNvCxnSpPr>
            <a:cxnSpLocks/>
            <a:stCxn id="70" idx="5"/>
            <a:endCxn id="74" idx="2"/>
          </p:cNvCxnSpPr>
          <p:nvPr/>
        </p:nvCxnSpPr>
        <p:spPr>
          <a:xfrm rot="10800000">
            <a:off x="20890151" y="4402590"/>
            <a:ext cx="877434" cy="562602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52BF9EB1-5F00-A41C-1B79-0E73E211D917}"/>
              </a:ext>
            </a:extLst>
          </p:cNvPr>
          <p:cNvCxnSpPr>
            <a:cxnSpLocks/>
            <a:stCxn id="71" idx="6"/>
            <a:endCxn id="75" idx="2"/>
          </p:cNvCxnSpPr>
          <p:nvPr/>
        </p:nvCxnSpPr>
        <p:spPr>
          <a:xfrm rot="10800000">
            <a:off x="20890151" y="3192511"/>
            <a:ext cx="810257" cy="341341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C9CAE128-EFD1-2D84-5757-540AC9DB18B1}"/>
              </a:ext>
            </a:extLst>
          </p:cNvPr>
          <p:cNvCxnSpPr>
            <a:cxnSpLocks/>
            <a:stCxn id="72" idx="6"/>
            <a:endCxn id="76" idx="2"/>
          </p:cNvCxnSpPr>
          <p:nvPr/>
        </p:nvCxnSpPr>
        <p:spPr>
          <a:xfrm rot="10800000">
            <a:off x="20932555" y="1808882"/>
            <a:ext cx="773030" cy="454176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FBDB1856-BE9C-F83C-367C-06D2B1E8A737}"/>
              </a:ext>
            </a:extLst>
          </p:cNvPr>
          <p:cNvCxnSpPr>
            <a:cxnSpLocks/>
            <a:stCxn id="73" idx="6"/>
            <a:endCxn id="79" idx="2"/>
          </p:cNvCxnSpPr>
          <p:nvPr/>
        </p:nvCxnSpPr>
        <p:spPr>
          <a:xfrm rot="10800000" flipV="1">
            <a:off x="19621182" y="5851871"/>
            <a:ext cx="803847" cy="59692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F783DCF4-3A0C-DA43-BE84-4BE59BFF969B}"/>
              </a:ext>
            </a:extLst>
          </p:cNvPr>
          <p:cNvCxnSpPr>
            <a:cxnSpLocks/>
            <a:stCxn id="75" idx="6"/>
            <a:endCxn id="78" idx="2"/>
          </p:cNvCxnSpPr>
          <p:nvPr/>
        </p:nvCxnSpPr>
        <p:spPr>
          <a:xfrm rot="10800000" flipV="1">
            <a:off x="19621182" y="3192511"/>
            <a:ext cx="810257" cy="2"/>
          </a:xfrm>
          <a:prstGeom prst="line">
            <a:avLst/>
          </a:prstGeom>
          <a:noFill/>
          <a:ln w="127000" cap="flat">
            <a:solidFill>
              <a:schemeClr val="accent5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0C852BB7-187C-E534-FC28-86FDF5C61673}"/>
              </a:ext>
            </a:extLst>
          </p:cNvPr>
          <p:cNvCxnSpPr>
            <a:cxnSpLocks/>
            <a:stCxn id="76" idx="6"/>
            <a:endCxn id="77" idx="2"/>
          </p:cNvCxnSpPr>
          <p:nvPr/>
        </p:nvCxnSpPr>
        <p:spPr>
          <a:xfrm rot="10800000">
            <a:off x="19700813" y="1347445"/>
            <a:ext cx="773030" cy="461438"/>
          </a:xfrm>
          <a:prstGeom prst="line">
            <a:avLst/>
          </a:prstGeom>
          <a:noFill/>
          <a:ln w="127000" cap="flat">
            <a:solidFill>
              <a:schemeClr val="accent5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ED1B9FE9-64D2-1020-1188-C54E86162FB4}"/>
              </a:ext>
            </a:extLst>
          </p:cNvPr>
          <p:cNvCxnSpPr>
            <a:cxnSpLocks/>
            <a:stCxn id="78" idx="6"/>
            <a:endCxn id="81" idx="2"/>
          </p:cNvCxnSpPr>
          <p:nvPr/>
        </p:nvCxnSpPr>
        <p:spPr>
          <a:xfrm rot="10800000" flipV="1">
            <a:off x="18331495" y="3192513"/>
            <a:ext cx="830975" cy="570054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573CBFFB-B1CB-416F-0D17-3C2F08EA16A4}"/>
              </a:ext>
            </a:extLst>
          </p:cNvPr>
          <p:cNvCxnSpPr>
            <a:cxnSpLocks/>
            <a:stCxn id="78" idx="6"/>
            <a:endCxn id="80" idx="2"/>
          </p:cNvCxnSpPr>
          <p:nvPr/>
        </p:nvCxnSpPr>
        <p:spPr>
          <a:xfrm rot="10800000">
            <a:off x="18339240" y="2519134"/>
            <a:ext cx="823230" cy="673379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E97679F0-FD0B-6D39-28E9-D371D3E65024}"/>
              </a:ext>
            </a:extLst>
          </p:cNvPr>
          <p:cNvCxnSpPr>
            <a:cxnSpLocks/>
            <a:stCxn id="79" idx="6"/>
            <a:endCxn id="83" idx="2"/>
          </p:cNvCxnSpPr>
          <p:nvPr/>
        </p:nvCxnSpPr>
        <p:spPr>
          <a:xfrm rot="10800000" flipV="1">
            <a:off x="18339240" y="5911563"/>
            <a:ext cx="823230" cy="608516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47D9ACD8-40F3-DA05-DCD0-911244E379BC}"/>
              </a:ext>
            </a:extLst>
          </p:cNvPr>
          <p:cNvCxnSpPr>
            <a:cxnSpLocks/>
            <a:stCxn id="79" idx="6"/>
            <a:endCxn id="82" idx="2"/>
          </p:cNvCxnSpPr>
          <p:nvPr/>
        </p:nvCxnSpPr>
        <p:spPr>
          <a:xfrm rot="10800000">
            <a:off x="18339240" y="5200936"/>
            <a:ext cx="823230" cy="710627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5A7C573F-2B76-8D02-8D7D-F26B09149A89}"/>
              </a:ext>
            </a:extLst>
          </p:cNvPr>
          <p:cNvSpPr txBox="1"/>
          <p:nvPr/>
        </p:nvSpPr>
        <p:spPr>
          <a:xfrm>
            <a:off x="23180583" y="3851006"/>
            <a:ext cx="39913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FFFFFF"/>
                </a:solidFill>
                <a:latin typeface="Chalkduster" panose="03050602040202020205" pitchFamily="66" charset="77"/>
              </a:rPr>
              <a:t>t</a:t>
            </a:r>
          </a:p>
        </p:txBody>
      </p:sp>
      <p:sp>
        <p:nvSpPr>
          <p:cNvPr id="99" name="Merge 98">
            <a:extLst>
              <a:ext uri="{FF2B5EF4-FFF2-40B4-BE49-F238E27FC236}">
                <a16:creationId xmlns:a16="http://schemas.microsoft.com/office/drawing/2014/main" id="{27B8A903-0D3C-B897-9567-B7688E9B49CC}"/>
              </a:ext>
            </a:extLst>
          </p:cNvPr>
          <p:cNvSpPr/>
          <p:nvPr/>
        </p:nvSpPr>
        <p:spPr>
          <a:xfrm rot="16200000">
            <a:off x="16053142" y="5402510"/>
            <a:ext cx="1384590" cy="2283310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0" name="Merge 99">
            <a:extLst>
              <a:ext uri="{FF2B5EF4-FFF2-40B4-BE49-F238E27FC236}">
                <a16:creationId xmlns:a16="http://schemas.microsoft.com/office/drawing/2014/main" id="{D8867109-E8BC-5C49-33C4-EC8D99F708C3}"/>
              </a:ext>
            </a:extLst>
          </p:cNvPr>
          <p:cNvSpPr/>
          <p:nvPr/>
        </p:nvSpPr>
        <p:spPr>
          <a:xfrm rot="16200000">
            <a:off x="16070016" y="3999599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1" name="Merge 100">
            <a:extLst>
              <a:ext uri="{FF2B5EF4-FFF2-40B4-BE49-F238E27FC236}">
                <a16:creationId xmlns:a16="http://schemas.microsoft.com/office/drawing/2014/main" id="{48791C05-5174-B06B-BA9F-EBA17B08DD85}"/>
              </a:ext>
            </a:extLst>
          </p:cNvPr>
          <p:cNvSpPr/>
          <p:nvPr/>
        </p:nvSpPr>
        <p:spPr>
          <a:xfrm rot="16200000">
            <a:off x="16089397" y="2626949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2" name="Merge 101">
            <a:extLst>
              <a:ext uri="{FF2B5EF4-FFF2-40B4-BE49-F238E27FC236}">
                <a16:creationId xmlns:a16="http://schemas.microsoft.com/office/drawing/2014/main" id="{517574CB-4159-1B20-209D-938F50BA26C1}"/>
              </a:ext>
            </a:extLst>
          </p:cNvPr>
          <p:cNvSpPr/>
          <p:nvPr/>
        </p:nvSpPr>
        <p:spPr>
          <a:xfrm rot="16200000">
            <a:off x="16071667" y="1339808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3" name="Merge 102">
            <a:extLst>
              <a:ext uri="{FF2B5EF4-FFF2-40B4-BE49-F238E27FC236}">
                <a16:creationId xmlns:a16="http://schemas.microsoft.com/office/drawing/2014/main" id="{D5C51A22-943A-613B-05D4-D3D0583E2401}"/>
              </a:ext>
            </a:extLst>
          </p:cNvPr>
          <p:cNvSpPr/>
          <p:nvPr/>
        </p:nvSpPr>
        <p:spPr>
          <a:xfrm rot="16200000">
            <a:off x="17447437" y="165953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!!r10">
                <a:extLst>
                  <a:ext uri="{FF2B5EF4-FFF2-40B4-BE49-F238E27FC236}">
                    <a16:creationId xmlns:a16="http://schemas.microsoft.com/office/drawing/2014/main" id="{B45187F6-5949-72E9-BA30-1BB2CC96D573}"/>
                  </a:ext>
                </a:extLst>
              </p:cNvPr>
              <p:cNvSpPr/>
              <p:nvPr/>
            </p:nvSpPr>
            <p:spPr>
              <a:xfrm>
                <a:off x="2321070" y="4683890"/>
                <a:ext cx="583052" cy="646827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𝑄</m:t>
                      </m:r>
                    </m:oMath>
                  </m:oMathPara>
                </a14:m>
                <a:endParaRPr lang="en-US" sz="3200" dirty="0">
                  <a:solidFill>
                    <a:schemeClr val="accent5">
                      <a:lumMod val="75000"/>
                    </a:scheme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1" name="!!r10">
                <a:extLst>
                  <a:ext uri="{FF2B5EF4-FFF2-40B4-BE49-F238E27FC236}">
                    <a16:creationId xmlns:a16="http://schemas.microsoft.com/office/drawing/2014/main" id="{B45187F6-5949-72E9-BA30-1BB2CC96D5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1070" y="4683890"/>
                <a:ext cx="583052" cy="646827"/>
              </a:xfrm>
              <a:prstGeom prst="roundRect">
                <a:avLst/>
              </a:prstGeom>
              <a:blipFill>
                <a:blip r:embed="rId4"/>
                <a:stretch>
                  <a:fillRect l="-25532" r="-2128" b="-19231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!!r10">
                <a:extLst>
                  <a:ext uri="{FF2B5EF4-FFF2-40B4-BE49-F238E27FC236}">
                    <a16:creationId xmlns:a16="http://schemas.microsoft.com/office/drawing/2014/main" id="{E8FEB822-AB3B-679F-EF3F-1B9DE34A4A3B}"/>
                  </a:ext>
                </a:extLst>
              </p:cNvPr>
              <p:cNvSpPr/>
              <p:nvPr/>
            </p:nvSpPr>
            <p:spPr>
              <a:xfrm>
                <a:off x="20802378" y="3515326"/>
                <a:ext cx="583052" cy="646827"/>
              </a:xfrm>
              <a:prstGeom prst="round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𝑆</m:t>
                      </m:r>
                    </m:oMath>
                  </m:oMathPara>
                </a14:m>
                <a:endParaRPr lang="en-US" sz="3200" dirty="0">
                  <a:solidFill>
                    <a:schemeClr val="accent5">
                      <a:lumMod val="75000"/>
                    </a:scheme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2" name="!!r10">
                <a:extLst>
                  <a:ext uri="{FF2B5EF4-FFF2-40B4-BE49-F238E27FC236}">
                    <a16:creationId xmlns:a16="http://schemas.microsoft.com/office/drawing/2014/main" id="{E8FEB822-AB3B-679F-EF3F-1B9DE34A4A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02378" y="3515326"/>
                <a:ext cx="583052" cy="646827"/>
              </a:xfrm>
              <a:prstGeom prst="roundRect">
                <a:avLst/>
              </a:prstGeom>
              <a:blipFill>
                <a:blip r:embed="rId5"/>
                <a:stretch>
                  <a:fillRect l="-19149" b="-19231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01AEA6FF-A16A-D0E9-39B2-CB889719F280}"/>
              </a:ext>
            </a:extLst>
          </p:cNvPr>
          <p:cNvSpPr txBox="1"/>
          <p:nvPr/>
        </p:nvSpPr>
        <p:spPr>
          <a:xfrm>
            <a:off x="4407837" y="3197698"/>
            <a:ext cx="39913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FFFFFF"/>
                </a:solidFill>
                <a:latin typeface="Chalkduster" panose="03050602040202020205" pitchFamily="66" charset="77"/>
              </a:rPr>
              <a:t>u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B8ABECB-4F7E-04BC-EF7B-E977C7158A61}"/>
              </a:ext>
            </a:extLst>
          </p:cNvPr>
          <p:cNvSpPr txBox="1"/>
          <p:nvPr/>
        </p:nvSpPr>
        <p:spPr>
          <a:xfrm>
            <a:off x="20430228" y="1744930"/>
            <a:ext cx="39913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FFFFFF"/>
                </a:solidFill>
                <a:latin typeface="Chalkduster" panose="03050602040202020205" pitchFamily="66" charset="77"/>
              </a:rPr>
              <a:t>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!!box">
                <a:extLst>
                  <a:ext uri="{FF2B5EF4-FFF2-40B4-BE49-F238E27FC236}">
                    <a16:creationId xmlns:a16="http://schemas.microsoft.com/office/drawing/2014/main" id="{9C823E28-6C79-3DAC-D20F-7168D9F6578F}"/>
                  </a:ext>
                </a:extLst>
              </p:cNvPr>
              <p:cNvSpPr/>
              <p:nvPr/>
            </p:nvSpPr>
            <p:spPr>
              <a:xfrm>
                <a:off x="757454" y="6657024"/>
                <a:ext cx="22275662" cy="3592762"/>
              </a:xfrm>
              <a:prstGeom prst="roundRect">
                <a:avLst>
                  <a:gd name="adj" fmla="val 5932"/>
                </a:avLst>
              </a:prstGeom>
              <a:noFill/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numCol="1" anchor="ctr"/>
              <a:lstStyle/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X lies in the first segment of the path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𝑠𝑡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endParaRPr lang="en-US" sz="5400" dirty="0">
                  <a:solidFill>
                    <a:schemeClr val="bg1"/>
                  </a:solidFill>
                  <a:latin typeface="Bradley Hand" pitchFamily="2" charset="77"/>
                </a:endParaRP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It has some special properties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Look at the subtree rooted under x in the shortest path tree of s</a:t>
                </a:r>
              </a:p>
            </p:txBody>
          </p:sp>
        </mc:Choice>
        <mc:Fallback xmlns="">
          <p:sp>
            <p:nvSpPr>
              <p:cNvPr id="27" name="!!box">
                <a:extLst>
                  <a:ext uri="{FF2B5EF4-FFF2-40B4-BE49-F238E27FC236}">
                    <a16:creationId xmlns:a16="http://schemas.microsoft.com/office/drawing/2014/main" id="{9C823E28-6C79-3DAC-D20F-7168D9F657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454" y="6657024"/>
                <a:ext cx="22275662" cy="3592762"/>
              </a:xfrm>
              <a:prstGeom prst="roundRect">
                <a:avLst>
                  <a:gd name="adj" fmla="val 5932"/>
                </a:avLst>
              </a:prstGeom>
              <a:blipFill>
                <a:blip r:embed="rId6"/>
                <a:stretch>
                  <a:fillRect/>
                </a:stretch>
              </a:blipFill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!!c4">
            <a:extLst>
              <a:ext uri="{FF2B5EF4-FFF2-40B4-BE49-F238E27FC236}">
                <a16:creationId xmlns:a16="http://schemas.microsoft.com/office/drawing/2014/main" id="{4E2C16EF-9B2B-2D6F-67DE-BAC8D4A91594}"/>
              </a:ext>
            </a:extLst>
          </p:cNvPr>
          <p:cNvSpPr/>
          <p:nvPr/>
        </p:nvSpPr>
        <p:spPr>
          <a:xfrm>
            <a:off x="4932677" y="2028195"/>
            <a:ext cx="914400" cy="853996"/>
          </a:xfrm>
          <a:prstGeom prst="mathMultiply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accent5">
                  <a:lumMod val="75000"/>
                </a:schemeClr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0" name="!!c4">
            <a:extLst>
              <a:ext uri="{FF2B5EF4-FFF2-40B4-BE49-F238E27FC236}">
                <a16:creationId xmlns:a16="http://schemas.microsoft.com/office/drawing/2014/main" id="{6E1812F4-62F4-40B2-4ED1-2F8211695D03}"/>
              </a:ext>
            </a:extLst>
          </p:cNvPr>
          <p:cNvSpPr/>
          <p:nvPr/>
        </p:nvSpPr>
        <p:spPr>
          <a:xfrm>
            <a:off x="16732464" y="2017811"/>
            <a:ext cx="914400" cy="853996"/>
          </a:xfrm>
          <a:prstGeom prst="mathMultiply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accent5">
                  <a:lumMod val="75000"/>
                </a:schemeClr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3" name="!!c4">
            <a:extLst>
              <a:ext uri="{FF2B5EF4-FFF2-40B4-BE49-F238E27FC236}">
                <a16:creationId xmlns:a16="http://schemas.microsoft.com/office/drawing/2014/main" id="{EB70AE88-43A6-B46D-2AF8-670F5644836A}"/>
              </a:ext>
            </a:extLst>
          </p:cNvPr>
          <p:cNvSpPr/>
          <p:nvPr/>
        </p:nvSpPr>
        <p:spPr>
          <a:xfrm>
            <a:off x="5500723" y="4919338"/>
            <a:ext cx="914400" cy="853996"/>
          </a:xfrm>
          <a:prstGeom prst="mathMultiply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accent5">
                  <a:lumMod val="75000"/>
                </a:schemeClr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BF9C366-B021-B80D-0819-BA6A2EEC0882}"/>
              </a:ext>
            </a:extLst>
          </p:cNvPr>
          <p:cNvSpPr txBox="1"/>
          <p:nvPr/>
        </p:nvSpPr>
        <p:spPr>
          <a:xfrm>
            <a:off x="5789554" y="4987587"/>
            <a:ext cx="39913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FFFFFF"/>
                </a:solidFill>
                <a:latin typeface="Chalkduster" panose="03050602040202020205" pitchFamily="66" charset="77"/>
              </a:rPr>
              <a:t>x</a:t>
            </a:r>
          </a:p>
        </p:txBody>
      </p:sp>
      <p:sp>
        <p:nvSpPr>
          <p:cNvPr id="28" name="Candy: A problem on leetcode">
            <a:extLst>
              <a:ext uri="{FF2B5EF4-FFF2-40B4-BE49-F238E27FC236}">
                <a16:creationId xmlns:a16="http://schemas.microsoft.com/office/drawing/2014/main" id="{2B78DEC0-B637-B838-CECE-F11F3722E951}"/>
              </a:ext>
            </a:extLst>
          </p:cNvPr>
          <p:cNvSpPr/>
          <p:nvPr/>
        </p:nvSpPr>
        <p:spPr>
          <a:xfrm>
            <a:off x="384911" y="10056161"/>
            <a:ext cx="23127629" cy="1366020"/>
          </a:xfrm>
          <a:prstGeom prst="roundRect">
            <a:avLst>
              <a:gd name="adj" fmla="val 1661"/>
            </a:avLst>
          </a:prstGeom>
          <a:noFill/>
          <a:ln w="12700">
            <a:noFill/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1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6000" dirty="0">
                <a:solidFill>
                  <a:schemeClr val="accent5">
                    <a:lumMod val="60000"/>
                    <a:lumOff val="40000"/>
                  </a:schemeClr>
                </a:solidFill>
                <a:latin typeface="Bradley Hand" pitchFamily="2" charset="77"/>
              </a:rPr>
              <a:t>Can this subtree contain a faulty edge (or a red edge) </a:t>
            </a:r>
          </a:p>
        </p:txBody>
      </p:sp>
      <p:sp>
        <p:nvSpPr>
          <p:cNvPr id="37" name="Candy: A problem on leetcode">
            <a:extLst>
              <a:ext uri="{FF2B5EF4-FFF2-40B4-BE49-F238E27FC236}">
                <a16:creationId xmlns:a16="http://schemas.microsoft.com/office/drawing/2014/main" id="{8121FC5B-675C-DD3A-D54A-E20785FE9F52}"/>
              </a:ext>
            </a:extLst>
          </p:cNvPr>
          <p:cNvSpPr/>
          <p:nvPr/>
        </p:nvSpPr>
        <p:spPr>
          <a:xfrm>
            <a:off x="478205" y="11528204"/>
            <a:ext cx="23127629" cy="1844895"/>
          </a:xfrm>
          <a:prstGeom prst="roundRect">
            <a:avLst>
              <a:gd name="adj" fmla="val 1661"/>
            </a:avLst>
          </a:prstGeom>
          <a:noFill/>
          <a:ln w="12700">
            <a:noFill/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1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6000" dirty="0">
                <a:solidFill>
                  <a:schemeClr val="accent3">
                    <a:lumMod val="40000"/>
                    <a:lumOff val="60000"/>
                  </a:schemeClr>
                </a:solidFill>
                <a:latin typeface="Bradley Hand" pitchFamily="2" charset="77"/>
              </a:rPr>
              <a:t>No, because at the start, we retained path from the s to a faulty edge</a:t>
            </a:r>
          </a:p>
        </p:txBody>
      </p:sp>
      <p:sp>
        <p:nvSpPr>
          <p:cNvPr id="34" name="!!c4">
            <a:extLst>
              <a:ext uri="{FF2B5EF4-FFF2-40B4-BE49-F238E27FC236}">
                <a16:creationId xmlns:a16="http://schemas.microsoft.com/office/drawing/2014/main" id="{F8C347C1-E6BD-8059-18A9-51F73CF7330F}"/>
              </a:ext>
            </a:extLst>
          </p:cNvPr>
          <p:cNvSpPr/>
          <p:nvPr/>
        </p:nvSpPr>
        <p:spPr>
          <a:xfrm>
            <a:off x="15334845" y="3644515"/>
            <a:ext cx="914400" cy="853996"/>
          </a:xfrm>
          <a:prstGeom prst="mathMultiply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accent5">
                  <a:lumMod val="75000"/>
                </a:schemeClr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8DC69DD7-E776-083C-129E-A185A216F4A4}"/>
              </a:ext>
            </a:extLst>
          </p:cNvPr>
          <p:cNvSpPr/>
          <p:nvPr/>
        </p:nvSpPr>
        <p:spPr>
          <a:xfrm>
            <a:off x="804283" y="3824004"/>
            <a:ext cx="22319753" cy="2057400"/>
          </a:xfrm>
          <a:custGeom>
            <a:avLst/>
            <a:gdLst>
              <a:gd name="connsiteX0" fmla="*/ 0 w 22319753"/>
              <a:gd name="connsiteY0" fmla="*/ 166255 h 2057400"/>
              <a:gd name="connsiteX1" fmla="*/ 145473 w 22319753"/>
              <a:gd name="connsiteY1" fmla="*/ 187037 h 2057400"/>
              <a:gd name="connsiteX2" fmla="*/ 415637 w 22319753"/>
              <a:gd name="connsiteY2" fmla="*/ 207818 h 2057400"/>
              <a:gd name="connsiteX3" fmla="*/ 477982 w 22319753"/>
              <a:gd name="connsiteY3" fmla="*/ 249382 h 2057400"/>
              <a:gd name="connsiteX4" fmla="*/ 540328 w 22319753"/>
              <a:gd name="connsiteY4" fmla="*/ 270164 h 2057400"/>
              <a:gd name="connsiteX5" fmla="*/ 665019 w 22319753"/>
              <a:gd name="connsiteY5" fmla="*/ 353291 h 2057400"/>
              <a:gd name="connsiteX6" fmla="*/ 789709 w 22319753"/>
              <a:gd name="connsiteY6" fmla="*/ 436418 h 2057400"/>
              <a:gd name="connsiteX7" fmla="*/ 831273 w 22319753"/>
              <a:gd name="connsiteY7" fmla="*/ 498764 h 2057400"/>
              <a:gd name="connsiteX8" fmla="*/ 1413164 w 22319753"/>
              <a:gd name="connsiteY8" fmla="*/ 561109 h 2057400"/>
              <a:gd name="connsiteX9" fmla="*/ 1620982 w 22319753"/>
              <a:gd name="connsiteY9" fmla="*/ 602673 h 2057400"/>
              <a:gd name="connsiteX10" fmla="*/ 1745673 w 22319753"/>
              <a:gd name="connsiteY10" fmla="*/ 644237 h 2057400"/>
              <a:gd name="connsiteX11" fmla="*/ 1932709 w 22319753"/>
              <a:gd name="connsiteY11" fmla="*/ 748146 h 2057400"/>
              <a:gd name="connsiteX12" fmla="*/ 2223655 w 22319753"/>
              <a:gd name="connsiteY12" fmla="*/ 768927 h 2057400"/>
              <a:gd name="connsiteX13" fmla="*/ 2348346 w 22319753"/>
              <a:gd name="connsiteY13" fmla="*/ 810491 h 2057400"/>
              <a:gd name="connsiteX14" fmla="*/ 2722419 w 22319753"/>
              <a:gd name="connsiteY14" fmla="*/ 852055 h 2057400"/>
              <a:gd name="connsiteX15" fmla="*/ 3366655 w 22319753"/>
              <a:gd name="connsiteY15" fmla="*/ 852055 h 2057400"/>
              <a:gd name="connsiteX16" fmla="*/ 3823855 w 22319753"/>
              <a:gd name="connsiteY16" fmla="*/ 872837 h 2057400"/>
              <a:gd name="connsiteX17" fmla="*/ 4010891 w 22319753"/>
              <a:gd name="connsiteY17" fmla="*/ 914400 h 2057400"/>
              <a:gd name="connsiteX18" fmla="*/ 4135582 w 22319753"/>
              <a:gd name="connsiteY18" fmla="*/ 1018309 h 2057400"/>
              <a:gd name="connsiteX19" fmla="*/ 4197928 w 22319753"/>
              <a:gd name="connsiteY19" fmla="*/ 1059873 h 2057400"/>
              <a:gd name="connsiteX20" fmla="*/ 4281055 w 22319753"/>
              <a:gd name="connsiteY20" fmla="*/ 1101437 h 2057400"/>
              <a:gd name="connsiteX21" fmla="*/ 4364182 w 22319753"/>
              <a:gd name="connsiteY21" fmla="*/ 1122218 h 2057400"/>
              <a:gd name="connsiteX22" fmla="*/ 4426528 w 22319753"/>
              <a:gd name="connsiteY22" fmla="*/ 1143000 h 2057400"/>
              <a:gd name="connsiteX23" fmla="*/ 4551219 w 22319753"/>
              <a:gd name="connsiteY23" fmla="*/ 1226127 h 2057400"/>
              <a:gd name="connsiteX24" fmla="*/ 4613564 w 22319753"/>
              <a:gd name="connsiteY24" fmla="*/ 1288473 h 2057400"/>
              <a:gd name="connsiteX25" fmla="*/ 4779819 w 22319753"/>
              <a:gd name="connsiteY25" fmla="*/ 1330037 h 2057400"/>
              <a:gd name="connsiteX26" fmla="*/ 4925291 w 22319753"/>
              <a:gd name="connsiteY26" fmla="*/ 1371600 h 2057400"/>
              <a:gd name="connsiteX27" fmla="*/ 5049982 w 22319753"/>
              <a:gd name="connsiteY27" fmla="*/ 1413164 h 2057400"/>
              <a:gd name="connsiteX28" fmla="*/ 5112328 w 22319753"/>
              <a:gd name="connsiteY28" fmla="*/ 1433946 h 2057400"/>
              <a:gd name="connsiteX29" fmla="*/ 5403273 w 22319753"/>
              <a:gd name="connsiteY29" fmla="*/ 1454727 h 2057400"/>
              <a:gd name="connsiteX30" fmla="*/ 5631873 w 22319753"/>
              <a:gd name="connsiteY30" fmla="*/ 1496291 h 2057400"/>
              <a:gd name="connsiteX31" fmla="*/ 5756564 w 22319753"/>
              <a:gd name="connsiteY31" fmla="*/ 1537855 h 2057400"/>
              <a:gd name="connsiteX32" fmla="*/ 6795655 w 22319753"/>
              <a:gd name="connsiteY32" fmla="*/ 1537855 h 2057400"/>
              <a:gd name="connsiteX33" fmla="*/ 7003473 w 22319753"/>
              <a:gd name="connsiteY33" fmla="*/ 1517073 h 2057400"/>
              <a:gd name="connsiteX34" fmla="*/ 7252855 w 22319753"/>
              <a:gd name="connsiteY34" fmla="*/ 1496291 h 2057400"/>
              <a:gd name="connsiteX35" fmla="*/ 7917873 w 22319753"/>
              <a:gd name="connsiteY35" fmla="*/ 1517073 h 2057400"/>
              <a:gd name="connsiteX36" fmla="*/ 8167255 w 22319753"/>
              <a:gd name="connsiteY36" fmla="*/ 1475509 h 2057400"/>
              <a:gd name="connsiteX37" fmla="*/ 8312728 w 22319753"/>
              <a:gd name="connsiteY37" fmla="*/ 1433946 h 2057400"/>
              <a:gd name="connsiteX38" fmla="*/ 8686800 w 22319753"/>
              <a:gd name="connsiteY38" fmla="*/ 1392382 h 2057400"/>
              <a:gd name="connsiteX39" fmla="*/ 9684328 w 22319753"/>
              <a:gd name="connsiteY39" fmla="*/ 1413164 h 2057400"/>
              <a:gd name="connsiteX40" fmla="*/ 9746673 w 22319753"/>
              <a:gd name="connsiteY40" fmla="*/ 1433946 h 2057400"/>
              <a:gd name="connsiteX41" fmla="*/ 10037619 w 22319753"/>
              <a:gd name="connsiteY41" fmla="*/ 1413164 h 2057400"/>
              <a:gd name="connsiteX42" fmla="*/ 11076709 w 22319753"/>
              <a:gd name="connsiteY42" fmla="*/ 1433946 h 2057400"/>
              <a:gd name="connsiteX43" fmla="*/ 11139055 w 22319753"/>
              <a:gd name="connsiteY43" fmla="*/ 1454727 h 2057400"/>
              <a:gd name="connsiteX44" fmla="*/ 11326091 w 22319753"/>
              <a:gd name="connsiteY44" fmla="*/ 1496291 h 2057400"/>
              <a:gd name="connsiteX45" fmla="*/ 11554691 w 22319753"/>
              <a:gd name="connsiteY45" fmla="*/ 1454727 h 2057400"/>
              <a:gd name="connsiteX46" fmla="*/ 12905509 w 22319753"/>
              <a:gd name="connsiteY46" fmla="*/ 1413164 h 2057400"/>
              <a:gd name="connsiteX47" fmla="*/ 13030200 w 22319753"/>
              <a:gd name="connsiteY47" fmla="*/ 1392382 h 2057400"/>
              <a:gd name="connsiteX48" fmla="*/ 13632873 w 22319753"/>
              <a:gd name="connsiteY48" fmla="*/ 1350818 h 2057400"/>
              <a:gd name="connsiteX49" fmla="*/ 14547273 w 22319753"/>
              <a:gd name="connsiteY49" fmla="*/ 1330037 h 2057400"/>
              <a:gd name="connsiteX50" fmla="*/ 15503237 w 22319753"/>
              <a:gd name="connsiteY50" fmla="*/ 1350818 h 2057400"/>
              <a:gd name="connsiteX51" fmla="*/ 15627928 w 22319753"/>
              <a:gd name="connsiteY51" fmla="*/ 1392382 h 2057400"/>
              <a:gd name="connsiteX52" fmla="*/ 16105909 w 22319753"/>
              <a:gd name="connsiteY52" fmla="*/ 1350818 h 2057400"/>
              <a:gd name="connsiteX53" fmla="*/ 16542328 w 22319753"/>
              <a:gd name="connsiteY53" fmla="*/ 1309255 h 2057400"/>
              <a:gd name="connsiteX54" fmla="*/ 17103437 w 22319753"/>
              <a:gd name="connsiteY54" fmla="*/ 1330037 h 2057400"/>
              <a:gd name="connsiteX55" fmla="*/ 17311255 w 22319753"/>
              <a:gd name="connsiteY55" fmla="*/ 1350818 h 2057400"/>
              <a:gd name="connsiteX56" fmla="*/ 17477509 w 22319753"/>
              <a:gd name="connsiteY56" fmla="*/ 1392382 h 2057400"/>
              <a:gd name="connsiteX57" fmla="*/ 17560637 w 22319753"/>
              <a:gd name="connsiteY57" fmla="*/ 1454727 h 2057400"/>
              <a:gd name="connsiteX58" fmla="*/ 17622982 w 22319753"/>
              <a:gd name="connsiteY58" fmla="*/ 1496291 h 2057400"/>
              <a:gd name="connsiteX59" fmla="*/ 17685328 w 22319753"/>
              <a:gd name="connsiteY59" fmla="*/ 1558637 h 2057400"/>
              <a:gd name="connsiteX60" fmla="*/ 17810019 w 22319753"/>
              <a:gd name="connsiteY60" fmla="*/ 1641764 h 2057400"/>
              <a:gd name="connsiteX61" fmla="*/ 17872364 w 22319753"/>
              <a:gd name="connsiteY61" fmla="*/ 1683327 h 2057400"/>
              <a:gd name="connsiteX62" fmla="*/ 17997055 w 22319753"/>
              <a:gd name="connsiteY62" fmla="*/ 1787237 h 2057400"/>
              <a:gd name="connsiteX63" fmla="*/ 18080182 w 22319753"/>
              <a:gd name="connsiteY63" fmla="*/ 1808018 h 2057400"/>
              <a:gd name="connsiteX64" fmla="*/ 18246437 w 22319753"/>
              <a:gd name="connsiteY64" fmla="*/ 1891146 h 2057400"/>
              <a:gd name="connsiteX65" fmla="*/ 18329564 w 22319753"/>
              <a:gd name="connsiteY65" fmla="*/ 1932709 h 2057400"/>
              <a:gd name="connsiteX66" fmla="*/ 18516600 w 22319753"/>
              <a:gd name="connsiteY66" fmla="*/ 2015837 h 2057400"/>
              <a:gd name="connsiteX67" fmla="*/ 19493346 w 22319753"/>
              <a:gd name="connsiteY67" fmla="*/ 2057400 h 2057400"/>
              <a:gd name="connsiteX68" fmla="*/ 20012891 w 22319753"/>
              <a:gd name="connsiteY68" fmla="*/ 2036618 h 2057400"/>
              <a:gd name="connsiteX69" fmla="*/ 20096019 w 22319753"/>
              <a:gd name="connsiteY69" fmla="*/ 2015837 h 2057400"/>
              <a:gd name="connsiteX70" fmla="*/ 20241491 w 22319753"/>
              <a:gd name="connsiteY70" fmla="*/ 1953491 h 2057400"/>
              <a:gd name="connsiteX71" fmla="*/ 20366182 w 22319753"/>
              <a:gd name="connsiteY71" fmla="*/ 1870364 h 2057400"/>
              <a:gd name="connsiteX72" fmla="*/ 20511655 w 22319753"/>
              <a:gd name="connsiteY72" fmla="*/ 1724891 h 2057400"/>
              <a:gd name="connsiteX73" fmla="*/ 20615564 w 22319753"/>
              <a:gd name="connsiteY73" fmla="*/ 1662546 h 2057400"/>
              <a:gd name="connsiteX74" fmla="*/ 20781819 w 22319753"/>
              <a:gd name="connsiteY74" fmla="*/ 1537855 h 2057400"/>
              <a:gd name="connsiteX75" fmla="*/ 20906509 w 22319753"/>
              <a:gd name="connsiteY75" fmla="*/ 1454727 h 2057400"/>
              <a:gd name="connsiteX76" fmla="*/ 20968855 w 22319753"/>
              <a:gd name="connsiteY76" fmla="*/ 1413164 h 2057400"/>
              <a:gd name="connsiteX77" fmla="*/ 21010419 w 22319753"/>
              <a:gd name="connsiteY77" fmla="*/ 1350818 h 2057400"/>
              <a:gd name="connsiteX78" fmla="*/ 21155891 w 22319753"/>
              <a:gd name="connsiteY78" fmla="*/ 1205346 h 2057400"/>
              <a:gd name="connsiteX79" fmla="*/ 21197455 w 22319753"/>
              <a:gd name="connsiteY79" fmla="*/ 1143000 h 2057400"/>
              <a:gd name="connsiteX80" fmla="*/ 21280582 w 22319753"/>
              <a:gd name="connsiteY80" fmla="*/ 1080655 h 2057400"/>
              <a:gd name="connsiteX81" fmla="*/ 21342928 w 22319753"/>
              <a:gd name="connsiteY81" fmla="*/ 1018309 h 2057400"/>
              <a:gd name="connsiteX82" fmla="*/ 21467619 w 22319753"/>
              <a:gd name="connsiteY82" fmla="*/ 935182 h 2057400"/>
              <a:gd name="connsiteX83" fmla="*/ 21488400 w 22319753"/>
              <a:gd name="connsiteY83" fmla="*/ 852055 h 2057400"/>
              <a:gd name="connsiteX84" fmla="*/ 21696219 w 22319753"/>
              <a:gd name="connsiteY84" fmla="*/ 602673 h 2057400"/>
              <a:gd name="connsiteX85" fmla="*/ 21779346 w 22319753"/>
              <a:gd name="connsiteY85" fmla="*/ 477982 h 2057400"/>
              <a:gd name="connsiteX86" fmla="*/ 21820909 w 22319753"/>
              <a:gd name="connsiteY86" fmla="*/ 415637 h 2057400"/>
              <a:gd name="connsiteX87" fmla="*/ 21883255 w 22319753"/>
              <a:gd name="connsiteY87" fmla="*/ 374073 h 2057400"/>
              <a:gd name="connsiteX88" fmla="*/ 22007946 w 22319753"/>
              <a:gd name="connsiteY88" fmla="*/ 332509 h 2057400"/>
              <a:gd name="connsiteX89" fmla="*/ 22132637 w 22319753"/>
              <a:gd name="connsiteY89" fmla="*/ 270164 h 2057400"/>
              <a:gd name="connsiteX90" fmla="*/ 22278109 w 22319753"/>
              <a:gd name="connsiteY90" fmla="*/ 83127 h 2057400"/>
              <a:gd name="connsiteX91" fmla="*/ 22319673 w 22319753"/>
              <a:gd name="connsiteY91" fmla="*/ 0 h 205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22319753" h="2057400">
                <a:moveTo>
                  <a:pt x="0" y="166255"/>
                </a:moveTo>
                <a:cubicBezTo>
                  <a:pt x="48491" y="173182"/>
                  <a:pt x="96733" y="182163"/>
                  <a:pt x="145473" y="187037"/>
                </a:cubicBezTo>
                <a:cubicBezTo>
                  <a:pt x="235345" y="196024"/>
                  <a:pt x="326863" y="191173"/>
                  <a:pt x="415637" y="207818"/>
                </a:cubicBezTo>
                <a:cubicBezTo>
                  <a:pt x="440186" y="212421"/>
                  <a:pt x="455642" y="238212"/>
                  <a:pt x="477982" y="249382"/>
                </a:cubicBezTo>
                <a:cubicBezTo>
                  <a:pt x="497575" y="259179"/>
                  <a:pt x="519546" y="263237"/>
                  <a:pt x="540328" y="270164"/>
                </a:cubicBezTo>
                <a:cubicBezTo>
                  <a:pt x="678689" y="408525"/>
                  <a:pt x="529678" y="278101"/>
                  <a:pt x="665019" y="353291"/>
                </a:cubicBezTo>
                <a:cubicBezTo>
                  <a:pt x="708686" y="377550"/>
                  <a:pt x="789709" y="436418"/>
                  <a:pt x="789709" y="436418"/>
                </a:cubicBezTo>
                <a:cubicBezTo>
                  <a:pt x="803564" y="457200"/>
                  <a:pt x="813612" y="481103"/>
                  <a:pt x="831273" y="498764"/>
                </a:cubicBezTo>
                <a:cubicBezTo>
                  <a:pt x="966107" y="633597"/>
                  <a:pt x="1366373" y="559237"/>
                  <a:pt x="1413164" y="561109"/>
                </a:cubicBezTo>
                <a:cubicBezTo>
                  <a:pt x="1586053" y="618739"/>
                  <a:pt x="1310548" y="531034"/>
                  <a:pt x="1620982" y="602673"/>
                </a:cubicBezTo>
                <a:cubicBezTo>
                  <a:pt x="1663672" y="612525"/>
                  <a:pt x="1709219" y="619935"/>
                  <a:pt x="1745673" y="644237"/>
                </a:cubicBezTo>
                <a:cubicBezTo>
                  <a:pt x="1790281" y="673975"/>
                  <a:pt x="1866086" y="740308"/>
                  <a:pt x="1932709" y="748146"/>
                </a:cubicBezTo>
                <a:cubicBezTo>
                  <a:pt x="2029272" y="759506"/>
                  <a:pt x="2126673" y="762000"/>
                  <a:pt x="2223655" y="768927"/>
                </a:cubicBezTo>
                <a:lnTo>
                  <a:pt x="2348346" y="810491"/>
                </a:lnTo>
                <a:cubicBezTo>
                  <a:pt x="2509488" y="864206"/>
                  <a:pt x="2388829" y="829815"/>
                  <a:pt x="2722419" y="852055"/>
                </a:cubicBezTo>
                <a:cubicBezTo>
                  <a:pt x="3050842" y="906793"/>
                  <a:pt x="2670211" y="852055"/>
                  <a:pt x="3366655" y="852055"/>
                </a:cubicBezTo>
                <a:cubicBezTo>
                  <a:pt x="3519212" y="852055"/>
                  <a:pt x="3671455" y="865910"/>
                  <a:pt x="3823855" y="872837"/>
                </a:cubicBezTo>
                <a:cubicBezTo>
                  <a:pt x="3871749" y="880819"/>
                  <a:pt x="3959729" y="888819"/>
                  <a:pt x="4010891" y="914400"/>
                </a:cubicBezTo>
                <a:cubicBezTo>
                  <a:pt x="4088289" y="953099"/>
                  <a:pt x="4066639" y="960856"/>
                  <a:pt x="4135582" y="1018309"/>
                </a:cubicBezTo>
                <a:cubicBezTo>
                  <a:pt x="4154770" y="1034299"/>
                  <a:pt x="4176242" y="1047481"/>
                  <a:pt x="4197928" y="1059873"/>
                </a:cubicBezTo>
                <a:cubicBezTo>
                  <a:pt x="4224826" y="1075243"/>
                  <a:pt x="4252048" y="1090559"/>
                  <a:pt x="4281055" y="1101437"/>
                </a:cubicBezTo>
                <a:cubicBezTo>
                  <a:pt x="4307798" y="1111466"/>
                  <a:pt x="4336719" y="1114372"/>
                  <a:pt x="4364182" y="1122218"/>
                </a:cubicBezTo>
                <a:cubicBezTo>
                  <a:pt x="4385245" y="1128236"/>
                  <a:pt x="4405746" y="1136073"/>
                  <a:pt x="4426528" y="1143000"/>
                </a:cubicBezTo>
                <a:cubicBezTo>
                  <a:pt x="4468092" y="1170709"/>
                  <a:pt x="4515897" y="1190804"/>
                  <a:pt x="4551219" y="1226127"/>
                </a:cubicBezTo>
                <a:cubicBezTo>
                  <a:pt x="4572001" y="1246909"/>
                  <a:pt x="4586808" y="1276311"/>
                  <a:pt x="4613564" y="1288473"/>
                </a:cubicBezTo>
                <a:cubicBezTo>
                  <a:pt x="4665568" y="1312111"/>
                  <a:pt x="4725626" y="1311973"/>
                  <a:pt x="4779819" y="1330037"/>
                </a:cubicBezTo>
                <a:cubicBezTo>
                  <a:pt x="4989390" y="1399892"/>
                  <a:pt x="4664281" y="1293296"/>
                  <a:pt x="4925291" y="1371600"/>
                </a:cubicBezTo>
                <a:cubicBezTo>
                  <a:pt x="4967255" y="1384189"/>
                  <a:pt x="5008418" y="1399309"/>
                  <a:pt x="5049982" y="1413164"/>
                </a:cubicBezTo>
                <a:cubicBezTo>
                  <a:pt x="5070764" y="1420091"/>
                  <a:pt x="5090478" y="1432385"/>
                  <a:pt x="5112328" y="1433946"/>
                </a:cubicBezTo>
                <a:lnTo>
                  <a:pt x="5403273" y="1454727"/>
                </a:lnTo>
                <a:cubicBezTo>
                  <a:pt x="5444009" y="1461516"/>
                  <a:pt x="5586230" y="1483843"/>
                  <a:pt x="5631873" y="1496291"/>
                </a:cubicBezTo>
                <a:cubicBezTo>
                  <a:pt x="5674141" y="1507819"/>
                  <a:pt x="5756564" y="1537855"/>
                  <a:pt x="5756564" y="1537855"/>
                </a:cubicBezTo>
                <a:cubicBezTo>
                  <a:pt x="6222222" y="1471332"/>
                  <a:pt x="5699622" y="1537855"/>
                  <a:pt x="6795655" y="1537855"/>
                </a:cubicBezTo>
                <a:cubicBezTo>
                  <a:pt x="6865273" y="1537855"/>
                  <a:pt x="6934141" y="1523376"/>
                  <a:pt x="7003473" y="1517073"/>
                </a:cubicBezTo>
                <a:lnTo>
                  <a:pt x="7252855" y="1496291"/>
                </a:lnTo>
                <a:cubicBezTo>
                  <a:pt x="7474528" y="1503218"/>
                  <a:pt x="7696092" y="1517073"/>
                  <a:pt x="7917873" y="1517073"/>
                </a:cubicBezTo>
                <a:cubicBezTo>
                  <a:pt x="7953065" y="1517073"/>
                  <a:pt x="8120054" y="1487309"/>
                  <a:pt x="8167255" y="1475509"/>
                </a:cubicBezTo>
                <a:cubicBezTo>
                  <a:pt x="8216181" y="1463278"/>
                  <a:pt x="8262930" y="1441914"/>
                  <a:pt x="8312728" y="1433946"/>
                </a:cubicBezTo>
                <a:cubicBezTo>
                  <a:pt x="8436610" y="1414125"/>
                  <a:pt x="8686800" y="1392382"/>
                  <a:pt x="8686800" y="1392382"/>
                </a:cubicBezTo>
                <a:lnTo>
                  <a:pt x="9684328" y="1413164"/>
                </a:lnTo>
                <a:cubicBezTo>
                  <a:pt x="9706217" y="1414022"/>
                  <a:pt x="9724767" y="1433946"/>
                  <a:pt x="9746673" y="1433946"/>
                </a:cubicBezTo>
                <a:cubicBezTo>
                  <a:pt x="9843902" y="1433946"/>
                  <a:pt x="9940637" y="1420091"/>
                  <a:pt x="10037619" y="1413164"/>
                </a:cubicBezTo>
                <a:lnTo>
                  <a:pt x="11076709" y="1433946"/>
                </a:lnTo>
                <a:cubicBezTo>
                  <a:pt x="11098599" y="1434772"/>
                  <a:pt x="11117992" y="1448709"/>
                  <a:pt x="11139055" y="1454727"/>
                </a:cubicBezTo>
                <a:cubicBezTo>
                  <a:pt x="11207542" y="1474294"/>
                  <a:pt x="11254659" y="1482004"/>
                  <a:pt x="11326091" y="1496291"/>
                </a:cubicBezTo>
                <a:cubicBezTo>
                  <a:pt x="11402291" y="1482436"/>
                  <a:pt x="11478020" y="1465680"/>
                  <a:pt x="11554691" y="1454727"/>
                </a:cubicBezTo>
                <a:cubicBezTo>
                  <a:pt x="11939888" y="1399699"/>
                  <a:pt x="12797441" y="1415129"/>
                  <a:pt x="12905509" y="1413164"/>
                </a:cubicBezTo>
                <a:cubicBezTo>
                  <a:pt x="12947073" y="1406237"/>
                  <a:pt x="12988388" y="1397608"/>
                  <a:pt x="13030200" y="1392382"/>
                </a:cubicBezTo>
                <a:cubicBezTo>
                  <a:pt x="13223356" y="1368237"/>
                  <a:pt x="13444539" y="1356797"/>
                  <a:pt x="13632873" y="1350818"/>
                </a:cubicBezTo>
                <a:lnTo>
                  <a:pt x="14547273" y="1330037"/>
                </a:lnTo>
                <a:cubicBezTo>
                  <a:pt x="14865928" y="1336964"/>
                  <a:pt x="15185036" y="1332460"/>
                  <a:pt x="15503237" y="1350818"/>
                </a:cubicBezTo>
                <a:cubicBezTo>
                  <a:pt x="15546976" y="1353341"/>
                  <a:pt x="15627928" y="1392382"/>
                  <a:pt x="15627928" y="1392382"/>
                </a:cubicBezTo>
                <a:cubicBezTo>
                  <a:pt x="16039869" y="1346610"/>
                  <a:pt x="15553577" y="1398160"/>
                  <a:pt x="16105909" y="1350818"/>
                </a:cubicBezTo>
                <a:lnTo>
                  <a:pt x="16542328" y="1309255"/>
                </a:lnTo>
                <a:lnTo>
                  <a:pt x="17103437" y="1330037"/>
                </a:lnTo>
                <a:cubicBezTo>
                  <a:pt x="17172954" y="1333795"/>
                  <a:pt x="17242584" y="1339373"/>
                  <a:pt x="17311255" y="1350818"/>
                </a:cubicBezTo>
                <a:cubicBezTo>
                  <a:pt x="17367601" y="1360209"/>
                  <a:pt x="17477509" y="1392382"/>
                  <a:pt x="17477509" y="1392382"/>
                </a:cubicBezTo>
                <a:cubicBezTo>
                  <a:pt x="17505218" y="1413164"/>
                  <a:pt x="17532452" y="1434595"/>
                  <a:pt x="17560637" y="1454727"/>
                </a:cubicBezTo>
                <a:cubicBezTo>
                  <a:pt x="17580961" y="1469244"/>
                  <a:pt x="17603795" y="1480301"/>
                  <a:pt x="17622982" y="1496291"/>
                </a:cubicBezTo>
                <a:cubicBezTo>
                  <a:pt x="17645560" y="1515106"/>
                  <a:pt x="17662129" y="1540593"/>
                  <a:pt x="17685328" y="1558637"/>
                </a:cubicBezTo>
                <a:cubicBezTo>
                  <a:pt x="17724759" y="1589305"/>
                  <a:pt x="17768455" y="1614055"/>
                  <a:pt x="17810019" y="1641764"/>
                </a:cubicBezTo>
                <a:cubicBezTo>
                  <a:pt x="17830801" y="1655618"/>
                  <a:pt x="17854703" y="1665666"/>
                  <a:pt x="17872364" y="1683327"/>
                </a:cubicBezTo>
                <a:cubicBezTo>
                  <a:pt x="17909814" y="1720778"/>
                  <a:pt x="17946421" y="1765537"/>
                  <a:pt x="17997055" y="1787237"/>
                </a:cubicBezTo>
                <a:cubicBezTo>
                  <a:pt x="18023307" y="1798488"/>
                  <a:pt x="18052473" y="1801091"/>
                  <a:pt x="18080182" y="1808018"/>
                </a:cubicBezTo>
                <a:lnTo>
                  <a:pt x="18246437" y="1891146"/>
                </a:lnTo>
                <a:cubicBezTo>
                  <a:pt x="18274146" y="1905000"/>
                  <a:pt x="18303788" y="1915524"/>
                  <a:pt x="18329564" y="1932709"/>
                </a:cubicBezTo>
                <a:cubicBezTo>
                  <a:pt x="18390160" y="1973107"/>
                  <a:pt x="18435227" y="2011051"/>
                  <a:pt x="18516600" y="2015837"/>
                </a:cubicBezTo>
                <a:cubicBezTo>
                  <a:pt x="19077466" y="2048828"/>
                  <a:pt x="18751989" y="2032688"/>
                  <a:pt x="19493346" y="2057400"/>
                </a:cubicBezTo>
                <a:cubicBezTo>
                  <a:pt x="19666528" y="2050473"/>
                  <a:pt x="19839982" y="2048543"/>
                  <a:pt x="20012891" y="2036618"/>
                </a:cubicBezTo>
                <a:cubicBezTo>
                  <a:pt x="20041385" y="2034653"/>
                  <a:pt x="20068556" y="2023683"/>
                  <a:pt x="20096019" y="2015837"/>
                </a:cubicBezTo>
                <a:cubicBezTo>
                  <a:pt x="20141244" y="2002916"/>
                  <a:pt x="20204546" y="1979880"/>
                  <a:pt x="20241491" y="1953491"/>
                </a:cubicBezTo>
                <a:cubicBezTo>
                  <a:pt x="20377702" y="1856198"/>
                  <a:pt x="20232445" y="1914944"/>
                  <a:pt x="20366182" y="1870364"/>
                </a:cubicBezTo>
                <a:cubicBezTo>
                  <a:pt x="20414673" y="1821873"/>
                  <a:pt x="20452851" y="1760173"/>
                  <a:pt x="20511655" y="1724891"/>
                </a:cubicBezTo>
                <a:cubicBezTo>
                  <a:pt x="20546291" y="1704109"/>
                  <a:pt x="20582354" y="1685538"/>
                  <a:pt x="20615564" y="1662546"/>
                </a:cubicBezTo>
                <a:cubicBezTo>
                  <a:pt x="20672520" y="1623115"/>
                  <a:pt x="20724181" y="1576281"/>
                  <a:pt x="20781819" y="1537855"/>
                </a:cubicBezTo>
                <a:lnTo>
                  <a:pt x="20906509" y="1454727"/>
                </a:lnTo>
                <a:lnTo>
                  <a:pt x="20968855" y="1413164"/>
                </a:lnTo>
                <a:cubicBezTo>
                  <a:pt x="20982710" y="1392382"/>
                  <a:pt x="20993710" y="1369383"/>
                  <a:pt x="21010419" y="1350818"/>
                </a:cubicBezTo>
                <a:cubicBezTo>
                  <a:pt x="21056294" y="1299846"/>
                  <a:pt x="21117852" y="1262405"/>
                  <a:pt x="21155891" y="1205346"/>
                </a:cubicBezTo>
                <a:cubicBezTo>
                  <a:pt x="21169746" y="1184564"/>
                  <a:pt x="21179794" y="1160661"/>
                  <a:pt x="21197455" y="1143000"/>
                </a:cubicBezTo>
                <a:cubicBezTo>
                  <a:pt x="21221946" y="1118509"/>
                  <a:pt x="21254284" y="1103196"/>
                  <a:pt x="21280582" y="1080655"/>
                </a:cubicBezTo>
                <a:cubicBezTo>
                  <a:pt x="21302897" y="1061528"/>
                  <a:pt x="21319729" y="1036353"/>
                  <a:pt x="21342928" y="1018309"/>
                </a:cubicBezTo>
                <a:cubicBezTo>
                  <a:pt x="21382359" y="987641"/>
                  <a:pt x="21467619" y="935182"/>
                  <a:pt x="21467619" y="935182"/>
                </a:cubicBezTo>
                <a:cubicBezTo>
                  <a:pt x="21474546" y="907473"/>
                  <a:pt x="21474009" y="876726"/>
                  <a:pt x="21488400" y="852055"/>
                </a:cubicBezTo>
                <a:cubicBezTo>
                  <a:pt x="21640755" y="590873"/>
                  <a:pt x="21561758" y="770748"/>
                  <a:pt x="21696219" y="602673"/>
                </a:cubicBezTo>
                <a:cubicBezTo>
                  <a:pt x="21727425" y="563666"/>
                  <a:pt x="21751637" y="519546"/>
                  <a:pt x="21779346" y="477982"/>
                </a:cubicBezTo>
                <a:cubicBezTo>
                  <a:pt x="21793200" y="457200"/>
                  <a:pt x="21800127" y="429491"/>
                  <a:pt x="21820909" y="415637"/>
                </a:cubicBezTo>
                <a:cubicBezTo>
                  <a:pt x="21841691" y="401782"/>
                  <a:pt x="21860431" y="384217"/>
                  <a:pt x="21883255" y="374073"/>
                </a:cubicBezTo>
                <a:cubicBezTo>
                  <a:pt x="21923291" y="356279"/>
                  <a:pt x="21971492" y="356811"/>
                  <a:pt x="22007946" y="332509"/>
                </a:cubicBezTo>
                <a:cubicBezTo>
                  <a:pt x="22088518" y="278795"/>
                  <a:pt x="22046596" y="298844"/>
                  <a:pt x="22132637" y="270164"/>
                </a:cubicBezTo>
                <a:cubicBezTo>
                  <a:pt x="22378465" y="24336"/>
                  <a:pt x="22199369" y="240609"/>
                  <a:pt x="22278109" y="83127"/>
                </a:cubicBezTo>
                <a:cubicBezTo>
                  <a:pt x="22323516" y="-7687"/>
                  <a:pt x="22319673" y="52056"/>
                  <a:pt x="22319673" y="0"/>
                </a:cubicBezTo>
              </a:path>
            </a:pathLst>
          </a:custGeom>
          <a:noFill/>
          <a:ln w="63500" cap="flat">
            <a:solidFill>
              <a:srgbClr val="72F2E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770395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22A33811-B783-3DA4-1AB8-BCE0017E3365}"/>
              </a:ext>
            </a:extLst>
          </p:cNvPr>
          <p:cNvSpPr/>
          <p:nvPr/>
        </p:nvSpPr>
        <p:spPr>
          <a:xfrm>
            <a:off x="497098" y="3735104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224972F-B6D5-CD46-5E08-4E6FBDC68CE1}"/>
              </a:ext>
            </a:extLst>
          </p:cNvPr>
          <p:cNvSpPr/>
          <p:nvPr/>
        </p:nvSpPr>
        <p:spPr>
          <a:xfrm>
            <a:off x="1850518" y="247928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B20835E-9E26-7A74-D55C-18C62BDDF27B}"/>
              </a:ext>
            </a:extLst>
          </p:cNvPr>
          <p:cNvSpPr/>
          <p:nvPr/>
        </p:nvSpPr>
        <p:spPr>
          <a:xfrm>
            <a:off x="1850518" y="4091693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D3764A9-400A-1391-9C9C-97FE6CADB5EA}"/>
              </a:ext>
            </a:extLst>
          </p:cNvPr>
          <p:cNvSpPr/>
          <p:nvPr/>
        </p:nvSpPr>
        <p:spPr>
          <a:xfrm>
            <a:off x="1845341" y="5362487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B3EA9AE-3AD8-02CA-B9D7-1E83907DDB9B}"/>
              </a:ext>
            </a:extLst>
          </p:cNvPr>
          <p:cNvSpPr/>
          <p:nvPr/>
        </p:nvSpPr>
        <p:spPr>
          <a:xfrm>
            <a:off x="3125897" y="1773674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9DD2A8B-5557-1D81-56AD-FC54BE40FE21}"/>
              </a:ext>
            </a:extLst>
          </p:cNvPr>
          <p:cNvSpPr/>
          <p:nvPr/>
        </p:nvSpPr>
        <p:spPr>
          <a:xfrm>
            <a:off x="3119487" y="3222955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D8F5B4F-B40E-D8C4-63BB-F6633815BE7F}"/>
              </a:ext>
            </a:extLst>
          </p:cNvPr>
          <p:cNvSpPr/>
          <p:nvPr/>
        </p:nvSpPr>
        <p:spPr>
          <a:xfrm>
            <a:off x="3119487" y="4433034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52932B6-F57C-8B08-1B5E-B01A46341882}"/>
              </a:ext>
            </a:extLst>
          </p:cNvPr>
          <p:cNvSpPr/>
          <p:nvPr/>
        </p:nvSpPr>
        <p:spPr>
          <a:xfrm>
            <a:off x="3077083" y="581666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C1B39A7-89BE-1929-A107-56286514B162}"/>
              </a:ext>
            </a:extLst>
          </p:cNvPr>
          <p:cNvSpPr/>
          <p:nvPr/>
        </p:nvSpPr>
        <p:spPr>
          <a:xfrm>
            <a:off x="4308825" y="6278101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BA73507-C3D0-C975-91C0-A0CDB31E9E6E}"/>
              </a:ext>
            </a:extLst>
          </p:cNvPr>
          <p:cNvSpPr/>
          <p:nvPr/>
        </p:nvSpPr>
        <p:spPr>
          <a:xfrm>
            <a:off x="4388456" y="443303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9846415-0280-B9CA-0AEB-11838A08AC55}"/>
              </a:ext>
            </a:extLst>
          </p:cNvPr>
          <p:cNvSpPr/>
          <p:nvPr/>
        </p:nvSpPr>
        <p:spPr>
          <a:xfrm>
            <a:off x="4388456" y="171398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B14AB6D-C252-1CDF-2A99-B586B1C64158}"/>
              </a:ext>
            </a:extLst>
          </p:cNvPr>
          <p:cNvSpPr/>
          <p:nvPr/>
        </p:nvSpPr>
        <p:spPr>
          <a:xfrm>
            <a:off x="5670398" y="5106411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348410A-4A0F-396E-C4D5-A4B054117F50}"/>
              </a:ext>
            </a:extLst>
          </p:cNvPr>
          <p:cNvSpPr/>
          <p:nvPr/>
        </p:nvSpPr>
        <p:spPr>
          <a:xfrm>
            <a:off x="5678143" y="3862978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6FBAC62-CBC7-2BEB-C66D-2D95F997C69B}"/>
              </a:ext>
            </a:extLst>
          </p:cNvPr>
          <p:cNvSpPr/>
          <p:nvPr/>
        </p:nvSpPr>
        <p:spPr>
          <a:xfrm>
            <a:off x="5670398" y="242460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9A1D629-B041-0036-B61D-3C4F103891D3}"/>
              </a:ext>
            </a:extLst>
          </p:cNvPr>
          <p:cNvSpPr/>
          <p:nvPr/>
        </p:nvSpPr>
        <p:spPr>
          <a:xfrm>
            <a:off x="5670398" y="1105466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54B8464-F84C-B836-B7D0-60A74E108680}"/>
              </a:ext>
            </a:extLst>
          </p:cNvPr>
          <p:cNvCxnSpPr>
            <a:stCxn id="3" idx="7"/>
            <a:endCxn id="4" idx="3"/>
          </p:cNvCxnSpPr>
          <p:nvPr/>
        </p:nvCxnSpPr>
        <p:spPr>
          <a:xfrm flipV="1">
            <a:off x="888633" y="2916429"/>
            <a:ext cx="1029063" cy="89367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316E9D1-4A9B-F35D-2999-D700984CAC74}"/>
              </a:ext>
            </a:extLst>
          </p:cNvPr>
          <p:cNvCxnSpPr>
            <a:cxnSpLocks/>
            <a:stCxn id="3" idx="6"/>
            <a:endCxn id="5" idx="2"/>
          </p:cNvCxnSpPr>
          <p:nvPr/>
        </p:nvCxnSpPr>
        <p:spPr>
          <a:xfrm>
            <a:off x="955810" y="3991180"/>
            <a:ext cx="894708" cy="356589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A7D21B5-5D8D-13D3-A52C-3C9607C7D02C}"/>
              </a:ext>
            </a:extLst>
          </p:cNvPr>
          <p:cNvCxnSpPr>
            <a:cxnSpLocks/>
            <a:stCxn id="3" idx="5"/>
            <a:endCxn id="6" idx="1"/>
          </p:cNvCxnSpPr>
          <p:nvPr/>
        </p:nvCxnSpPr>
        <p:spPr>
          <a:xfrm>
            <a:off x="888633" y="4172252"/>
            <a:ext cx="1023885" cy="126523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EEBCFFF-2D41-794D-5BDC-D06867765CAB}"/>
              </a:ext>
            </a:extLst>
          </p:cNvPr>
          <p:cNvCxnSpPr>
            <a:cxnSpLocks/>
            <a:stCxn id="4" idx="7"/>
            <a:endCxn id="7" idx="2"/>
          </p:cNvCxnSpPr>
          <p:nvPr/>
        </p:nvCxnSpPr>
        <p:spPr>
          <a:xfrm flipV="1">
            <a:off x="2242053" y="2029750"/>
            <a:ext cx="883844" cy="524534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2C0FE09-5535-336A-880C-786B117F5F97}"/>
              </a:ext>
            </a:extLst>
          </p:cNvPr>
          <p:cNvCxnSpPr>
            <a:cxnSpLocks/>
            <a:stCxn id="4" idx="5"/>
            <a:endCxn id="8" idx="2"/>
          </p:cNvCxnSpPr>
          <p:nvPr/>
        </p:nvCxnSpPr>
        <p:spPr>
          <a:xfrm>
            <a:off x="2242053" y="2916429"/>
            <a:ext cx="877434" cy="562602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9191A1E-2316-1585-1AFF-B9D0A101A1C8}"/>
              </a:ext>
            </a:extLst>
          </p:cNvPr>
          <p:cNvCxnSpPr>
            <a:cxnSpLocks/>
            <a:stCxn id="5" idx="6"/>
            <a:endCxn id="9" idx="2"/>
          </p:cNvCxnSpPr>
          <p:nvPr/>
        </p:nvCxnSpPr>
        <p:spPr>
          <a:xfrm>
            <a:off x="2309230" y="4347769"/>
            <a:ext cx="810257" cy="341341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424EE65-7366-6060-A8F3-46EF3E015BFC}"/>
              </a:ext>
            </a:extLst>
          </p:cNvPr>
          <p:cNvCxnSpPr>
            <a:cxnSpLocks/>
            <a:stCxn id="6" idx="6"/>
            <a:endCxn id="10" idx="2"/>
          </p:cNvCxnSpPr>
          <p:nvPr/>
        </p:nvCxnSpPr>
        <p:spPr>
          <a:xfrm>
            <a:off x="2304053" y="5618563"/>
            <a:ext cx="773030" cy="454176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47EBD46-2C96-928A-F0EF-256F991769B9}"/>
              </a:ext>
            </a:extLst>
          </p:cNvPr>
          <p:cNvCxnSpPr>
            <a:cxnSpLocks/>
            <a:stCxn id="7" idx="6"/>
            <a:endCxn id="13" idx="2"/>
          </p:cNvCxnSpPr>
          <p:nvPr/>
        </p:nvCxnSpPr>
        <p:spPr>
          <a:xfrm flipV="1">
            <a:off x="3584609" y="1970058"/>
            <a:ext cx="803847" cy="59692"/>
          </a:xfrm>
          <a:prstGeom prst="line">
            <a:avLst/>
          </a:prstGeom>
          <a:noFill/>
          <a:ln w="127000" cap="flat">
            <a:solidFill>
              <a:schemeClr val="accent5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4D4F499-0B01-7616-7F70-AAD18DFB35C4}"/>
              </a:ext>
            </a:extLst>
          </p:cNvPr>
          <p:cNvCxnSpPr>
            <a:cxnSpLocks/>
            <a:stCxn id="9" idx="6"/>
            <a:endCxn id="12" idx="2"/>
          </p:cNvCxnSpPr>
          <p:nvPr/>
        </p:nvCxnSpPr>
        <p:spPr>
          <a:xfrm flipV="1">
            <a:off x="3578199" y="4689108"/>
            <a:ext cx="810257" cy="2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D89C0B3-DE4C-080D-07D0-EDE03FBBACFF}"/>
              </a:ext>
            </a:extLst>
          </p:cNvPr>
          <p:cNvCxnSpPr>
            <a:cxnSpLocks/>
            <a:stCxn id="10" idx="6"/>
            <a:endCxn id="11" idx="2"/>
          </p:cNvCxnSpPr>
          <p:nvPr/>
        </p:nvCxnSpPr>
        <p:spPr>
          <a:xfrm>
            <a:off x="3535795" y="6072738"/>
            <a:ext cx="773030" cy="46143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70A693F-52AF-FA63-3F83-AC0E2AA24B56}"/>
              </a:ext>
            </a:extLst>
          </p:cNvPr>
          <p:cNvCxnSpPr>
            <a:cxnSpLocks/>
            <a:stCxn id="12" idx="6"/>
            <a:endCxn id="15" idx="2"/>
          </p:cNvCxnSpPr>
          <p:nvPr/>
        </p:nvCxnSpPr>
        <p:spPr>
          <a:xfrm flipV="1">
            <a:off x="4847168" y="4119054"/>
            <a:ext cx="830975" cy="570054"/>
          </a:xfrm>
          <a:prstGeom prst="line">
            <a:avLst/>
          </a:prstGeom>
          <a:noFill/>
          <a:ln w="127000" cap="flat">
            <a:solidFill>
              <a:schemeClr val="accent5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13A38EAD-335E-EB65-BC4E-11EA7CC1622F}"/>
              </a:ext>
            </a:extLst>
          </p:cNvPr>
          <p:cNvCxnSpPr>
            <a:cxnSpLocks/>
            <a:stCxn id="12" idx="6"/>
            <a:endCxn id="14" idx="2"/>
          </p:cNvCxnSpPr>
          <p:nvPr/>
        </p:nvCxnSpPr>
        <p:spPr>
          <a:xfrm>
            <a:off x="4847168" y="4689108"/>
            <a:ext cx="823230" cy="673379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CB7F970-1E9C-BC7F-3F6A-ABD1DF7A494C}"/>
              </a:ext>
            </a:extLst>
          </p:cNvPr>
          <p:cNvCxnSpPr>
            <a:cxnSpLocks/>
            <a:stCxn id="13" idx="6"/>
            <a:endCxn id="17" idx="2"/>
          </p:cNvCxnSpPr>
          <p:nvPr/>
        </p:nvCxnSpPr>
        <p:spPr>
          <a:xfrm flipV="1">
            <a:off x="4847168" y="1361542"/>
            <a:ext cx="823230" cy="608516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092DA6A9-0C06-DDB5-1998-2920DAB0825D}"/>
              </a:ext>
            </a:extLst>
          </p:cNvPr>
          <p:cNvCxnSpPr>
            <a:cxnSpLocks/>
            <a:stCxn id="13" idx="6"/>
            <a:endCxn id="16" idx="2"/>
          </p:cNvCxnSpPr>
          <p:nvPr/>
        </p:nvCxnSpPr>
        <p:spPr>
          <a:xfrm>
            <a:off x="4847168" y="1970058"/>
            <a:ext cx="823230" cy="710627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58D6796D-B8E0-E5BA-79CB-1B5D299B24E6}"/>
              </a:ext>
            </a:extLst>
          </p:cNvPr>
          <p:cNvSpPr txBox="1"/>
          <p:nvPr/>
        </p:nvSpPr>
        <p:spPr>
          <a:xfrm>
            <a:off x="557887" y="3637092"/>
            <a:ext cx="39913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FFFFFF"/>
                </a:solidFill>
                <a:latin typeface="Chalkduster" panose="03050602040202020205" pitchFamily="66" charset="77"/>
              </a:rPr>
              <a:t>s</a:t>
            </a:r>
          </a:p>
        </p:txBody>
      </p:sp>
      <p:sp>
        <p:nvSpPr>
          <p:cNvPr id="63" name="Merge 62">
            <a:extLst>
              <a:ext uri="{FF2B5EF4-FFF2-40B4-BE49-F238E27FC236}">
                <a16:creationId xmlns:a16="http://schemas.microsoft.com/office/drawing/2014/main" id="{5FB51D65-8240-6CFD-C7B7-D71B5A889567}"/>
              </a:ext>
            </a:extLst>
          </p:cNvPr>
          <p:cNvSpPr/>
          <p:nvPr/>
        </p:nvSpPr>
        <p:spPr>
          <a:xfrm rot="5400000">
            <a:off x="6571906" y="195801"/>
            <a:ext cx="1384590" cy="2283310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1018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4" name="Merge 63">
            <a:extLst>
              <a:ext uri="{FF2B5EF4-FFF2-40B4-BE49-F238E27FC236}">
                <a16:creationId xmlns:a16="http://schemas.microsoft.com/office/drawing/2014/main" id="{021717F1-7225-005C-E3D9-334F06B01F77}"/>
              </a:ext>
            </a:extLst>
          </p:cNvPr>
          <p:cNvSpPr/>
          <p:nvPr/>
        </p:nvSpPr>
        <p:spPr>
          <a:xfrm rot="5400000">
            <a:off x="6614726" y="1598710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1018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5" name="Merge 64">
            <a:extLst>
              <a:ext uri="{FF2B5EF4-FFF2-40B4-BE49-F238E27FC236}">
                <a16:creationId xmlns:a16="http://schemas.microsoft.com/office/drawing/2014/main" id="{95AB8F65-1996-4F99-543B-D9F176B0FD6F}"/>
              </a:ext>
            </a:extLst>
          </p:cNvPr>
          <p:cNvSpPr/>
          <p:nvPr/>
        </p:nvSpPr>
        <p:spPr>
          <a:xfrm rot="5400000">
            <a:off x="6595345" y="2971360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1018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6" name="Merge 65">
            <a:extLst>
              <a:ext uri="{FF2B5EF4-FFF2-40B4-BE49-F238E27FC236}">
                <a16:creationId xmlns:a16="http://schemas.microsoft.com/office/drawing/2014/main" id="{48941BA8-E566-71C7-2708-0BE26715CBE4}"/>
              </a:ext>
            </a:extLst>
          </p:cNvPr>
          <p:cNvSpPr/>
          <p:nvPr/>
        </p:nvSpPr>
        <p:spPr>
          <a:xfrm rot="5400000">
            <a:off x="6613075" y="4258501"/>
            <a:ext cx="1324896" cy="2283312"/>
          </a:xfrm>
          <a:prstGeom prst="flowChartMerge">
            <a:avLst/>
          </a:prstGeom>
          <a:solidFill>
            <a:schemeClr val="accent4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7" name="Merge 66">
            <a:extLst>
              <a:ext uri="{FF2B5EF4-FFF2-40B4-BE49-F238E27FC236}">
                <a16:creationId xmlns:a16="http://schemas.microsoft.com/office/drawing/2014/main" id="{42F32E53-32E9-2C21-754B-35E0DDDC4020}"/>
              </a:ext>
            </a:extLst>
          </p:cNvPr>
          <p:cNvSpPr/>
          <p:nvPr/>
        </p:nvSpPr>
        <p:spPr>
          <a:xfrm rot="5400000">
            <a:off x="5237305" y="5432356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1018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69CACA1E-A180-FE8C-DAA9-EABFD617D477}"/>
              </a:ext>
            </a:extLst>
          </p:cNvPr>
          <p:cNvSpPr/>
          <p:nvPr/>
        </p:nvSpPr>
        <p:spPr>
          <a:xfrm rot="10800000">
            <a:off x="23053828" y="3634367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C343CF2E-FC9C-F83A-243A-7D68108AB369}"/>
              </a:ext>
            </a:extLst>
          </p:cNvPr>
          <p:cNvSpPr/>
          <p:nvPr/>
        </p:nvSpPr>
        <p:spPr>
          <a:xfrm rot="10800000">
            <a:off x="21700408" y="489018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34A3CB77-1C59-DF67-5FDB-AA4158872420}"/>
              </a:ext>
            </a:extLst>
          </p:cNvPr>
          <p:cNvSpPr/>
          <p:nvPr/>
        </p:nvSpPr>
        <p:spPr>
          <a:xfrm rot="10800000">
            <a:off x="21700408" y="3277778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E041B13E-461C-78AE-BB4E-95E1BD93F29E}"/>
              </a:ext>
            </a:extLst>
          </p:cNvPr>
          <p:cNvSpPr/>
          <p:nvPr/>
        </p:nvSpPr>
        <p:spPr>
          <a:xfrm rot="10800000">
            <a:off x="21705585" y="2006984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FC2CBFB9-3367-DC10-664F-54C36642B2AC}"/>
              </a:ext>
            </a:extLst>
          </p:cNvPr>
          <p:cNvSpPr/>
          <p:nvPr/>
        </p:nvSpPr>
        <p:spPr>
          <a:xfrm rot="10800000">
            <a:off x="20425029" y="5595797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23BB3B57-3331-36FA-6FEA-50334AB2B579}"/>
              </a:ext>
            </a:extLst>
          </p:cNvPr>
          <p:cNvSpPr/>
          <p:nvPr/>
        </p:nvSpPr>
        <p:spPr>
          <a:xfrm rot="10800000">
            <a:off x="20431439" y="4146516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A1DED2F5-3301-5C13-15FF-4148612A9407}"/>
              </a:ext>
            </a:extLst>
          </p:cNvPr>
          <p:cNvSpPr/>
          <p:nvPr/>
        </p:nvSpPr>
        <p:spPr>
          <a:xfrm rot="10800000">
            <a:off x="20431439" y="2936437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8A3A25F-C416-6CA8-2F86-C253A911BA99}"/>
              </a:ext>
            </a:extLst>
          </p:cNvPr>
          <p:cNvSpPr/>
          <p:nvPr/>
        </p:nvSpPr>
        <p:spPr>
          <a:xfrm rot="10800000">
            <a:off x="20473843" y="155280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6649D22B-FE54-C884-676E-0461BDC63AF0}"/>
              </a:ext>
            </a:extLst>
          </p:cNvPr>
          <p:cNvSpPr/>
          <p:nvPr/>
        </p:nvSpPr>
        <p:spPr>
          <a:xfrm rot="10800000">
            <a:off x="19242101" y="1091370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16CFDD31-5816-F7B0-C274-330985CEFAA9}"/>
              </a:ext>
            </a:extLst>
          </p:cNvPr>
          <p:cNvSpPr/>
          <p:nvPr/>
        </p:nvSpPr>
        <p:spPr>
          <a:xfrm rot="10800000">
            <a:off x="19162470" y="293643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6AAB0A98-0624-C972-065B-9B5D873324FA}"/>
              </a:ext>
            </a:extLst>
          </p:cNvPr>
          <p:cNvSpPr/>
          <p:nvPr/>
        </p:nvSpPr>
        <p:spPr>
          <a:xfrm rot="10800000">
            <a:off x="19162470" y="565548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CA3B5BD2-0CB1-127D-65E8-99EDACE0B6FD}"/>
              </a:ext>
            </a:extLst>
          </p:cNvPr>
          <p:cNvSpPr/>
          <p:nvPr/>
        </p:nvSpPr>
        <p:spPr>
          <a:xfrm rot="10800000">
            <a:off x="17880528" y="2263060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0C65EC8A-D493-2F12-9507-8FB1DE7E672A}"/>
              </a:ext>
            </a:extLst>
          </p:cNvPr>
          <p:cNvSpPr/>
          <p:nvPr/>
        </p:nvSpPr>
        <p:spPr>
          <a:xfrm rot="10800000">
            <a:off x="17872783" y="3506493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2BECC466-AABC-B495-A2CF-F4575A6B942C}"/>
              </a:ext>
            </a:extLst>
          </p:cNvPr>
          <p:cNvSpPr/>
          <p:nvPr/>
        </p:nvSpPr>
        <p:spPr>
          <a:xfrm rot="10800000">
            <a:off x="17880528" y="494486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EBF39356-0658-85DD-4E58-78F2D1C58BB1}"/>
              </a:ext>
            </a:extLst>
          </p:cNvPr>
          <p:cNvSpPr/>
          <p:nvPr/>
        </p:nvSpPr>
        <p:spPr>
          <a:xfrm rot="10800000">
            <a:off x="17880528" y="6264005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E584EC80-6FE6-93D8-9973-17965AF90FFE}"/>
              </a:ext>
            </a:extLst>
          </p:cNvPr>
          <p:cNvCxnSpPr>
            <a:cxnSpLocks/>
            <a:stCxn id="69" idx="7"/>
            <a:endCxn id="70" idx="3"/>
          </p:cNvCxnSpPr>
          <p:nvPr/>
        </p:nvCxnSpPr>
        <p:spPr>
          <a:xfrm rot="10800000" flipV="1">
            <a:off x="22091942" y="4071514"/>
            <a:ext cx="1029063" cy="89367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8E5989EE-781C-9F75-3469-D36436E76769}"/>
              </a:ext>
            </a:extLst>
          </p:cNvPr>
          <p:cNvCxnSpPr>
            <a:cxnSpLocks/>
            <a:stCxn id="69" idx="6"/>
            <a:endCxn id="71" idx="2"/>
          </p:cNvCxnSpPr>
          <p:nvPr/>
        </p:nvCxnSpPr>
        <p:spPr>
          <a:xfrm rot="10800000">
            <a:off x="22159120" y="3533852"/>
            <a:ext cx="894708" cy="356589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76A5B7F9-DB8E-ED0E-4C53-A43F741192FD}"/>
              </a:ext>
            </a:extLst>
          </p:cNvPr>
          <p:cNvCxnSpPr>
            <a:cxnSpLocks/>
            <a:stCxn id="69" idx="5"/>
            <a:endCxn id="72" idx="1"/>
          </p:cNvCxnSpPr>
          <p:nvPr/>
        </p:nvCxnSpPr>
        <p:spPr>
          <a:xfrm rot="10800000">
            <a:off x="22097120" y="2444131"/>
            <a:ext cx="1023885" cy="126523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A419852C-C440-2CD7-70F5-B6B8DDDE2488}"/>
              </a:ext>
            </a:extLst>
          </p:cNvPr>
          <p:cNvCxnSpPr>
            <a:cxnSpLocks/>
            <a:stCxn id="70" idx="7"/>
            <a:endCxn id="73" idx="2"/>
          </p:cNvCxnSpPr>
          <p:nvPr/>
        </p:nvCxnSpPr>
        <p:spPr>
          <a:xfrm rot="10800000" flipV="1">
            <a:off x="20883741" y="5327337"/>
            <a:ext cx="883844" cy="524534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1B8DC0FA-24C2-9E6C-88B7-D22D9E6D5352}"/>
              </a:ext>
            </a:extLst>
          </p:cNvPr>
          <p:cNvCxnSpPr>
            <a:cxnSpLocks/>
            <a:stCxn id="70" idx="5"/>
            <a:endCxn id="74" idx="2"/>
          </p:cNvCxnSpPr>
          <p:nvPr/>
        </p:nvCxnSpPr>
        <p:spPr>
          <a:xfrm rot="10800000">
            <a:off x="20890151" y="4402590"/>
            <a:ext cx="877434" cy="562602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52BF9EB1-5F00-A41C-1B79-0E73E211D917}"/>
              </a:ext>
            </a:extLst>
          </p:cNvPr>
          <p:cNvCxnSpPr>
            <a:cxnSpLocks/>
            <a:stCxn id="71" idx="6"/>
            <a:endCxn id="75" idx="2"/>
          </p:cNvCxnSpPr>
          <p:nvPr/>
        </p:nvCxnSpPr>
        <p:spPr>
          <a:xfrm rot="10800000">
            <a:off x="20890151" y="3192511"/>
            <a:ext cx="810257" cy="341341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C9CAE128-EFD1-2D84-5757-540AC9DB18B1}"/>
              </a:ext>
            </a:extLst>
          </p:cNvPr>
          <p:cNvCxnSpPr>
            <a:cxnSpLocks/>
            <a:stCxn id="72" idx="6"/>
            <a:endCxn id="76" idx="2"/>
          </p:cNvCxnSpPr>
          <p:nvPr/>
        </p:nvCxnSpPr>
        <p:spPr>
          <a:xfrm rot="10800000">
            <a:off x="20932555" y="1808882"/>
            <a:ext cx="773030" cy="454176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FBDB1856-BE9C-F83C-367C-06D2B1E8A737}"/>
              </a:ext>
            </a:extLst>
          </p:cNvPr>
          <p:cNvCxnSpPr>
            <a:cxnSpLocks/>
            <a:stCxn id="73" idx="6"/>
            <a:endCxn id="79" idx="2"/>
          </p:cNvCxnSpPr>
          <p:nvPr/>
        </p:nvCxnSpPr>
        <p:spPr>
          <a:xfrm rot="10800000" flipV="1">
            <a:off x="19621182" y="5851871"/>
            <a:ext cx="803847" cy="59692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F783DCF4-3A0C-DA43-BE84-4BE59BFF969B}"/>
              </a:ext>
            </a:extLst>
          </p:cNvPr>
          <p:cNvCxnSpPr>
            <a:cxnSpLocks/>
            <a:stCxn id="75" idx="6"/>
            <a:endCxn id="78" idx="2"/>
          </p:cNvCxnSpPr>
          <p:nvPr/>
        </p:nvCxnSpPr>
        <p:spPr>
          <a:xfrm rot="10800000" flipV="1">
            <a:off x="19621182" y="3192511"/>
            <a:ext cx="810257" cy="2"/>
          </a:xfrm>
          <a:prstGeom prst="line">
            <a:avLst/>
          </a:prstGeom>
          <a:noFill/>
          <a:ln w="127000" cap="flat">
            <a:solidFill>
              <a:schemeClr val="accent5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0C852BB7-187C-E534-FC28-86FDF5C61673}"/>
              </a:ext>
            </a:extLst>
          </p:cNvPr>
          <p:cNvCxnSpPr>
            <a:cxnSpLocks/>
            <a:stCxn id="76" idx="6"/>
            <a:endCxn id="77" idx="2"/>
          </p:cNvCxnSpPr>
          <p:nvPr/>
        </p:nvCxnSpPr>
        <p:spPr>
          <a:xfrm rot="10800000">
            <a:off x="19700813" y="1347445"/>
            <a:ext cx="773030" cy="461438"/>
          </a:xfrm>
          <a:prstGeom prst="line">
            <a:avLst/>
          </a:prstGeom>
          <a:noFill/>
          <a:ln w="127000" cap="flat">
            <a:solidFill>
              <a:schemeClr val="accent5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ED1B9FE9-64D2-1020-1188-C54E86162FB4}"/>
              </a:ext>
            </a:extLst>
          </p:cNvPr>
          <p:cNvCxnSpPr>
            <a:cxnSpLocks/>
            <a:stCxn id="78" idx="6"/>
            <a:endCxn id="81" idx="2"/>
          </p:cNvCxnSpPr>
          <p:nvPr/>
        </p:nvCxnSpPr>
        <p:spPr>
          <a:xfrm rot="10800000" flipV="1">
            <a:off x="18331495" y="3192513"/>
            <a:ext cx="830975" cy="570054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573CBFFB-B1CB-416F-0D17-3C2F08EA16A4}"/>
              </a:ext>
            </a:extLst>
          </p:cNvPr>
          <p:cNvCxnSpPr>
            <a:cxnSpLocks/>
            <a:stCxn id="78" idx="6"/>
            <a:endCxn id="80" idx="2"/>
          </p:cNvCxnSpPr>
          <p:nvPr/>
        </p:nvCxnSpPr>
        <p:spPr>
          <a:xfrm rot="10800000">
            <a:off x="18339240" y="2519134"/>
            <a:ext cx="823230" cy="673379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E97679F0-FD0B-6D39-28E9-D371D3E65024}"/>
              </a:ext>
            </a:extLst>
          </p:cNvPr>
          <p:cNvCxnSpPr>
            <a:cxnSpLocks/>
            <a:stCxn id="79" idx="6"/>
            <a:endCxn id="83" idx="2"/>
          </p:cNvCxnSpPr>
          <p:nvPr/>
        </p:nvCxnSpPr>
        <p:spPr>
          <a:xfrm rot="10800000" flipV="1">
            <a:off x="18339240" y="5911563"/>
            <a:ext cx="823230" cy="608516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47D9ACD8-40F3-DA05-DCD0-911244E379BC}"/>
              </a:ext>
            </a:extLst>
          </p:cNvPr>
          <p:cNvCxnSpPr>
            <a:cxnSpLocks/>
            <a:stCxn id="79" idx="6"/>
            <a:endCxn id="82" idx="2"/>
          </p:cNvCxnSpPr>
          <p:nvPr/>
        </p:nvCxnSpPr>
        <p:spPr>
          <a:xfrm rot="10800000">
            <a:off x="18339240" y="5200936"/>
            <a:ext cx="823230" cy="710627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5A7C573F-2B76-8D02-8D7D-F26B09149A89}"/>
              </a:ext>
            </a:extLst>
          </p:cNvPr>
          <p:cNvSpPr txBox="1"/>
          <p:nvPr/>
        </p:nvSpPr>
        <p:spPr>
          <a:xfrm>
            <a:off x="23180583" y="3851006"/>
            <a:ext cx="39913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FFFFFF"/>
                </a:solidFill>
                <a:latin typeface="Chalkduster" panose="03050602040202020205" pitchFamily="66" charset="77"/>
              </a:rPr>
              <a:t>t</a:t>
            </a:r>
          </a:p>
        </p:txBody>
      </p:sp>
      <p:sp>
        <p:nvSpPr>
          <p:cNvPr id="99" name="Merge 98">
            <a:extLst>
              <a:ext uri="{FF2B5EF4-FFF2-40B4-BE49-F238E27FC236}">
                <a16:creationId xmlns:a16="http://schemas.microsoft.com/office/drawing/2014/main" id="{27B8A903-0D3C-B897-9567-B7688E9B49CC}"/>
              </a:ext>
            </a:extLst>
          </p:cNvPr>
          <p:cNvSpPr/>
          <p:nvPr/>
        </p:nvSpPr>
        <p:spPr>
          <a:xfrm rot="16200000">
            <a:off x="16053142" y="5402510"/>
            <a:ext cx="1384590" cy="2283310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0" name="Merge 99">
            <a:extLst>
              <a:ext uri="{FF2B5EF4-FFF2-40B4-BE49-F238E27FC236}">
                <a16:creationId xmlns:a16="http://schemas.microsoft.com/office/drawing/2014/main" id="{D8867109-E8BC-5C49-33C4-EC8D99F708C3}"/>
              </a:ext>
            </a:extLst>
          </p:cNvPr>
          <p:cNvSpPr/>
          <p:nvPr/>
        </p:nvSpPr>
        <p:spPr>
          <a:xfrm rot="16200000">
            <a:off x="16070016" y="3999599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1" name="Merge 100">
            <a:extLst>
              <a:ext uri="{FF2B5EF4-FFF2-40B4-BE49-F238E27FC236}">
                <a16:creationId xmlns:a16="http://schemas.microsoft.com/office/drawing/2014/main" id="{48791C05-5174-B06B-BA9F-EBA17B08DD85}"/>
              </a:ext>
            </a:extLst>
          </p:cNvPr>
          <p:cNvSpPr/>
          <p:nvPr/>
        </p:nvSpPr>
        <p:spPr>
          <a:xfrm rot="16200000">
            <a:off x="16089397" y="2626949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2" name="Merge 101">
            <a:extLst>
              <a:ext uri="{FF2B5EF4-FFF2-40B4-BE49-F238E27FC236}">
                <a16:creationId xmlns:a16="http://schemas.microsoft.com/office/drawing/2014/main" id="{517574CB-4159-1B20-209D-938F50BA26C1}"/>
              </a:ext>
            </a:extLst>
          </p:cNvPr>
          <p:cNvSpPr/>
          <p:nvPr/>
        </p:nvSpPr>
        <p:spPr>
          <a:xfrm rot="16200000">
            <a:off x="16071667" y="1339808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3" name="Merge 102">
            <a:extLst>
              <a:ext uri="{FF2B5EF4-FFF2-40B4-BE49-F238E27FC236}">
                <a16:creationId xmlns:a16="http://schemas.microsoft.com/office/drawing/2014/main" id="{D5C51A22-943A-613B-05D4-D3D0583E2401}"/>
              </a:ext>
            </a:extLst>
          </p:cNvPr>
          <p:cNvSpPr/>
          <p:nvPr/>
        </p:nvSpPr>
        <p:spPr>
          <a:xfrm rot="16200000">
            <a:off x="17447437" y="165953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!!r10">
                <a:extLst>
                  <a:ext uri="{FF2B5EF4-FFF2-40B4-BE49-F238E27FC236}">
                    <a16:creationId xmlns:a16="http://schemas.microsoft.com/office/drawing/2014/main" id="{B45187F6-5949-72E9-BA30-1BB2CC96D573}"/>
                  </a:ext>
                </a:extLst>
              </p:cNvPr>
              <p:cNvSpPr/>
              <p:nvPr/>
            </p:nvSpPr>
            <p:spPr>
              <a:xfrm>
                <a:off x="2321070" y="4683890"/>
                <a:ext cx="583052" cy="646827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𝑄</m:t>
                      </m:r>
                    </m:oMath>
                  </m:oMathPara>
                </a14:m>
                <a:endParaRPr lang="en-US" sz="3200" dirty="0">
                  <a:solidFill>
                    <a:schemeClr val="accent5">
                      <a:lumMod val="75000"/>
                    </a:scheme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1" name="!!r10">
                <a:extLst>
                  <a:ext uri="{FF2B5EF4-FFF2-40B4-BE49-F238E27FC236}">
                    <a16:creationId xmlns:a16="http://schemas.microsoft.com/office/drawing/2014/main" id="{B45187F6-5949-72E9-BA30-1BB2CC96D5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1070" y="4683890"/>
                <a:ext cx="583052" cy="646827"/>
              </a:xfrm>
              <a:prstGeom prst="roundRect">
                <a:avLst/>
              </a:prstGeom>
              <a:blipFill>
                <a:blip r:embed="rId4"/>
                <a:stretch>
                  <a:fillRect l="-25532" r="-2128" b="-19231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!!r10">
                <a:extLst>
                  <a:ext uri="{FF2B5EF4-FFF2-40B4-BE49-F238E27FC236}">
                    <a16:creationId xmlns:a16="http://schemas.microsoft.com/office/drawing/2014/main" id="{E8FEB822-AB3B-679F-EF3F-1B9DE34A4A3B}"/>
                  </a:ext>
                </a:extLst>
              </p:cNvPr>
              <p:cNvSpPr/>
              <p:nvPr/>
            </p:nvSpPr>
            <p:spPr>
              <a:xfrm>
                <a:off x="20802378" y="3515326"/>
                <a:ext cx="583052" cy="646827"/>
              </a:xfrm>
              <a:prstGeom prst="round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𝑆</m:t>
                      </m:r>
                    </m:oMath>
                  </m:oMathPara>
                </a14:m>
                <a:endParaRPr lang="en-US" sz="3200" dirty="0">
                  <a:solidFill>
                    <a:schemeClr val="accent5">
                      <a:lumMod val="75000"/>
                    </a:scheme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2" name="!!r10">
                <a:extLst>
                  <a:ext uri="{FF2B5EF4-FFF2-40B4-BE49-F238E27FC236}">
                    <a16:creationId xmlns:a16="http://schemas.microsoft.com/office/drawing/2014/main" id="{E8FEB822-AB3B-679F-EF3F-1B9DE34A4A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02378" y="3515326"/>
                <a:ext cx="583052" cy="646827"/>
              </a:xfrm>
              <a:prstGeom prst="roundRect">
                <a:avLst/>
              </a:prstGeom>
              <a:blipFill>
                <a:blip r:embed="rId5"/>
                <a:stretch>
                  <a:fillRect l="-19149" b="-19231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01AEA6FF-A16A-D0E9-39B2-CB889719F280}"/>
              </a:ext>
            </a:extLst>
          </p:cNvPr>
          <p:cNvSpPr txBox="1"/>
          <p:nvPr/>
        </p:nvSpPr>
        <p:spPr>
          <a:xfrm>
            <a:off x="4407837" y="3197698"/>
            <a:ext cx="39913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FFFFFF"/>
                </a:solidFill>
                <a:latin typeface="Chalkduster" panose="03050602040202020205" pitchFamily="66" charset="77"/>
              </a:rPr>
              <a:t>u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B8ABECB-4F7E-04BC-EF7B-E977C7158A61}"/>
              </a:ext>
            </a:extLst>
          </p:cNvPr>
          <p:cNvSpPr txBox="1"/>
          <p:nvPr/>
        </p:nvSpPr>
        <p:spPr>
          <a:xfrm>
            <a:off x="20430228" y="1744930"/>
            <a:ext cx="39913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FFFFFF"/>
                </a:solidFill>
                <a:latin typeface="Chalkduster" panose="03050602040202020205" pitchFamily="66" charset="77"/>
              </a:rPr>
              <a:t>v</a:t>
            </a:r>
          </a:p>
        </p:txBody>
      </p:sp>
      <p:sp>
        <p:nvSpPr>
          <p:cNvPr id="2" name="!!c4">
            <a:extLst>
              <a:ext uri="{FF2B5EF4-FFF2-40B4-BE49-F238E27FC236}">
                <a16:creationId xmlns:a16="http://schemas.microsoft.com/office/drawing/2014/main" id="{4E2C16EF-9B2B-2D6F-67DE-BAC8D4A91594}"/>
              </a:ext>
            </a:extLst>
          </p:cNvPr>
          <p:cNvSpPr/>
          <p:nvPr/>
        </p:nvSpPr>
        <p:spPr>
          <a:xfrm>
            <a:off x="4932677" y="2028195"/>
            <a:ext cx="914400" cy="853996"/>
          </a:xfrm>
          <a:prstGeom prst="mathMultiply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accent5">
                  <a:lumMod val="75000"/>
                </a:schemeClr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0" name="!!c4">
            <a:extLst>
              <a:ext uri="{FF2B5EF4-FFF2-40B4-BE49-F238E27FC236}">
                <a16:creationId xmlns:a16="http://schemas.microsoft.com/office/drawing/2014/main" id="{6E1812F4-62F4-40B2-4ED1-2F8211695D03}"/>
              </a:ext>
            </a:extLst>
          </p:cNvPr>
          <p:cNvSpPr/>
          <p:nvPr/>
        </p:nvSpPr>
        <p:spPr>
          <a:xfrm>
            <a:off x="16732464" y="2017811"/>
            <a:ext cx="914400" cy="853996"/>
          </a:xfrm>
          <a:prstGeom prst="mathMultiply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accent5">
                  <a:lumMod val="75000"/>
                </a:schemeClr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3" name="!!c4">
            <a:extLst>
              <a:ext uri="{FF2B5EF4-FFF2-40B4-BE49-F238E27FC236}">
                <a16:creationId xmlns:a16="http://schemas.microsoft.com/office/drawing/2014/main" id="{EB70AE88-43A6-B46D-2AF8-670F5644836A}"/>
              </a:ext>
            </a:extLst>
          </p:cNvPr>
          <p:cNvSpPr/>
          <p:nvPr/>
        </p:nvSpPr>
        <p:spPr>
          <a:xfrm>
            <a:off x="5500723" y="4919338"/>
            <a:ext cx="914400" cy="853996"/>
          </a:xfrm>
          <a:prstGeom prst="mathMultiply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accent5">
                  <a:lumMod val="75000"/>
                </a:schemeClr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BF9C366-B021-B80D-0819-BA6A2EEC0882}"/>
              </a:ext>
            </a:extLst>
          </p:cNvPr>
          <p:cNvSpPr txBox="1"/>
          <p:nvPr/>
        </p:nvSpPr>
        <p:spPr>
          <a:xfrm>
            <a:off x="5789554" y="4987587"/>
            <a:ext cx="39913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FFFFFF"/>
                </a:solidFill>
                <a:latin typeface="Chalkduster" panose="03050602040202020205" pitchFamily="66" charset="77"/>
              </a:rPr>
              <a:t>x</a:t>
            </a:r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290ADB67-2193-0692-9714-CD5E3FEAE866}"/>
              </a:ext>
            </a:extLst>
          </p:cNvPr>
          <p:cNvSpPr/>
          <p:nvPr/>
        </p:nvSpPr>
        <p:spPr>
          <a:xfrm rot="16200000">
            <a:off x="5048155" y="6913953"/>
            <a:ext cx="1796434" cy="484632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9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D7AE13FD-298B-A681-D946-839408C2AB96}"/>
              </a:ext>
            </a:extLst>
          </p:cNvPr>
          <p:cNvSpPr/>
          <p:nvPr/>
        </p:nvSpPr>
        <p:spPr>
          <a:xfrm>
            <a:off x="778166" y="8020057"/>
            <a:ext cx="22275662" cy="3592762"/>
          </a:xfrm>
          <a:prstGeom prst="roundRect">
            <a:avLst>
              <a:gd name="adj" fmla="val 5932"/>
            </a:avLst>
          </a:prstGeom>
          <a:noFill/>
          <a:ln w="12700">
            <a:noFill/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:ma14="http://schemas.microsoft.com/office/mac/drawingml/2011/main" xmlns:m="http://schemas.openxmlformats.org/officeDocument/2006/math" xmlns="" val="1"/>
            </a:ext>
          </a:extLst>
        </p:spPr>
        <p:txBody>
          <a:bodyPr lIns="50800" tIns="50800" rIns="50800" bIns="50800" numCol="1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5400" dirty="0">
                <a:solidFill>
                  <a:schemeClr val="bg1"/>
                </a:solidFill>
                <a:latin typeface="Bradley Hand" pitchFamily="2" charset="77"/>
              </a:rPr>
              <a:t>X is called a s-clean vertex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5400" dirty="0">
                <a:solidFill>
                  <a:schemeClr val="bg1"/>
                </a:solidFill>
                <a:latin typeface="Bradley Hand" pitchFamily="2" charset="77"/>
              </a:rPr>
              <a:t>		(1) </a:t>
            </a:r>
            <a:r>
              <a:rPr lang="en-US" sz="5400" dirty="0" err="1">
                <a:solidFill>
                  <a:schemeClr val="bg1"/>
                </a:solidFill>
                <a:latin typeface="Bradley Hand" pitchFamily="2" charset="77"/>
              </a:rPr>
              <a:t>sx</a:t>
            </a:r>
            <a:r>
              <a:rPr lang="en-US" sz="5400" dirty="0">
                <a:solidFill>
                  <a:schemeClr val="bg1"/>
                </a:solidFill>
                <a:latin typeface="Bradley Hand" pitchFamily="2" charset="77"/>
              </a:rPr>
              <a:t> does not contain any faults 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5400" dirty="0">
                <a:solidFill>
                  <a:schemeClr val="bg1"/>
                </a:solidFill>
                <a:latin typeface="Bradley Hand" pitchFamily="2" charset="77"/>
              </a:rPr>
              <a:t>		(2) The subtree under x in the shortest path tree of s does not 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5400" dirty="0">
                <a:solidFill>
                  <a:schemeClr val="bg1"/>
                </a:solidFill>
                <a:latin typeface="Bradley Hand" pitchFamily="2" charset="77"/>
              </a:rPr>
              <a:t>			  contains any fault</a:t>
            </a:r>
          </a:p>
        </p:txBody>
      </p:sp>
      <p:sp>
        <p:nvSpPr>
          <p:cNvPr id="27" name="!!c4">
            <a:extLst>
              <a:ext uri="{FF2B5EF4-FFF2-40B4-BE49-F238E27FC236}">
                <a16:creationId xmlns:a16="http://schemas.microsoft.com/office/drawing/2014/main" id="{F24F2ADC-58EB-DB70-03D5-360D73BB9E91}"/>
              </a:ext>
            </a:extLst>
          </p:cNvPr>
          <p:cNvSpPr/>
          <p:nvPr/>
        </p:nvSpPr>
        <p:spPr>
          <a:xfrm>
            <a:off x="15334845" y="3644515"/>
            <a:ext cx="914400" cy="853996"/>
          </a:xfrm>
          <a:prstGeom prst="mathMultiply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accent5">
                  <a:lumMod val="75000"/>
                </a:schemeClr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1799271D-1164-56C4-A595-A44977049C5B}"/>
              </a:ext>
            </a:extLst>
          </p:cNvPr>
          <p:cNvSpPr/>
          <p:nvPr/>
        </p:nvSpPr>
        <p:spPr>
          <a:xfrm>
            <a:off x="804283" y="3824004"/>
            <a:ext cx="22319753" cy="2057400"/>
          </a:xfrm>
          <a:custGeom>
            <a:avLst/>
            <a:gdLst>
              <a:gd name="connsiteX0" fmla="*/ 0 w 22319753"/>
              <a:gd name="connsiteY0" fmla="*/ 166255 h 2057400"/>
              <a:gd name="connsiteX1" fmla="*/ 145473 w 22319753"/>
              <a:gd name="connsiteY1" fmla="*/ 187037 h 2057400"/>
              <a:gd name="connsiteX2" fmla="*/ 415637 w 22319753"/>
              <a:gd name="connsiteY2" fmla="*/ 207818 h 2057400"/>
              <a:gd name="connsiteX3" fmla="*/ 477982 w 22319753"/>
              <a:gd name="connsiteY3" fmla="*/ 249382 h 2057400"/>
              <a:gd name="connsiteX4" fmla="*/ 540328 w 22319753"/>
              <a:gd name="connsiteY4" fmla="*/ 270164 h 2057400"/>
              <a:gd name="connsiteX5" fmla="*/ 665019 w 22319753"/>
              <a:gd name="connsiteY5" fmla="*/ 353291 h 2057400"/>
              <a:gd name="connsiteX6" fmla="*/ 789709 w 22319753"/>
              <a:gd name="connsiteY6" fmla="*/ 436418 h 2057400"/>
              <a:gd name="connsiteX7" fmla="*/ 831273 w 22319753"/>
              <a:gd name="connsiteY7" fmla="*/ 498764 h 2057400"/>
              <a:gd name="connsiteX8" fmla="*/ 1413164 w 22319753"/>
              <a:gd name="connsiteY8" fmla="*/ 561109 h 2057400"/>
              <a:gd name="connsiteX9" fmla="*/ 1620982 w 22319753"/>
              <a:gd name="connsiteY9" fmla="*/ 602673 h 2057400"/>
              <a:gd name="connsiteX10" fmla="*/ 1745673 w 22319753"/>
              <a:gd name="connsiteY10" fmla="*/ 644237 h 2057400"/>
              <a:gd name="connsiteX11" fmla="*/ 1932709 w 22319753"/>
              <a:gd name="connsiteY11" fmla="*/ 748146 h 2057400"/>
              <a:gd name="connsiteX12" fmla="*/ 2223655 w 22319753"/>
              <a:gd name="connsiteY12" fmla="*/ 768927 h 2057400"/>
              <a:gd name="connsiteX13" fmla="*/ 2348346 w 22319753"/>
              <a:gd name="connsiteY13" fmla="*/ 810491 h 2057400"/>
              <a:gd name="connsiteX14" fmla="*/ 2722419 w 22319753"/>
              <a:gd name="connsiteY14" fmla="*/ 852055 h 2057400"/>
              <a:gd name="connsiteX15" fmla="*/ 3366655 w 22319753"/>
              <a:gd name="connsiteY15" fmla="*/ 852055 h 2057400"/>
              <a:gd name="connsiteX16" fmla="*/ 3823855 w 22319753"/>
              <a:gd name="connsiteY16" fmla="*/ 872837 h 2057400"/>
              <a:gd name="connsiteX17" fmla="*/ 4010891 w 22319753"/>
              <a:gd name="connsiteY17" fmla="*/ 914400 h 2057400"/>
              <a:gd name="connsiteX18" fmla="*/ 4135582 w 22319753"/>
              <a:gd name="connsiteY18" fmla="*/ 1018309 h 2057400"/>
              <a:gd name="connsiteX19" fmla="*/ 4197928 w 22319753"/>
              <a:gd name="connsiteY19" fmla="*/ 1059873 h 2057400"/>
              <a:gd name="connsiteX20" fmla="*/ 4281055 w 22319753"/>
              <a:gd name="connsiteY20" fmla="*/ 1101437 h 2057400"/>
              <a:gd name="connsiteX21" fmla="*/ 4364182 w 22319753"/>
              <a:gd name="connsiteY21" fmla="*/ 1122218 h 2057400"/>
              <a:gd name="connsiteX22" fmla="*/ 4426528 w 22319753"/>
              <a:gd name="connsiteY22" fmla="*/ 1143000 h 2057400"/>
              <a:gd name="connsiteX23" fmla="*/ 4551219 w 22319753"/>
              <a:gd name="connsiteY23" fmla="*/ 1226127 h 2057400"/>
              <a:gd name="connsiteX24" fmla="*/ 4613564 w 22319753"/>
              <a:gd name="connsiteY24" fmla="*/ 1288473 h 2057400"/>
              <a:gd name="connsiteX25" fmla="*/ 4779819 w 22319753"/>
              <a:gd name="connsiteY25" fmla="*/ 1330037 h 2057400"/>
              <a:gd name="connsiteX26" fmla="*/ 4925291 w 22319753"/>
              <a:gd name="connsiteY26" fmla="*/ 1371600 h 2057400"/>
              <a:gd name="connsiteX27" fmla="*/ 5049982 w 22319753"/>
              <a:gd name="connsiteY27" fmla="*/ 1413164 h 2057400"/>
              <a:gd name="connsiteX28" fmla="*/ 5112328 w 22319753"/>
              <a:gd name="connsiteY28" fmla="*/ 1433946 h 2057400"/>
              <a:gd name="connsiteX29" fmla="*/ 5403273 w 22319753"/>
              <a:gd name="connsiteY29" fmla="*/ 1454727 h 2057400"/>
              <a:gd name="connsiteX30" fmla="*/ 5631873 w 22319753"/>
              <a:gd name="connsiteY30" fmla="*/ 1496291 h 2057400"/>
              <a:gd name="connsiteX31" fmla="*/ 5756564 w 22319753"/>
              <a:gd name="connsiteY31" fmla="*/ 1537855 h 2057400"/>
              <a:gd name="connsiteX32" fmla="*/ 6795655 w 22319753"/>
              <a:gd name="connsiteY32" fmla="*/ 1537855 h 2057400"/>
              <a:gd name="connsiteX33" fmla="*/ 7003473 w 22319753"/>
              <a:gd name="connsiteY33" fmla="*/ 1517073 h 2057400"/>
              <a:gd name="connsiteX34" fmla="*/ 7252855 w 22319753"/>
              <a:gd name="connsiteY34" fmla="*/ 1496291 h 2057400"/>
              <a:gd name="connsiteX35" fmla="*/ 7917873 w 22319753"/>
              <a:gd name="connsiteY35" fmla="*/ 1517073 h 2057400"/>
              <a:gd name="connsiteX36" fmla="*/ 8167255 w 22319753"/>
              <a:gd name="connsiteY36" fmla="*/ 1475509 h 2057400"/>
              <a:gd name="connsiteX37" fmla="*/ 8312728 w 22319753"/>
              <a:gd name="connsiteY37" fmla="*/ 1433946 h 2057400"/>
              <a:gd name="connsiteX38" fmla="*/ 8686800 w 22319753"/>
              <a:gd name="connsiteY38" fmla="*/ 1392382 h 2057400"/>
              <a:gd name="connsiteX39" fmla="*/ 9684328 w 22319753"/>
              <a:gd name="connsiteY39" fmla="*/ 1413164 h 2057400"/>
              <a:gd name="connsiteX40" fmla="*/ 9746673 w 22319753"/>
              <a:gd name="connsiteY40" fmla="*/ 1433946 h 2057400"/>
              <a:gd name="connsiteX41" fmla="*/ 10037619 w 22319753"/>
              <a:gd name="connsiteY41" fmla="*/ 1413164 h 2057400"/>
              <a:gd name="connsiteX42" fmla="*/ 11076709 w 22319753"/>
              <a:gd name="connsiteY42" fmla="*/ 1433946 h 2057400"/>
              <a:gd name="connsiteX43" fmla="*/ 11139055 w 22319753"/>
              <a:gd name="connsiteY43" fmla="*/ 1454727 h 2057400"/>
              <a:gd name="connsiteX44" fmla="*/ 11326091 w 22319753"/>
              <a:gd name="connsiteY44" fmla="*/ 1496291 h 2057400"/>
              <a:gd name="connsiteX45" fmla="*/ 11554691 w 22319753"/>
              <a:gd name="connsiteY45" fmla="*/ 1454727 h 2057400"/>
              <a:gd name="connsiteX46" fmla="*/ 12905509 w 22319753"/>
              <a:gd name="connsiteY46" fmla="*/ 1413164 h 2057400"/>
              <a:gd name="connsiteX47" fmla="*/ 13030200 w 22319753"/>
              <a:gd name="connsiteY47" fmla="*/ 1392382 h 2057400"/>
              <a:gd name="connsiteX48" fmla="*/ 13632873 w 22319753"/>
              <a:gd name="connsiteY48" fmla="*/ 1350818 h 2057400"/>
              <a:gd name="connsiteX49" fmla="*/ 14547273 w 22319753"/>
              <a:gd name="connsiteY49" fmla="*/ 1330037 h 2057400"/>
              <a:gd name="connsiteX50" fmla="*/ 15503237 w 22319753"/>
              <a:gd name="connsiteY50" fmla="*/ 1350818 h 2057400"/>
              <a:gd name="connsiteX51" fmla="*/ 15627928 w 22319753"/>
              <a:gd name="connsiteY51" fmla="*/ 1392382 h 2057400"/>
              <a:gd name="connsiteX52" fmla="*/ 16105909 w 22319753"/>
              <a:gd name="connsiteY52" fmla="*/ 1350818 h 2057400"/>
              <a:gd name="connsiteX53" fmla="*/ 16542328 w 22319753"/>
              <a:gd name="connsiteY53" fmla="*/ 1309255 h 2057400"/>
              <a:gd name="connsiteX54" fmla="*/ 17103437 w 22319753"/>
              <a:gd name="connsiteY54" fmla="*/ 1330037 h 2057400"/>
              <a:gd name="connsiteX55" fmla="*/ 17311255 w 22319753"/>
              <a:gd name="connsiteY55" fmla="*/ 1350818 h 2057400"/>
              <a:gd name="connsiteX56" fmla="*/ 17477509 w 22319753"/>
              <a:gd name="connsiteY56" fmla="*/ 1392382 h 2057400"/>
              <a:gd name="connsiteX57" fmla="*/ 17560637 w 22319753"/>
              <a:gd name="connsiteY57" fmla="*/ 1454727 h 2057400"/>
              <a:gd name="connsiteX58" fmla="*/ 17622982 w 22319753"/>
              <a:gd name="connsiteY58" fmla="*/ 1496291 h 2057400"/>
              <a:gd name="connsiteX59" fmla="*/ 17685328 w 22319753"/>
              <a:gd name="connsiteY59" fmla="*/ 1558637 h 2057400"/>
              <a:gd name="connsiteX60" fmla="*/ 17810019 w 22319753"/>
              <a:gd name="connsiteY60" fmla="*/ 1641764 h 2057400"/>
              <a:gd name="connsiteX61" fmla="*/ 17872364 w 22319753"/>
              <a:gd name="connsiteY61" fmla="*/ 1683327 h 2057400"/>
              <a:gd name="connsiteX62" fmla="*/ 17997055 w 22319753"/>
              <a:gd name="connsiteY62" fmla="*/ 1787237 h 2057400"/>
              <a:gd name="connsiteX63" fmla="*/ 18080182 w 22319753"/>
              <a:gd name="connsiteY63" fmla="*/ 1808018 h 2057400"/>
              <a:gd name="connsiteX64" fmla="*/ 18246437 w 22319753"/>
              <a:gd name="connsiteY64" fmla="*/ 1891146 h 2057400"/>
              <a:gd name="connsiteX65" fmla="*/ 18329564 w 22319753"/>
              <a:gd name="connsiteY65" fmla="*/ 1932709 h 2057400"/>
              <a:gd name="connsiteX66" fmla="*/ 18516600 w 22319753"/>
              <a:gd name="connsiteY66" fmla="*/ 2015837 h 2057400"/>
              <a:gd name="connsiteX67" fmla="*/ 19493346 w 22319753"/>
              <a:gd name="connsiteY67" fmla="*/ 2057400 h 2057400"/>
              <a:gd name="connsiteX68" fmla="*/ 20012891 w 22319753"/>
              <a:gd name="connsiteY68" fmla="*/ 2036618 h 2057400"/>
              <a:gd name="connsiteX69" fmla="*/ 20096019 w 22319753"/>
              <a:gd name="connsiteY69" fmla="*/ 2015837 h 2057400"/>
              <a:gd name="connsiteX70" fmla="*/ 20241491 w 22319753"/>
              <a:gd name="connsiteY70" fmla="*/ 1953491 h 2057400"/>
              <a:gd name="connsiteX71" fmla="*/ 20366182 w 22319753"/>
              <a:gd name="connsiteY71" fmla="*/ 1870364 h 2057400"/>
              <a:gd name="connsiteX72" fmla="*/ 20511655 w 22319753"/>
              <a:gd name="connsiteY72" fmla="*/ 1724891 h 2057400"/>
              <a:gd name="connsiteX73" fmla="*/ 20615564 w 22319753"/>
              <a:gd name="connsiteY73" fmla="*/ 1662546 h 2057400"/>
              <a:gd name="connsiteX74" fmla="*/ 20781819 w 22319753"/>
              <a:gd name="connsiteY74" fmla="*/ 1537855 h 2057400"/>
              <a:gd name="connsiteX75" fmla="*/ 20906509 w 22319753"/>
              <a:gd name="connsiteY75" fmla="*/ 1454727 h 2057400"/>
              <a:gd name="connsiteX76" fmla="*/ 20968855 w 22319753"/>
              <a:gd name="connsiteY76" fmla="*/ 1413164 h 2057400"/>
              <a:gd name="connsiteX77" fmla="*/ 21010419 w 22319753"/>
              <a:gd name="connsiteY77" fmla="*/ 1350818 h 2057400"/>
              <a:gd name="connsiteX78" fmla="*/ 21155891 w 22319753"/>
              <a:gd name="connsiteY78" fmla="*/ 1205346 h 2057400"/>
              <a:gd name="connsiteX79" fmla="*/ 21197455 w 22319753"/>
              <a:gd name="connsiteY79" fmla="*/ 1143000 h 2057400"/>
              <a:gd name="connsiteX80" fmla="*/ 21280582 w 22319753"/>
              <a:gd name="connsiteY80" fmla="*/ 1080655 h 2057400"/>
              <a:gd name="connsiteX81" fmla="*/ 21342928 w 22319753"/>
              <a:gd name="connsiteY81" fmla="*/ 1018309 h 2057400"/>
              <a:gd name="connsiteX82" fmla="*/ 21467619 w 22319753"/>
              <a:gd name="connsiteY82" fmla="*/ 935182 h 2057400"/>
              <a:gd name="connsiteX83" fmla="*/ 21488400 w 22319753"/>
              <a:gd name="connsiteY83" fmla="*/ 852055 h 2057400"/>
              <a:gd name="connsiteX84" fmla="*/ 21696219 w 22319753"/>
              <a:gd name="connsiteY84" fmla="*/ 602673 h 2057400"/>
              <a:gd name="connsiteX85" fmla="*/ 21779346 w 22319753"/>
              <a:gd name="connsiteY85" fmla="*/ 477982 h 2057400"/>
              <a:gd name="connsiteX86" fmla="*/ 21820909 w 22319753"/>
              <a:gd name="connsiteY86" fmla="*/ 415637 h 2057400"/>
              <a:gd name="connsiteX87" fmla="*/ 21883255 w 22319753"/>
              <a:gd name="connsiteY87" fmla="*/ 374073 h 2057400"/>
              <a:gd name="connsiteX88" fmla="*/ 22007946 w 22319753"/>
              <a:gd name="connsiteY88" fmla="*/ 332509 h 2057400"/>
              <a:gd name="connsiteX89" fmla="*/ 22132637 w 22319753"/>
              <a:gd name="connsiteY89" fmla="*/ 270164 h 2057400"/>
              <a:gd name="connsiteX90" fmla="*/ 22278109 w 22319753"/>
              <a:gd name="connsiteY90" fmla="*/ 83127 h 2057400"/>
              <a:gd name="connsiteX91" fmla="*/ 22319673 w 22319753"/>
              <a:gd name="connsiteY91" fmla="*/ 0 h 205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22319753" h="2057400">
                <a:moveTo>
                  <a:pt x="0" y="166255"/>
                </a:moveTo>
                <a:cubicBezTo>
                  <a:pt x="48491" y="173182"/>
                  <a:pt x="96733" y="182163"/>
                  <a:pt x="145473" y="187037"/>
                </a:cubicBezTo>
                <a:cubicBezTo>
                  <a:pt x="235345" y="196024"/>
                  <a:pt x="326863" y="191173"/>
                  <a:pt x="415637" y="207818"/>
                </a:cubicBezTo>
                <a:cubicBezTo>
                  <a:pt x="440186" y="212421"/>
                  <a:pt x="455642" y="238212"/>
                  <a:pt x="477982" y="249382"/>
                </a:cubicBezTo>
                <a:cubicBezTo>
                  <a:pt x="497575" y="259179"/>
                  <a:pt x="519546" y="263237"/>
                  <a:pt x="540328" y="270164"/>
                </a:cubicBezTo>
                <a:cubicBezTo>
                  <a:pt x="678689" y="408525"/>
                  <a:pt x="529678" y="278101"/>
                  <a:pt x="665019" y="353291"/>
                </a:cubicBezTo>
                <a:cubicBezTo>
                  <a:pt x="708686" y="377550"/>
                  <a:pt x="789709" y="436418"/>
                  <a:pt x="789709" y="436418"/>
                </a:cubicBezTo>
                <a:cubicBezTo>
                  <a:pt x="803564" y="457200"/>
                  <a:pt x="813612" y="481103"/>
                  <a:pt x="831273" y="498764"/>
                </a:cubicBezTo>
                <a:cubicBezTo>
                  <a:pt x="966107" y="633597"/>
                  <a:pt x="1366373" y="559237"/>
                  <a:pt x="1413164" y="561109"/>
                </a:cubicBezTo>
                <a:cubicBezTo>
                  <a:pt x="1586053" y="618739"/>
                  <a:pt x="1310548" y="531034"/>
                  <a:pt x="1620982" y="602673"/>
                </a:cubicBezTo>
                <a:cubicBezTo>
                  <a:pt x="1663672" y="612525"/>
                  <a:pt x="1709219" y="619935"/>
                  <a:pt x="1745673" y="644237"/>
                </a:cubicBezTo>
                <a:cubicBezTo>
                  <a:pt x="1790281" y="673975"/>
                  <a:pt x="1866086" y="740308"/>
                  <a:pt x="1932709" y="748146"/>
                </a:cubicBezTo>
                <a:cubicBezTo>
                  <a:pt x="2029272" y="759506"/>
                  <a:pt x="2126673" y="762000"/>
                  <a:pt x="2223655" y="768927"/>
                </a:cubicBezTo>
                <a:lnTo>
                  <a:pt x="2348346" y="810491"/>
                </a:lnTo>
                <a:cubicBezTo>
                  <a:pt x="2509488" y="864206"/>
                  <a:pt x="2388829" y="829815"/>
                  <a:pt x="2722419" y="852055"/>
                </a:cubicBezTo>
                <a:cubicBezTo>
                  <a:pt x="3050842" y="906793"/>
                  <a:pt x="2670211" y="852055"/>
                  <a:pt x="3366655" y="852055"/>
                </a:cubicBezTo>
                <a:cubicBezTo>
                  <a:pt x="3519212" y="852055"/>
                  <a:pt x="3671455" y="865910"/>
                  <a:pt x="3823855" y="872837"/>
                </a:cubicBezTo>
                <a:cubicBezTo>
                  <a:pt x="3871749" y="880819"/>
                  <a:pt x="3959729" y="888819"/>
                  <a:pt x="4010891" y="914400"/>
                </a:cubicBezTo>
                <a:cubicBezTo>
                  <a:pt x="4088289" y="953099"/>
                  <a:pt x="4066639" y="960856"/>
                  <a:pt x="4135582" y="1018309"/>
                </a:cubicBezTo>
                <a:cubicBezTo>
                  <a:pt x="4154770" y="1034299"/>
                  <a:pt x="4176242" y="1047481"/>
                  <a:pt x="4197928" y="1059873"/>
                </a:cubicBezTo>
                <a:cubicBezTo>
                  <a:pt x="4224826" y="1075243"/>
                  <a:pt x="4252048" y="1090559"/>
                  <a:pt x="4281055" y="1101437"/>
                </a:cubicBezTo>
                <a:cubicBezTo>
                  <a:pt x="4307798" y="1111466"/>
                  <a:pt x="4336719" y="1114372"/>
                  <a:pt x="4364182" y="1122218"/>
                </a:cubicBezTo>
                <a:cubicBezTo>
                  <a:pt x="4385245" y="1128236"/>
                  <a:pt x="4405746" y="1136073"/>
                  <a:pt x="4426528" y="1143000"/>
                </a:cubicBezTo>
                <a:cubicBezTo>
                  <a:pt x="4468092" y="1170709"/>
                  <a:pt x="4515897" y="1190804"/>
                  <a:pt x="4551219" y="1226127"/>
                </a:cubicBezTo>
                <a:cubicBezTo>
                  <a:pt x="4572001" y="1246909"/>
                  <a:pt x="4586808" y="1276311"/>
                  <a:pt x="4613564" y="1288473"/>
                </a:cubicBezTo>
                <a:cubicBezTo>
                  <a:pt x="4665568" y="1312111"/>
                  <a:pt x="4725626" y="1311973"/>
                  <a:pt x="4779819" y="1330037"/>
                </a:cubicBezTo>
                <a:cubicBezTo>
                  <a:pt x="4989390" y="1399892"/>
                  <a:pt x="4664281" y="1293296"/>
                  <a:pt x="4925291" y="1371600"/>
                </a:cubicBezTo>
                <a:cubicBezTo>
                  <a:pt x="4967255" y="1384189"/>
                  <a:pt x="5008418" y="1399309"/>
                  <a:pt x="5049982" y="1413164"/>
                </a:cubicBezTo>
                <a:cubicBezTo>
                  <a:pt x="5070764" y="1420091"/>
                  <a:pt x="5090478" y="1432385"/>
                  <a:pt x="5112328" y="1433946"/>
                </a:cubicBezTo>
                <a:lnTo>
                  <a:pt x="5403273" y="1454727"/>
                </a:lnTo>
                <a:cubicBezTo>
                  <a:pt x="5444009" y="1461516"/>
                  <a:pt x="5586230" y="1483843"/>
                  <a:pt x="5631873" y="1496291"/>
                </a:cubicBezTo>
                <a:cubicBezTo>
                  <a:pt x="5674141" y="1507819"/>
                  <a:pt x="5756564" y="1537855"/>
                  <a:pt x="5756564" y="1537855"/>
                </a:cubicBezTo>
                <a:cubicBezTo>
                  <a:pt x="6222222" y="1471332"/>
                  <a:pt x="5699622" y="1537855"/>
                  <a:pt x="6795655" y="1537855"/>
                </a:cubicBezTo>
                <a:cubicBezTo>
                  <a:pt x="6865273" y="1537855"/>
                  <a:pt x="6934141" y="1523376"/>
                  <a:pt x="7003473" y="1517073"/>
                </a:cubicBezTo>
                <a:lnTo>
                  <a:pt x="7252855" y="1496291"/>
                </a:lnTo>
                <a:cubicBezTo>
                  <a:pt x="7474528" y="1503218"/>
                  <a:pt x="7696092" y="1517073"/>
                  <a:pt x="7917873" y="1517073"/>
                </a:cubicBezTo>
                <a:cubicBezTo>
                  <a:pt x="7953065" y="1517073"/>
                  <a:pt x="8120054" y="1487309"/>
                  <a:pt x="8167255" y="1475509"/>
                </a:cubicBezTo>
                <a:cubicBezTo>
                  <a:pt x="8216181" y="1463278"/>
                  <a:pt x="8262930" y="1441914"/>
                  <a:pt x="8312728" y="1433946"/>
                </a:cubicBezTo>
                <a:cubicBezTo>
                  <a:pt x="8436610" y="1414125"/>
                  <a:pt x="8686800" y="1392382"/>
                  <a:pt x="8686800" y="1392382"/>
                </a:cubicBezTo>
                <a:lnTo>
                  <a:pt x="9684328" y="1413164"/>
                </a:lnTo>
                <a:cubicBezTo>
                  <a:pt x="9706217" y="1414022"/>
                  <a:pt x="9724767" y="1433946"/>
                  <a:pt x="9746673" y="1433946"/>
                </a:cubicBezTo>
                <a:cubicBezTo>
                  <a:pt x="9843902" y="1433946"/>
                  <a:pt x="9940637" y="1420091"/>
                  <a:pt x="10037619" y="1413164"/>
                </a:cubicBezTo>
                <a:lnTo>
                  <a:pt x="11076709" y="1433946"/>
                </a:lnTo>
                <a:cubicBezTo>
                  <a:pt x="11098599" y="1434772"/>
                  <a:pt x="11117992" y="1448709"/>
                  <a:pt x="11139055" y="1454727"/>
                </a:cubicBezTo>
                <a:cubicBezTo>
                  <a:pt x="11207542" y="1474294"/>
                  <a:pt x="11254659" y="1482004"/>
                  <a:pt x="11326091" y="1496291"/>
                </a:cubicBezTo>
                <a:cubicBezTo>
                  <a:pt x="11402291" y="1482436"/>
                  <a:pt x="11478020" y="1465680"/>
                  <a:pt x="11554691" y="1454727"/>
                </a:cubicBezTo>
                <a:cubicBezTo>
                  <a:pt x="11939888" y="1399699"/>
                  <a:pt x="12797441" y="1415129"/>
                  <a:pt x="12905509" y="1413164"/>
                </a:cubicBezTo>
                <a:cubicBezTo>
                  <a:pt x="12947073" y="1406237"/>
                  <a:pt x="12988388" y="1397608"/>
                  <a:pt x="13030200" y="1392382"/>
                </a:cubicBezTo>
                <a:cubicBezTo>
                  <a:pt x="13223356" y="1368237"/>
                  <a:pt x="13444539" y="1356797"/>
                  <a:pt x="13632873" y="1350818"/>
                </a:cubicBezTo>
                <a:lnTo>
                  <a:pt x="14547273" y="1330037"/>
                </a:lnTo>
                <a:cubicBezTo>
                  <a:pt x="14865928" y="1336964"/>
                  <a:pt x="15185036" y="1332460"/>
                  <a:pt x="15503237" y="1350818"/>
                </a:cubicBezTo>
                <a:cubicBezTo>
                  <a:pt x="15546976" y="1353341"/>
                  <a:pt x="15627928" y="1392382"/>
                  <a:pt x="15627928" y="1392382"/>
                </a:cubicBezTo>
                <a:cubicBezTo>
                  <a:pt x="16039869" y="1346610"/>
                  <a:pt x="15553577" y="1398160"/>
                  <a:pt x="16105909" y="1350818"/>
                </a:cubicBezTo>
                <a:lnTo>
                  <a:pt x="16542328" y="1309255"/>
                </a:lnTo>
                <a:lnTo>
                  <a:pt x="17103437" y="1330037"/>
                </a:lnTo>
                <a:cubicBezTo>
                  <a:pt x="17172954" y="1333795"/>
                  <a:pt x="17242584" y="1339373"/>
                  <a:pt x="17311255" y="1350818"/>
                </a:cubicBezTo>
                <a:cubicBezTo>
                  <a:pt x="17367601" y="1360209"/>
                  <a:pt x="17477509" y="1392382"/>
                  <a:pt x="17477509" y="1392382"/>
                </a:cubicBezTo>
                <a:cubicBezTo>
                  <a:pt x="17505218" y="1413164"/>
                  <a:pt x="17532452" y="1434595"/>
                  <a:pt x="17560637" y="1454727"/>
                </a:cubicBezTo>
                <a:cubicBezTo>
                  <a:pt x="17580961" y="1469244"/>
                  <a:pt x="17603795" y="1480301"/>
                  <a:pt x="17622982" y="1496291"/>
                </a:cubicBezTo>
                <a:cubicBezTo>
                  <a:pt x="17645560" y="1515106"/>
                  <a:pt x="17662129" y="1540593"/>
                  <a:pt x="17685328" y="1558637"/>
                </a:cubicBezTo>
                <a:cubicBezTo>
                  <a:pt x="17724759" y="1589305"/>
                  <a:pt x="17768455" y="1614055"/>
                  <a:pt x="17810019" y="1641764"/>
                </a:cubicBezTo>
                <a:cubicBezTo>
                  <a:pt x="17830801" y="1655618"/>
                  <a:pt x="17854703" y="1665666"/>
                  <a:pt x="17872364" y="1683327"/>
                </a:cubicBezTo>
                <a:cubicBezTo>
                  <a:pt x="17909814" y="1720778"/>
                  <a:pt x="17946421" y="1765537"/>
                  <a:pt x="17997055" y="1787237"/>
                </a:cubicBezTo>
                <a:cubicBezTo>
                  <a:pt x="18023307" y="1798488"/>
                  <a:pt x="18052473" y="1801091"/>
                  <a:pt x="18080182" y="1808018"/>
                </a:cubicBezTo>
                <a:lnTo>
                  <a:pt x="18246437" y="1891146"/>
                </a:lnTo>
                <a:cubicBezTo>
                  <a:pt x="18274146" y="1905000"/>
                  <a:pt x="18303788" y="1915524"/>
                  <a:pt x="18329564" y="1932709"/>
                </a:cubicBezTo>
                <a:cubicBezTo>
                  <a:pt x="18390160" y="1973107"/>
                  <a:pt x="18435227" y="2011051"/>
                  <a:pt x="18516600" y="2015837"/>
                </a:cubicBezTo>
                <a:cubicBezTo>
                  <a:pt x="19077466" y="2048828"/>
                  <a:pt x="18751989" y="2032688"/>
                  <a:pt x="19493346" y="2057400"/>
                </a:cubicBezTo>
                <a:cubicBezTo>
                  <a:pt x="19666528" y="2050473"/>
                  <a:pt x="19839982" y="2048543"/>
                  <a:pt x="20012891" y="2036618"/>
                </a:cubicBezTo>
                <a:cubicBezTo>
                  <a:pt x="20041385" y="2034653"/>
                  <a:pt x="20068556" y="2023683"/>
                  <a:pt x="20096019" y="2015837"/>
                </a:cubicBezTo>
                <a:cubicBezTo>
                  <a:pt x="20141244" y="2002916"/>
                  <a:pt x="20204546" y="1979880"/>
                  <a:pt x="20241491" y="1953491"/>
                </a:cubicBezTo>
                <a:cubicBezTo>
                  <a:pt x="20377702" y="1856198"/>
                  <a:pt x="20232445" y="1914944"/>
                  <a:pt x="20366182" y="1870364"/>
                </a:cubicBezTo>
                <a:cubicBezTo>
                  <a:pt x="20414673" y="1821873"/>
                  <a:pt x="20452851" y="1760173"/>
                  <a:pt x="20511655" y="1724891"/>
                </a:cubicBezTo>
                <a:cubicBezTo>
                  <a:pt x="20546291" y="1704109"/>
                  <a:pt x="20582354" y="1685538"/>
                  <a:pt x="20615564" y="1662546"/>
                </a:cubicBezTo>
                <a:cubicBezTo>
                  <a:pt x="20672520" y="1623115"/>
                  <a:pt x="20724181" y="1576281"/>
                  <a:pt x="20781819" y="1537855"/>
                </a:cubicBezTo>
                <a:lnTo>
                  <a:pt x="20906509" y="1454727"/>
                </a:lnTo>
                <a:lnTo>
                  <a:pt x="20968855" y="1413164"/>
                </a:lnTo>
                <a:cubicBezTo>
                  <a:pt x="20982710" y="1392382"/>
                  <a:pt x="20993710" y="1369383"/>
                  <a:pt x="21010419" y="1350818"/>
                </a:cubicBezTo>
                <a:cubicBezTo>
                  <a:pt x="21056294" y="1299846"/>
                  <a:pt x="21117852" y="1262405"/>
                  <a:pt x="21155891" y="1205346"/>
                </a:cubicBezTo>
                <a:cubicBezTo>
                  <a:pt x="21169746" y="1184564"/>
                  <a:pt x="21179794" y="1160661"/>
                  <a:pt x="21197455" y="1143000"/>
                </a:cubicBezTo>
                <a:cubicBezTo>
                  <a:pt x="21221946" y="1118509"/>
                  <a:pt x="21254284" y="1103196"/>
                  <a:pt x="21280582" y="1080655"/>
                </a:cubicBezTo>
                <a:cubicBezTo>
                  <a:pt x="21302897" y="1061528"/>
                  <a:pt x="21319729" y="1036353"/>
                  <a:pt x="21342928" y="1018309"/>
                </a:cubicBezTo>
                <a:cubicBezTo>
                  <a:pt x="21382359" y="987641"/>
                  <a:pt x="21467619" y="935182"/>
                  <a:pt x="21467619" y="935182"/>
                </a:cubicBezTo>
                <a:cubicBezTo>
                  <a:pt x="21474546" y="907473"/>
                  <a:pt x="21474009" y="876726"/>
                  <a:pt x="21488400" y="852055"/>
                </a:cubicBezTo>
                <a:cubicBezTo>
                  <a:pt x="21640755" y="590873"/>
                  <a:pt x="21561758" y="770748"/>
                  <a:pt x="21696219" y="602673"/>
                </a:cubicBezTo>
                <a:cubicBezTo>
                  <a:pt x="21727425" y="563666"/>
                  <a:pt x="21751637" y="519546"/>
                  <a:pt x="21779346" y="477982"/>
                </a:cubicBezTo>
                <a:cubicBezTo>
                  <a:pt x="21793200" y="457200"/>
                  <a:pt x="21800127" y="429491"/>
                  <a:pt x="21820909" y="415637"/>
                </a:cubicBezTo>
                <a:cubicBezTo>
                  <a:pt x="21841691" y="401782"/>
                  <a:pt x="21860431" y="384217"/>
                  <a:pt x="21883255" y="374073"/>
                </a:cubicBezTo>
                <a:cubicBezTo>
                  <a:pt x="21923291" y="356279"/>
                  <a:pt x="21971492" y="356811"/>
                  <a:pt x="22007946" y="332509"/>
                </a:cubicBezTo>
                <a:cubicBezTo>
                  <a:pt x="22088518" y="278795"/>
                  <a:pt x="22046596" y="298844"/>
                  <a:pt x="22132637" y="270164"/>
                </a:cubicBezTo>
                <a:cubicBezTo>
                  <a:pt x="22378465" y="24336"/>
                  <a:pt x="22199369" y="240609"/>
                  <a:pt x="22278109" y="83127"/>
                </a:cubicBezTo>
                <a:cubicBezTo>
                  <a:pt x="22323516" y="-7687"/>
                  <a:pt x="22319673" y="52056"/>
                  <a:pt x="22319673" y="0"/>
                </a:cubicBezTo>
              </a:path>
            </a:pathLst>
          </a:custGeom>
          <a:noFill/>
          <a:ln w="63500" cap="flat">
            <a:solidFill>
              <a:srgbClr val="72F2E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51363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22A33811-B783-3DA4-1AB8-BCE0017E3365}"/>
              </a:ext>
            </a:extLst>
          </p:cNvPr>
          <p:cNvSpPr/>
          <p:nvPr/>
        </p:nvSpPr>
        <p:spPr>
          <a:xfrm>
            <a:off x="497098" y="3735104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224972F-B6D5-CD46-5E08-4E6FBDC68CE1}"/>
              </a:ext>
            </a:extLst>
          </p:cNvPr>
          <p:cNvSpPr/>
          <p:nvPr/>
        </p:nvSpPr>
        <p:spPr>
          <a:xfrm>
            <a:off x="1850518" y="247928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B20835E-9E26-7A74-D55C-18C62BDDF27B}"/>
              </a:ext>
            </a:extLst>
          </p:cNvPr>
          <p:cNvSpPr/>
          <p:nvPr/>
        </p:nvSpPr>
        <p:spPr>
          <a:xfrm>
            <a:off x="1850518" y="4091693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D3764A9-400A-1391-9C9C-97FE6CADB5EA}"/>
              </a:ext>
            </a:extLst>
          </p:cNvPr>
          <p:cNvSpPr/>
          <p:nvPr/>
        </p:nvSpPr>
        <p:spPr>
          <a:xfrm>
            <a:off x="1845341" y="5362487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B3EA9AE-3AD8-02CA-B9D7-1E83907DDB9B}"/>
              </a:ext>
            </a:extLst>
          </p:cNvPr>
          <p:cNvSpPr/>
          <p:nvPr/>
        </p:nvSpPr>
        <p:spPr>
          <a:xfrm>
            <a:off x="3125897" y="1773674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9DD2A8B-5557-1D81-56AD-FC54BE40FE21}"/>
              </a:ext>
            </a:extLst>
          </p:cNvPr>
          <p:cNvSpPr/>
          <p:nvPr/>
        </p:nvSpPr>
        <p:spPr>
          <a:xfrm>
            <a:off x="3119487" y="3222955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D8F5B4F-B40E-D8C4-63BB-F6633815BE7F}"/>
              </a:ext>
            </a:extLst>
          </p:cNvPr>
          <p:cNvSpPr/>
          <p:nvPr/>
        </p:nvSpPr>
        <p:spPr>
          <a:xfrm>
            <a:off x="3119487" y="4433034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52932B6-F57C-8B08-1B5E-B01A46341882}"/>
              </a:ext>
            </a:extLst>
          </p:cNvPr>
          <p:cNvSpPr/>
          <p:nvPr/>
        </p:nvSpPr>
        <p:spPr>
          <a:xfrm>
            <a:off x="3077083" y="581666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C1B39A7-89BE-1929-A107-56286514B162}"/>
              </a:ext>
            </a:extLst>
          </p:cNvPr>
          <p:cNvSpPr/>
          <p:nvPr/>
        </p:nvSpPr>
        <p:spPr>
          <a:xfrm>
            <a:off x="4308825" y="6278101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BA73507-C3D0-C975-91C0-A0CDB31E9E6E}"/>
              </a:ext>
            </a:extLst>
          </p:cNvPr>
          <p:cNvSpPr/>
          <p:nvPr/>
        </p:nvSpPr>
        <p:spPr>
          <a:xfrm>
            <a:off x="4388456" y="443303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9846415-0280-B9CA-0AEB-11838A08AC55}"/>
              </a:ext>
            </a:extLst>
          </p:cNvPr>
          <p:cNvSpPr/>
          <p:nvPr/>
        </p:nvSpPr>
        <p:spPr>
          <a:xfrm>
            <a:off x="4388456" y="171398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B14AB6D-C252-1CDF-2A99-B586B1C64158}"/>
              </a:ext>
            </a:extLst>
          </p:cNvPr>
          <p:cNvSpPr/>
          <p:nvPr/>
        </p:nvSpPr>
        <p:spPr>
          <a:xfrm>
            <a:off x="5670398" y="5106411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348410A-4A0F-396E-C4D5-A4B054117F50}"/>
              </a:ext>
            </a:extLst>
          </p:cNvPr>
          <p:cNvSpPr/>
          <p:nvPr/>
        </p:nvSpPr>
        <p:spPr>
          <a:xfrm>
            <a:off x="5678143" y="3862978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6FBAC62-CBC7-2BEB-C66D-2D95F997C69B}"/>
              </a:ext>
            </a:extLst>
          </p:cNvPr>
          <p:cNvSpPr/>
          <p:nvPr/>
        </p:nvSpPr>
        <p:spPr>
          <a:xfrm>
            <a:off x="5670398" y="242460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9A1D629-B041-0036-B61D-3C4F103891D3}"/>
              </a:ext>
            </a:extLst>
          </p:cNvPr>
          <p:cNvSpPr/>
          <p:nvPr/>
        </p:nvSpPr>
        <p:spPr>
          <a:xfrm>
            <a:off x="5670398" y="1105466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54B8464-F84C-B836-B7D0-60A74E108680}"/>
              </a:ext>
            </a:extLst>
          </p:cNvPr>
          <p:cNvCxnSpPr>
            <a:stCxn id="3" idx="7"/>
            <a:endCxn id="4" idx="3"/>
          </p:cNvCxnSpPr>
          <p:nvPr/>
        </p:nvCxnSpPr>
        <p:spPr>
          <a:xfrm flipV="1">
            <a:off x="888633" y="2916429"/>
            <a:ext cx="1029063" cy="89367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316E9D1-4A9B-F35D-2999-D700984CAC74}"/>
              </a:ext>
            </a:extLst>
          </p:cNvPr>
          <p:cNvCxnSpPr>
            <a:cxnSpLocks/>
            <a:stCxn id="3" idx="6"/>
            <a:endCxn id="5" idx="2"/>
          </p:cNvCxnSpPr>
          <p:nvPr/>
        </p:nvCxnSpPr>
        <p:spPr>
          <a:xfrm>
            <a:off x="955810" y="3991180"/>
            <a:ext cx="894708" cy="356589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A7D21B5-5D8D-13D3-A52C-3C9607C7D02C}"/>
              </a:ext>
            </a:extLst>
          </p:cNvPr>
          <p:cNvCxnSpPr>
            <a:cxnSpLocks/>
            <a:stCxn id="3" idx="5"/>
            <a:endCxn id="6" idx="1"/>
          </p:cNvCxnSpPr>
          <p:nvPr/>
        </p:nvCxnSpPr>
        <p:spPr>
          <a:xfrm>
            <a:off x="888633" y="4172252"/>
            <a:ext cx="1023885" cy="126523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EEBCFFF-2D41-794D-5BDC-D06867765CAB}"/>
              </a:ext>
            </a:extLst>
          </p:cNvPr>
          <p:cNvCxnSpPr>
            <a:cxnSpLocks/>
            <a:stCxn id="4" idx="7"/>
            <a:endCxn id="7" idx="2"/>
          </p:cNvCxnSpPr>
          <p:nvPr/>
        </p:nvCxnSpPr>
        <p:spPr>
          <a:xfrm flipV="1">
            <a:off x="2242053" y="2029750"/>
            <a:ext cx="883844" cy="524534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2C0FE09-5535-336A-880C-786B117F5F97}"/>
              </a:ext>
            </a:extLst>
          </p:cNvPr>
          <p:cNvCxnSpPr>
            <a:cxnSpLocks/>
            <a:stCxn id="4" idx="5"/>
            <a:endCxn id="8" idx="2"/>
          </p:cNvCxnSpPr>
          <p:nvPr/>
        </p:nvCxnSpPr>
        <p:spPr>
          <a:xfrm>
            <a:off x="2242053" y="2916429"/>
            <a:ext cx="877434" cy="562602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9191A1E-2316-1585-1AFF-B9D0A101A1C8}"/>
              </a:ext>
            </a:extLst>
          </p:cNvPr>
          <p:cNvCxnSpPr>
            <a:cxnSpLocks/>
            <a:stCxn id="5" idx="6"/>
            <a:endCxn id="9" idx="2"/>
          </p:cNvCxnSpPr>
          <p:nvPr/>
        </p:nvCxnSpPr>
        <p:spPr>
          <a:xfrm>
            <a:off x="2309230" y="4347769"/>
            <a:ext cx="810257" cy="341341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424EE65-7366-6060-A8F3-46EF3E015BFC}"/>
              </a:ext>
            </a:extLst>
          </p:cNvPr>
          <p:cNvCxnSpPr>
            <a:cxnSpLocks/>
            <a:stCxn id="6" idx="6"/>
            <a:endCxn id="10" idx="2"/>
          </p:cNvCxnSpPr>
          <p:nvPr/>
        </p:nvCxnSpPr>
        <p:spPr>
          <a:xfrm>
            <a:off x="2304053" y="5618563"/>
            <a:ext cx="773030" cy="454176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47EBD46-2C96-928A-F0EF-256F991769B9}"/>
              </a:ext>
            </a:extLst>
          </p:cNvPr>
          <p:cNvCxnSpPr>
            <a:cxnSpLocks/>
            <a:stCxn id="7" idx="6"/>
            <a:endCxn id="13" idx="2"/>
          </p:cNvCxnSpPr>
          <p:nvPr/>
        </p:nvCxnSpPr>
        <p:spPr>
          <a:xfrm flipV="1">
            <a:off x="3584609" y="1970058"/>
            <a:ext cx="803847" cy="59692"/>
          </a:xfrm>
          <a:prstGeom prst="line">
            <a:avLst/>
          </a:prstGeom>
          <a:noFill/>
          <a:ln w="127000" cap="flat">
            <a:solidFill>
              <a:schemeClr val="accent5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4D4F499-0B01-7616-7F70-AAD18DFB35C4}"/>
              </a:ext>
            </a:extLst>
          </p:cNvPr>
          <p:cNvCxnSpPr>
            <a:cxnSpLocks/>
            <a:stCxn id="9" idx="6"/>
            <a:endCxn id="12" idx="2"/>
          </p:cNvCxnSpPr>
          <p:nvPr/>
        </p:nvCxnSpPr>
        <p:spPr>
          <a:xfrm flipV="1">
            <a:off x="3578199" y="4689108"/>
            <a:ext cx="810257" cy="2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D89C0B3-DE4C-080D-07D0-EDE03FBBACFF}"/>
              </a:ext>
            </a:extLst>
          </p:cNvPr>
          <p:cNvCxnSpPr>
            <a:cxnSpLocks/>
            <a:stCxn id="10" idx="6"/>
            <a:endCxn id="11" idx="2"/>
          </p:cNvCxnSpPr>
          <p:nvPr/>
        </p:nvCxnSpPr>
        <p:spPr>
          <a:xfrm>
            <a:off x="3535795" y="6072738"/>
            <a:ext cx="773030" cy="46143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70A693F-52AF-FA63-3F83-AC0E2AA24B56}"/>
              </a:ext>
            </a:extLst>
          </p:cNvPr>
          <p:cNvCxnSpPr>
            <a:cxnSpLocks/>
            <a:stCxn id="12" idx="6"/>
            <a:endCxn id="15" idx="2"/>
          </p:cNvCxnSpPr>
          <p:nvPr/>
        </p:nvCxnSpPr>
        <p:spPr>
          <a:xfrm flipV="1">
            <a:off x="4847168" y="4119054"/>
            <a:ext cx="830975" cy="570054"/>
          </a:xfrm>
          <a:prstGeom prst="line">
            <a:avLst/>
          </a:prstGeom>
          <a:noFill/>
          <a:ln w="127000" cap="flat">
            <a:solidFill>
              <a:schemeClr val="accent5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13A38EAD-335E-EB65-BC4E-11EA7CC1622F}"/>
              </a:ext>
            </a:extLst>
          </p:cNvPr>
          <p:cNvCxnSpPr>
            <a:cxnSpLocks/>
            <a:stCxn id="12" idx="6"/>
            <a:endCxn id="14" idx="2"/>
          </p:cNvCxnSpPr>
          <p:nvPr/>
        </p:nvCxnSpPr>
        <p:spPr>
          <a:xfrm>
            <a:off x="4847168" y="4689108"/>
            <a:ext cx="823230" cy="673379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CB7F970-1E9C-BC7F-3F6A-ABD1DF7A494C}"/>
              </a:ext>
            </a:extLst>
          </p:cNvPr>
          <p:cNvCxnSpPr>
            <a:cxnSpLocks/>
            <a:stCxn id="13" idx="6"/>
            <a:endCxn id="17" idx="2"/>
          </p:cNvCxnSpPr>
          <p:nvPr/>
        </p:nvCxnSpPr>
        <p:spPr>
          <a:xfrm flipV="1">
            <a:off x="4847168" y="1361542"/>
            <a:ext cx="823230" cy="608516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092DA6A9-0C06-DDB5-1998-2920DAB0825D}"/>
              </a:ext>
            </a:extLst>
          </p:cNvPr>
          <p:cNvCxnSpPr>
            <a:cxnSpLocks/>
            <a:stCxn id="13" idx="6"/>
            <a:endCxn id="16" idx="2"/>
          </p:cNvCxnSpPr>
          <p:nvPr/>
        </p:nvCxnSpPr>
        <p:spPr>
          <a:xfrm>
            <a:off x="4847168" y="1970058"/>
            <a:ext cx="823230" cy="710627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58D6796D-B8E0-E5BA-79CB-1B5D299B24E6}"/>
              </a:ext>
            </a:extLst>
          </p:cNvPr>
          <p:cNvSpPr txBox="1"/>
          <p:nvPr/>
        </p:nvSpPr>
        <p:spPr>
          <a:xfrm>
            <a:off x="557887" y="3637092"/>
            <a:ext cx="39913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FFFFFF"/>
                </a:solidFill>
                <a:latin typeface="Chalkduster" panose="03050602040202020205" pitchFamily="66" charset="77"/>
              </a:rPr>
              <a:t>s</a:t>
            </a:r>
          </a:p>
        </p:txBody>
      </p:sp>
      <p:sp>
        <p:nvSpPr>
          <p:cNvPr id="63" name="Merge 62">
            <a:extLst>
              <a:ext uri="{FF2B5EF4-FFF2-40B4-BE49-F238E27FC236}">
                <a16:creationId xmlns:a16="http://schemas.microsoft.com/office/drawing/2014/main" id="{5FB51D65-8240-6CFD-C7B7-D71B5A889567}"/>
              </a:ext>
            </a:extLst>
          </p:cNvPr>
          <p:cNvSpPr/>
          <p:nvPr/>
        </p:nvSpPr>
        <p:spPr>
          <a:xfrm rot="5400000">
            <a:off x="6571906" y="195801"/>
            <a:ext cx="1384590" cy="2283310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1018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4" name="Merge 63">
            <a:extLst>
              <a:ext uri="{FF2B5EF4-FFF2-40B4-BE49-F238E27FC236}">
                <a16:creationId xmlns:a16="http://schemas.microsoft.com/office/drawing/2014/main" id="{021717F1-7225-005C-E3D9-334F06B01F77}"/>
              </a:ext>
            </a:extLst>
          </p:cNvPr>
          <p:cNvSpPr/>
          <p:nvPr/>
        </p:nvSpPr>
        <p:spPr>
          <a:xfrm rot="5400000">
            <a:off x="6614726" y="1598710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1018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5" name="Merge 64">
            <a:extLst>
              <a:ext uri="{FF2B5EF4-FFF2-40B4-BE49-F238E27FC236}">
                <a16:creationId xmlns:a16="http://schemas.microsoft.com/office/drawing/2014/main" id="{95AB8F65-1996-4F99-543B-D9F176B0FD6F}"/>
              </a:ext>
            </a:extLst>
          </p:cNvPr>
          <p:cNvSpPr/>
          <p:nvPr/>
        </p:nvSpPr>
        <p:spPr>
          <a:xfrm rot="5400000">
            <a:off x="6595345" y="2971360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1018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6" name="Merge 65">
            <a:extLst>
              <a:ext uri="{FF2B5EF4-FFF2-40B4-BE49-F238E27FC236}">
                <a16:creationId xmlns:a16="http://schemas.microsoft.com/office/drawing/2014/main" id="{48941BA8-E566-71C7-2708-0BE26715CBE4}"/>
              </a:ext>
            </a:extLst>
          </p:cNvPr>
          <p:cNvSpPr/>
          <p:nvPr/>
        </p:nvSpPr>
        <p:spPr>
          <a:xfrm rot="5400000">
            <a:off x="6613075" y="4258501"/>
            <a:ext cx="1324896" cy="2283312"/>
          </a:xfrm>
          <a:prstGeom prst="flowChartMerge">
            <a:avLst/>
          </a:prstGeom>
          <a:solidFill>
            <a:schemeClr val="accent4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7" name="Merge 66">
            <a:extLst>
              <a:ext uri="{FF2B5EF4-FFF2-40B4-BE49-F238E27FC236}">
                <a16:creationId xmlns:a16="http://schemas.microsoft.com/office/drawing/2014/main" id="{42F32E53-32E9-2C21-754B-35E0DDDC4020}"/>
              </a:ext>
            </a:extLst>
          </p:cNvPr>
          <p:cNvSpPr/>
          <p:nvPr/>
        </p:nvSpPr>
        <p:spPr>
          <a:xfrm rot="5400000">
            <a:off x="5237305" y="5432356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1018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69CACA1E-A180-FE8C-DAA9-EABFD617D477}"/>
              </a:ext>
            </a:extLst>
          </p:cNvPr>
          <p:cNvSpPr/>
          <p:nvPr/>
        </p:nvSpPr>
        <p:spPr>
          <a:xfrm rot="10800000">
            <a:off x="23053828" y="3634367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C343CF2E-FC9C-F83A-243A-7D68108AB369}"/>
              </a:ext>
            </a:extLst>
          </p:cNvPr>
          <p:cNvSpPr/>
          <p:nvPr/>
        </p:nvSpPr>
        <p:spPr>
          <a:xfrm rot="10800000">
            <a:off x="21700408" y="489018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34A3CB77-1C59-DF67-5FDB-AA4158872420}"/>
              </a:ext>
            </a:extLst>
          </p:cNvPr>
          <p:cNvSpPr/>
          <p:nvPr/>
        </p:nvSpPr>
        <p:spPr>
          <a:xfrm rot="10800000">
            <a:off x="21700408" y="3277778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E041B13E-461C-78AE-BB4E-95E1BD93F29E}"/>
              </a:ext>
            </a:extLst>
          </p:cNvPr>
          <p:cNvSpPr/>
          <p:nvPr/>
        </p:nvSpPr>
        <p:spPr>
          <a:xfrm rot="10800000">
            <a:off x="21705585" y="2006984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FC2CBFB9-3367-DC10-664F-54C36642B2AC}"/>
              </a:ext>
            </a:extLst>
          </p:cNvPr>
          <p:cNvSpPr/>
          <p:nvPr/>
        </p:nvSpPr>
        <p:spPr>
          <a:xfrm rot="10800000">
            <a:off x="20425029" y="5595797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23BB3B57-3331-36FA-6FEA-50334AB2B579}"/>
              </a:ext>
            </a:extLst>
          </p:cNvPr>
          <p:cNvSpPr/>
          <p:nvPr/>
        </p:nvSpPr>
        <p:spPr>
          <a:xfrm rot="10800000">
            <a:off x="20431439" y="4146516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A1DED2F5-3301-5C13-15FF-4148612A9407}"/>
              </a:ext>
            </a:extLst>
          </p:cNvPr>
          <p:cNvSpPr/>
          <p:nvPr/>
        </p:nvSpPr>
        <p:spPr>
          <a:xfrm rot="10800000">
            <a:off x="20431439" y="2936437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8A3A25F-C416-6CA8-2F86-C253A911BA99}"/>
              </a:ext>
            </a:extLst>
          </p:cNvPr>
          <p:cNvSpPr/>
          <p:nvPr/>
        </p:nvSpPr>
        <p:spPr>
          <a:xfrm rot="10800000">
            <a:off x="20473843" y="155280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6649D22B-FE54-C884-676E-0461BDC63AF0}"/>
              </a:ext>
            </a:extLst>
          </p:cNvPr>
          <p:cNvSpPr/>
          <p:nvPr/>
        </p:nvSpPr>
        <p:spPr>
          <a:xfrm rot="10800000">
            <a:off x="19242101" y="1091370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16CFDD31-5816-F7B0-C274-330985CEFAA9}"/>
              </a:ext>
            </a:extLst>
          </p:cNvPr>
          <p:cNvSpPr/>
          <p:nvPr/>
        </p:nvSpPr>
        <p:spPr>
          <a:xfrm rot="10800000">
            <a:off x="19162470" y="293643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6AAB0A98-0624-C972-065B-9B5D873324FA}"/>
              </a:ext>
            </a:extLst>
          </p:cNvPr>
          <p:cNvSpPr/>
          <p:nvPr/>
        </p:nvSpPr>
        <p:spPr>
          <a:xfrm rot="10800000">
            <a:off x="19162470" y="565548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CA3B5BD2-0CB1-127D-65E8-99EDACE0B6FD}"/>
              </a:ext>
            </a:extLst>
          </p:cNvPr>
          <p:cNvSpPr/>
          <p:nvPr/>
        </p:nvSpPr>
        <p:spPr>
          <a:xfrm rot="10800000">
            <a:off x="17880528" y="2263060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0C65EC8A-D493-2F12-9507-8FB1DE7E672A}"/>
              </a:ext>
            </a:extLst>
          </p:cNvPr>
          <p:cNvSpPr/>
          <p:nvPr/>
        </p:nvSpPr>
        <p:spPr>
          <a:xfrm rot="10800000">
            <a:off x="17872783" y="3506493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2BECC466-AABC-B495-A2CF-F4575A6B942C}"/>
              </a:ext>
            </a:extLst>
          </p:cNvPr>
          <p:cNvSpPr/>
          <p:nvPr/>
        </p:nvSpPr>
        <p:spPr>
          <a:xfrm rot="10800000">
            <a:off x="17880528" y="494486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EBF39356-0658-85DD-4E58-78F2D1C58BB1}"/>
              </a:ext>
            </a:extLst>
          </p:cNvPr>
          <p:cNvSpPr/>
          <p:nvPr/>
        </p:nvSpPr>
        <p:spPr>
          <a:xfrm rot="10800000">
            <a:off x="17880528" y="6264005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E584EC80-6FE6-93D8-9973-17965AF90FFE}"/>
              </a:ext>
            </a:extLst>
          </p:cNvPr>
          <p:cNvCxnSpPr>
            <a:cxnSpLocks/>
            <a:stCxn id="69" idx="7"/>
            <a:endCxn id="70" idx="3"/>
          </p:cNvCxnSpPr>
          <p:nvPr/>
        </p:nvCxnSpPr>
        <p:spPr>
          <a:xfrm rot="10800000" flipV="1">
            <a:off x="22091942" y="4071514"/>
            <a:ext cx="1029063" cy="89367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8E5989EE-781C-9F75-3469-D36436E76769}"/>
              </a:ext>
            </a:extLst>
          </p:cNvPr>
          <p:cNvCxnSpPr>
            <a:cxnSpLocks/>
            <a:stCxn id="69" idx="6"/>
            <a:endCxn id="71" idx="2"/>
          </p:cNvCxnSpPr>
          <p:nvPr/>
        </p:nvCxnSpPr>
        <p:spPr>
          <a:xfrm rot="10800000">
            <a:off x="22159120" y="3533852"/>
            <a:ext cx="894708" cy="356589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76A5B7F9-DB8E-ED0E-4C53-A43F741192FD}"/>
              </a:ext>
            </a:extLst>
          </p:cNvPr>
          <p:cNvCxnSpPr>
            <a:cxnSpLocks/>
            <a:stCxn id="69" idx="5"/>
            <a:endCxn id="72" idx="1"/>
          </p:cNvCxnSpPr>
          <p:nvPr/>
        </p:nvCxnSpPr>
        <p:spPr>
          <a:xfrm rot="10800000">
            <a:off x="22097120" y="2444131"/>
            <a:ext cx="1023885" cy="126523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A419852C-C440-2CD7-70F5-B6B8DDDE2488}"/>
              </a:ext>
            </a:extLst>
          </p:cNvPr>
          <p:cNvCxnSpPr>
            <a:cxnSpLocks/>
            <a:stCxn id="70" idx="7"/>
            <a:endCxn id="73" idx="2"/>
          </p:cNvCxnSpPr>
          <p:nvPr/>
        </p:nvCxnSpPr>
        <p:spPr>
          <a:xfrm rot="10800000" flipV="1">
            <a:off x="20883741" y="5327337"/>
            <a:ext cx="883844" cy="524534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1B8DC0FA-24C2-9E6C-88B7-D22D9E6D5352}"/>
              </a:ext>
            </a:extLst>
          </p:cNvPr>
          <p:cNvCxnSpPr>
            <a:cxnSpLocks/>
            <a:stCxn id="70" idx="5"/>
            <a:endCxn id="74" idx="2"/>
          </p:cNvCxnSpPr>
          <p:nvPr/>
        </p:nvCxnSpPr>
        <p:spPr>
          <a:xfrm rot="10800000">
            <a:off x="20890151" y="4402590"/>
            <a:ext cx="877434" cy="562602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52BF9EB1-5F00-A41C-1B79-0E73E211D917}"/>
              </a:ext>
            </a:extLst>
          </p:cNvPr>
          <p:cNvCxnSpPr>
            <a:cxnSpLocks/>
            <a:stCxn id="71" idx="6"/>
            <a:endCxn id="75" idx="2"/>
          </p:cNvCxnSpPr>
          <p:nvPr/>
        </p:nvCxnSpPr>
        <p:spPr>
          <a:xfrm rot="10800000">
            <a:off x="20890151" y="3192511"/>
            <a:ext cx="810257" cy="341341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C9CAE128-EFD1-2D84-5757-540AC9DB18B1}"/>
              </a:ext>
            </a:extLst>
          </p:cNvPr>
          <p:cNvCxnSpPr>
            <a:cxnSpLocks/>
            <a:stCxn id="72" idx="6"/>
            <a:endCxn id="76" idx="2"/>
          </p:cNvCxnSpPr>
          <p:nvPr/>
        </p:nvCxnSpPr>
        <p:spPr>
          <a:xfrm rot="10800000">
            <a:off x="20932555" y="1808882"/>
            <a:ext cx="773030" cy="454176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FBDB1856-BE9C-F83C-367C-06D2B1E8A737}"/>
              </a:ext>
            </a:extLst>
          </p:cNvPr>
          <p:cNvCxnSpPr>
            <a:cxnSpLocks/>
            <a:stCxn id="73" idx="6"/>
            <a:endCxn id="79" idx="2"/>
          </p:cNvCxnSpPr>
          <p:nvPr/>
        </p:nvCxnSpPr>
        <p:spPr>
          <a:xfrm rot="10800000" flipV="1">
            <a:off x="19621182" y="5851871"/>
            <a:ext cx="803847" cy="59692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F783DCF4-3A0C-DA43-BE84-4BE59BFF969B}"/>
              </a:ext>
            </a:extLst>
          </p:cNvPr>
          <p:cNvCxnSpPr>
            <a:cxnSpLocks/>
            <a:stCxn id="75" idx="6"/>
            <a:endCxn id="78" idx="2"/>
          </p:cNvCxnSpPr>
          <p:nvPr/>
        </p:nvCxnSpPr>
        <p:spPr>
          <a:xfrm rot="10800000" flipV="1">
            <a:off x="19621182" y="3192511"/>
            <a:ext cx="810257" cy="2"/>
          </a:xfrm>
          <a:prstGeom prst="line">
            <a:avLst/>
          </a:prstGeom>
          <a:noFill/>
          <a:ln w="127000" cap="flat">
            <a:solidFill>
              <a:schemeClr val="accent5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0C852BB7-187C-E534-FC28-86FDF5C61673}"/>
              </a:ext>
            </a:extLst>
          </p:cNvPr>
          <p:cNvCxnSpPr>
            <a:cxnSpLocks/>
            <a:stCxn id="76" idx="6"/>
            <a:endCxn id="77" idx="2"/>
          </p:cNvCxnSpPr>
          <p:nvPr/>
        </p:nvCxnSpPr>
        <p:spPr>
          <a:xfrm rot="10800000">
            <a:off x="19700813" y="1347445"/>
            <a:ext cx="773030" cy="461438"/>
          </a:xfrm>
          <a:prstGeom prst="line">
            <a:avLst/>
          </a:prstGeom>
          <a:noFill/>
          <a:ln w="127000" cap="flat">
            <a:solidFill>
              <a:schemeClr val="accent5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ED1B9FE9-64D2-1020-1188-C54E86162FB4}"/>
              </a:ext>
            </a:extLst>
          </p:cNvPr>
          <p:cNvCxnSpPr>
            <a:cxnSpLocks/>
            <a:stCxn id="78" idx="6"/>
            <a:endCxn id="81" idx="2"/>
          </p:cNvCxnSpPr>
          <p:nvPr/>
        </p:nvCxnSpPr>
        <p:spPr>
          <a:xfrm rot="10800000" flipV="1">
            <a:off x="18331495" y="3192513"/>
            <a:ext cx="830975" cy="570054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573CBFFB-B1CB-416F-0D17-3C2F08EA16A4}"/>
              </a:ext>
            </a:extLst>
          </p:cNvPr>
          <p:cNvCxnSpPr>
            <a:cxnSpLocks/>
            <a:stCxn id="78" idx="6"/>
            <a:endCxn id="80" idx="2"/>
          </p:cNvCxnSpPr>
          <p:nvPr/>
        </p:nvCxnSpPr>
        <p:spPr>
          <a:xfrm rot="10800000">
            <a:off x="18339240" y="2519134"/>
            <a:ext cx="823230" cy="673379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E97679F0-FD0B-6D39-28E9-D371D3E65024}"/>
              </a:ext>
            </a:extLst>
          </p:cNvPr>
          <p:cNvCxnSpPr>
            <a:cxnSpLocks/>
            <a:stCxn id="79" idx="6"/>
            <a:endCxn id="83" idx="2"/>
          </p:cNvCxnSpPr>
          <p:nvPr/>
        </p:nvCxnSpPr>
        <p:spPr>
          <a:xfrm rot="10800000" flipV="1">
            <a:off x="18339240" y="5911563"/>
            <a:ext cx="823230" cy="608516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47D9ACD8-40F3-DA05-DCD0-911244E379BC}"/>
              </a:ext>
            </a:extLst>
          </p:cNvPr>
          <p:cNvCxnSpPr>
            <a:cxnSpLocks/>
            <a:stCxn id="79" idx="6"/>
            <a:endCxn id="82" idx="2"/>
          </p:cNvCxnSpPr>
          <p:nvPr/>
        </p:nvCxnSpPr>
        <p:spPr>
          <a:xfrm rot="10800000">
            <a:off x="18339240" y="5200936"/>
            <a:ext cx="823230" cy="710627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5A7C573F-2B76-8D02-8D7D-F26B09149A89}"/>
              </a:ext>
            </a:extLst>
          </p:cNvPr>
          <p:cNvSpPr txBox="1"/>
          <p:nvPr/>
        </p:nvSpPr>
        <p:spPr>
          <a:xfrm>
            <a:off x="23180583" y="3851006"/>
            <a:ext cx="39913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FFFFFF"/>
                </a:solidFill>
                <a:latin typeface="Chalkduster" panose="03050602040202020205" pitchFamily="66" charset="77"/>
              </a:rPr>
              <a:t>t</a:t>
            </a:r>
          </a:p>
        </p:txBody>
      </p:sp>
      <p:sp>
        <p:nvSpPr>
          <p:cNvPr id="99" name="Merge 98">
            <a:extLst>
              <a:ext uri="{FF2B5EF4-FFF2-40B4-BE49-F238E27FC236}">
                <a16:creationId xmlns:a16="http://schemas.microsoft.com/office/drawing/2014/main" id="{27B8A903-0D3C-B897-9567-B7688E9B49CC}"/>
              </a:ext>
            </a:extLst>
          </p:cNvPr>
          <p:cNvSpPr/>
          <p:nvPr/>
        </p:nvSpPr>
        <p:spPr>
          <a:xfrm rot="16200000">
            <a:off x="16053142" y="5402510"/>
            <a:ext cx="1384590" cy="2283310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0" name="Merge 99">
            <a:extLst>
              <a:ext uri="{FF2B5EF4-FFF2-40B4-BE49-F238E27FC236}">
                <a16:creationId xmlns:a16="http://schemas.microsoft.com/office/drawing/2014/main" id="{D8867109-E8BC-5C49-33C4-EC8D99F708C3}"/>
              </a:ext>
            </a:extLst>
          </p:cNvPr>
          <p:cNvSpPr/>
          <p:nvPr/>
        </p:nvSpPr>
        <p:spPr>
          <a:xfrm rot="16200000">
            <a:off x="16070016" y="3999599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1" name="Merge 100">
            <a:extLst>
              <a:ext uri="{FF2B5EF4-FFF2-40B4-BE49-F238E27FC236}">
                <a16:creationId xmlns:a16="http://schemas.microsoft.com/office/drawing/2014/main" id="{48791C05-5174-B06B-BA9F-EBA17B08DD85}"/>
              </a:ext>
            </a:extLst>
          </p:cNvPr>
          <p:cNvSpPr/>
          <p:nvPr/>
        </p:nvSpPr>
        <p:spPr>
          <a:xfrm rot="16200000">
            <a:off x="16089397" y="2626949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2" name="Merge 101">
            <a:extLst>
              <a:ext uri="{FF2B5EF4-FFF2-40B4-BE49-F238E27FC236}">
                <a16:creationId xmlns:a16="http://schemas.microsoft.com/office/drawing/2014/main" id="{517574CB-4159-1B20-209D-938F50BA26C1}"/>
              </a:ext>
            </a:extLst>
          </p:cNvPr>
          <p:cNvSpPr/>
          <p:nvPr/>
        </p:nvSpPr>
        <p:spPr>
          <a:xfrm rot="16200000">
            <a:off x="16071667" y="1339808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3" name="Merge 102">
            <a:extLst>
              <a:ext uri="{FF2B5EF4-FFF2-40B4-BE49-F238E27FC236}">
                <a16:creationId xmlns:a16="http://schemas.microsoft.com/office/drawing/2014/main" id="{D5C51A22-943A-613B-05D4-D3D0583E2401}"/>
              </a:ext>
            </a:extLst>
          </p:cNvPr>
          <p:cNvSpPr/>
          <p:nvPr/>
        </p:nvSpPr>
        <p:spPr>
          <a:xfrm rot="16200000">
            <a:off x="17447437" y="165953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!!r10">
                <a:extLst>
                  <a:ext uri="{FF2B5EF4-FFF2-40B4-BE49-F238E27FC236}">
                    <a16:creationId xmlns:a16="http://schemas.microsoft.com/office/drawing/2014/main" id="{B45187F6-5949-72E9-BA30-1BB2CC96D573}"/>
                  </a:ext>
                </a:extLst>
              </p:cNvPr>
              <p:cNvSpPr/>
              <p:nvPr/>
            </p:nvSpPr>
            <p:spPr>
              <a:xfrm>
                <a:off x="2321070" y="4683890"/>
                <a:ext cx="583052" cy="646827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𝑄</m:t>
                      </m:r>
                    </m:oMath>
                  </m:oMathPara>
                </a14:m>
                <a:endParaRPr lang="en-US" sz="3200" dirty="0">
                  <a:solidFill>
                    <a:schemeClr val="accent5">
                      <a:lumMod val="75000"/>
                    </a:scheme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1" name="!!r10">
                <a:extLst>
                  <a:ext uri="{FF2B5EF4-FFF2-40B4-BE49-F238E27FC236}">
                    <a16:creationId xmlns:a16="http://schemas.microsoft.com/office/drawing/2014/main" id="{B45187F6-5949-72E9-BA30-1BB2CC96D5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1070" y="4683890"/>
                <a:ext cx="583052" cy="646827"/>
              </a:xfrm>
              <a:prstGeom prst="roundRect">
                <a:avLst/>
              </a:prstGeom>
              <a:blipFill>
                <a:blip r:embed="rId4"/>
                <a:stretch>
                  <a:fillRect l="-25532" r="-2128" b="-19231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!!r10">
                <a:extLst>
                  <a:ext uri="{FF2B5EF4-FFF2-40B4-BE49-F238E27FC236}">
                    <a16:creationId xmlns:a16="http://schemas.microsoft.com/office/drawing/2014/main" id="{E8FEB822-AB3B-679F-EF3F-1B9DE34A4A3B}"/>
                  </a:ext>
                </a:extLst>
              </p:cNvPr>
              <p:cNvSpPr/>
              <p:nvPr/>
            </p:nvSpPr>
            <p:spPr>
              <a:xfrm>
                <a:off x="20802378" y="3515326"/>
                <a:ext cx="583052" cy="646827"/>
              </a:xfrm>
              <a:prstGeom prst="round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𝑆</m:t>
                      </m:r>
                    </m:oMath>
                  </m:oMathPara>
                </a14:m>
                <a:endParaRPr lang="en-US" sz="3200" dirty="0">
                  <a:solidFill>
                    <a:schemeClr val="accent5">
                      <a:lumMod val="75000"/>
                    </a:scheme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2" name="!!r10">
                <a:extLst>
                  <a:ext uri="{FF2B5EF4-FFF2-40B4-BE49-F238E27FC236}">
                    <a16:creationId xmlns:a16="http://schemas.microsoft.com/office/drawing/2014/main" id="{E8FEB822-AB3B-679F-EF3F-1B9DE34A4A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02378" y="3515326"/>
                <a:ext cx="583052" cy="646827"/>
              </a:xfrm>
              <a:prstGeom prst="roundRect">
                <a:avLst/>
              </a:prstGeom>
              <a:blipFill>
                <a:blip r:embed="rId5"/>
                <a:stretch>
                  <a:fillRect l="-19149" b="-19231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01AEA6FF-A16A-D0E9-39B2-CB889719F280}"/>
              </a:ext>
            </a:extLst>
          </p:cNvPr>
          <p:cNvSpPr txBox="1"/>
          <p:nvPr/>
        </p:nvSpPr>
        <p:spPr>
          <a:xfrm>
            <a:off x="4407837" y="3197698"/>
            <a:ext cx="39913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FFFFFF"/>
                </a:solidFill>
                <a:latin typeface="Chalkduster" panose="03050602040202020205" pitchFamily="66" charset="77"/>
              </a:rPr>
              <a:t>u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B8ABECB-4F7E-04BC-EF7B-E977C7158A61}"/>
              </a:ext>
            </a:extLst>
          </p:cNvPr>
          <p:cNvSpPr txBox="1"/>
          <p:nvPr/>
        </p:nvSpPr>
        <p:spPr>
          <a:xfrm>
            <a:off x="20430228" y="1744930"/>
            <a:ext cx="39913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FFFFFF"/>
                </a:solidFill>
                <a:latin typeface="Chalkduster" panose="03050602040202020205" pitchFamily="66" charset="77"/>
              </a:rPr>
              <a:t>v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BF9C366-B021-B80D-0819-BA6A2EEC0882}"/>
              </a:ext>
            </a:extLst>
          </p:cNvPr>
          <p:cNvSpPr txBox="1"/>
          <p:nvPr/>
        </p:nvSpPr>
        <p:spPr>
          <a:xfrm>
            <a:off x="5645303" y="4969029"/>
            <a:ext cx="39913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FFFFFF"/>
                </a:solidFill>
                <a:latin typeface="Chalkduster" panose="03050602040202020205" pitchFamily="66" charset="77"/>
              </a:rPr>
              <a:t>x</a:t>
            </a: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DE1FC3BB-3D30-71F1-3DCB-141A5A98937E}"/>
              </a:ext>
            </a:extLst>
          </p:cNvPr>
          <p:cNvSpPr/>
          <p:nvPr/>
        </p:nvSpPr>
        <p:spPr>
          <a:xfrm>
            <a:off x="804283" y="3824004"/>
            <a:ext cx="22319753" cy="2057400"/>
          </a:xfrm>
          <a:custGeom>
            <a:avLst/>
            <a:gdLst>
              <a:gd name="connsiteX0" fmla="*/ 0 w 22319753"/>
              <a:gd name="connsiteY0" fmla="*/ 166255 h 2057400"/>
              <a:gd name="connsiteX1" fmla="*/ 145473 w 22319753"/>
              <a:gd name="connsiteY1" fmla="*/ 187037 h 2057400"/>
              <a:gd name="connsiteX2" fmla="*/ 415637 w 22319753"/>
              <a:gd name="connsiteY2" fmla="*/ 207818 h 2057400"/>
              <a:gd name="connsiteX3" fmla="*/ 477982 w 22319753"/>
              <a:gd name="connsiteY3" fmla="*/ 249382 h 2057400"/>
              <a:gd name="connsiteX4" fmla="*/ 540328 w 22319753"/>
              <a:gd name="connsiteY4" fmla="*/ 270164 h 2057400"/>
              <a:gd name="connsiteX5" fmla="*/ 665019 w 22319753"/>
              <a:gd name="connsiteY5" fmla="*/ 353291 h 2057400"/>
              <a:gd name="connsiteX6" fmla="*/ 789709 w 22319753"/>
              <a:gd name="connsiteY6" fmla="*/ 436418 h 2057400"/>
              <a:gd name="connsiteX7" fmla="*/ 831273 w 22319753"/>
              <a:gd name="connsiteY7" fmla="*/ 498764 h 2057400"/>
              <a:gd name="connsiteX8" fmla="*/ 1413164 w 22319753"/>
              <a:gd name="connsiteY8" fmla="*/ 561109 h 2057400"/>
              <a:gd name="connsiteX9" fmla="*/ 1620982 w 22319753"/>
              <a:gd name="connsiteY9" fmla="*/ 602673 h 2057400"/>
              <a:gd name="connsiteX10" fmla="*/ 1745673 w 22319753"/>
              <a:gd name="connsiteY10" fmla="*/ 644237 h 2057400"/>
              <a:gd name="connsiteX11" fmla="*/ 1932709 w 22319753"/>
              <a:gd name="connsiteY11" fmla="*/ 748146 h 2057400"/>
              <a:gd name="connsiteX12" fmla="*/ 2223655 w 22319753"/>
              <a:gd name="connsiteY12" fmla="*/ 768927 h 2057400"/>
              <a:gd name="connsiteX13" fmla="*/ 2348346 w 22319753"/>
              <a:gd name="connsiteY13" fmla="*/ 810491 h 2057400"/>
              <a:gd name="connsiteX14" fmla="*/ 2722419 w 22319753"/>
              <a:gd name="connsiteY14" fmla="*/ 852055 h 2057400"/>
              <a:gd name="connsiteX15" fmla="*/ 3366655 w 22319753"/>
              <a:gd name="connsiteY15" fmla="*/ 852055 h 2057400"/>
              <a:gd name="connsiteX16" fmla="*/ 3823855 w 22319753"/>
              <a:gd name="connsiteY16" fmla="*/ 872837 h 2057400"/>
              <a:gd name="connsiteX17" fmla="*/ 4010891 w 22319753"/>
              <a:gd name="connsiteY17" fmla="*/ 914400 h 2057400"/>
              <a:gd name="connsiteX18" fmla="*/ 4135582 w 22319753"/>
              <a:gd name="connsiteY18" fmla="*/ 1018309 h 2057400"/>
              <a:gd name="connsiteX19" fmla="*/ 4197928 w 22319753"/>
              <a:gd name="connsiteY19" fmla="*/ 1059873 h 2057400"/>
              <a:gd name="connsiteX20" fmla="*/ 4281055 w 22319753"/>
              <a:gd name="connsiteY20" fmla="*/ 1101437 h 2057400"/>
              <a:gd name="connsiteX21" fmla="*/ 4364182 w 22319753"/>
              <a:gd name="connsiteY21" fmla="*/ 1122218 h 2057400"/>
              <a:gd name="connsiteX22" fmla="*/ 4426528 w 22319753"/>
              <a:gd name="connsiteY22" fmla="*/ 1143000 h 2057400"/>
              <a:gd name="connsiteX23" fmla="*/ 4551219 w 22319753"/>
              <a:gd name="connsiteY23" fmla="*/ 1226127 h 2057400"/>
              <a:gd name="connsiteX24" fmla="*/ 4613564 w 22319753"/>
              <a:gd name="connsiteY24" fmla="*/ 1288473 h 2057400"/>
              <a:gd name="connsiteX25" fmla="*/ 4779819 w 22319753"/>
              <a:gd name="connsiteY25" fmla="*/ 1330037 h 2057400"/>
              <a:gd name="connsiteX26" fmla="*/ 4925291 w 22319753"/>
              <a:gd name="connsiteY26" fmla="*/ 1371600 h 2057400"/>
              <a:gd name="connsiteX27" fmla="*/ 5049982 w 22319753"/>
              <a:gd name="connsiteY27" fmla="*/ 1413164 h 2057400"/>
              <a:gd name="connsiteX28" fmla="*/ 5112328 w 22319753"/>
              <a:gd name="connsiteY28" fmla="*/ 1433946 h 2057400"/>
              <a:gd name="connsiteX29" fmla="*/ 5403273 w 22319753"/>
              <a:gd name="connsiteY29" fmla="*/ 1454727 h 2057400"/>
              <a:gd name="connsiteX30" fmla="*/ 5631873 w 22319753"/>
              <a:gd name="connsiteY30" fmla="*/ 1496291 h 2057400"/>
              <a:gd name="connsiteX31" fmla="*/ 5756564 w 22319753"/>
              <a:gd name="connsiteY31" fmla="*/ 1537855 h 2057400"/>
              <a:gd name="connsiteX32" fmla="*/ 6795655 w 22319753"/>
              <a:gd name="connsiteY32" fmla="*/ 1537855 h 2057400"/>
              <a:gd name="connsiteX33" fmla="*/ 7003473 w 22319753"/>
              <a:gd name="connsiteY33" fmla="*/ 1517073 h 2057400"/>
              <a:gd name="connsiteX34" fmla="*/ 7252855 w 22319753"/>
              <a:gd name="connsiteY34" fmla="*/ 1496291 h 2057400"/>
              <a:gd name="connsiteX35" fmla="*/ 7917873 w 22319753"/>
              <a:gd name="connsiteY35" fmla="*/ 1517073 h 2057400"/>
              <a:gd name="connsiteX36" fmla="*/ 8167255 w 22319753"/>
              <a:gd name="connsiteY36" fmla="*/ 1475509 h 2057400"/>
              <a:gd name="connsiteX37" fmla="*/ 8312728 w 22319753"/>
              <a:gd name="connsiteY37" fmla="*/ 1433946 h 2057400"/>
              <a:gd name="connsiteX38" fmla="*/ 8686800 w 22319753"/>
              <a:gd name="connsiteY38" fmla="*/ 1392382 h 2057400"/>
              <a:gd name="connsiteX39" fmla="*/ 9684328 w 22319753"/>
              <a:gd name="connsiteY39" fmla="*/ 1413164 h 2057400"/>
              <a:gd name="connsiteX40" fmla="*/ 9746673 w 22319753"/>
              <a:gd name="connsiteY40" fmla="*/ 1433946 h 2057400"/>
              <a:gd name="connsiteX41" fmla="*/ 10037619 w 22319753"/>
              <a:gd name="connsiteY41" fmla="*/ 1413164 h 2057400"/>
              <a:gd name="connsiteX42" fmla="*/ 11076709 w 22319753"/>
              <a:gd name="connsiteY42" fmla="*/ 1433946 h 2057400"/>
              <a:gd name="connsiteX43" fmla="*/ 11139055 w 22319753"/>
              <a:gd name="connsiteY43" fmla="*/ 1454727 h 2057400"/>
              <a:gd name="connsiteX44" fmla="*/ 11326091 w 22319753"/>
              <a:gd name="connsiteY44" fmla="*/ 1496291 h 2057400"/>
              <a:gd name="connsiteX45" fmla="*/ 11554691 w 22319753"/>
              <a:gd name="connsiteY45" fmla="*/ 1454727 h 2057400"/>
              <a:gd name="connsiteX46" fmla="*/ 12905509 w 22319753"/>
              <a:gd name="connsiteY46" fmla="*/ 1413164 h 2057400"/>
              <a:gd name="connsiteX47" fmla="*/ 13030200 w 22319753"/>
              <a:gd name="connsiteY47" fmla="*/ 1392382 h 2057400"/>
              <a:gd name="connsiteX48" fmla="*/ 13632873 w 22319753"/>
              <a:gd name="connsiteY48" fmla="*/ 1350818 h 2057400"/>
              <a:gd name="connsiteX49" fmla="*/ 14547273 w 22319753"/>
              <a:gd name="connsiteY49" fmla="*/ 1330037 h 2057400"/>
              <a:gd name="connsiteX50" fmla="*/ 15503237 w 22319753"/>
              <a:gd name="connsiteY50" fmla="*/ 1350818 h 2057400"/>
              <a:gd name="connsiteX51" fmla="*/ 15627928 w 22319753"/>
              <a:gd name="connsiteY51" fmla="*/ 1392382 h 2057400"/>
              <a:gd name="connsiteX52" fmla="*/ 16105909 w 22319753"/>
              <a:gd name="connsiteY52" fmla="*/ 1350818 h 2057400"/>
              <a:gd name="connsiteX53" fmla="*/ 16542328 w 22319753"/>
              <a:gd name="connsiteY53" fmla="*/ 1309255 h 2057400"/>
              <a:gd name="connsiteX54" fmla="*/ 17103437 w 22319753"/>
              <a:gd name="connsiteY54" fmla="*/ 1330037 h 2057400"/>
              <a:gd name="connsiteX55" fmla="*/ 17311255 w 22319753"/>
              <a:gd name="connsiteY55" fmla="*/ 1350818 h 2057400"/>
              <a:gd name="connsiteX56" fmla="*/ 17477509 w 22319753"/>
              <a:gd name="connsiteY56" fmla="*/ 1392382 h 2057400"/>
              <a:gd name="connsiteX57" fmla="*/ 17560637 w 22319753"/>
              <a:gd name="connsiteY57" fmla="*/ 1454727 h 2057400"/>
              <a:gd name="connsiteX58" fmla="*/ 17622982 w 22319753"/>
              <a:gd name="connsiteY58" fmla="*/ 1496291 h 2057400"/>
              <a:gd name="connsiteX59" fmla="*/ 17685328 w 22319753"/>
              <a:gd name="connsiteY59" fmla="*/ 1558637 h 2057400"/>
              <a:gd name="connsiteX60" fmla="*/ 17810019 w 22319753"/>
              <a:gd name="connsiteY60" fmla="*/ 1641764 h 2057400"/>
              <a:gd name="connsiteX61" fmla="*/ 17872364 w 22319753"/>
              <a:gd name="connsiteY61" fmla="*/ 1683327 h 2057400"/>
              <a:gd name="connsiteX62" fmla="*/ 17997055 w 22319753"/>
              <a:gd name="connsiteY62" fmla="*/ 1787237 h 2057400"/>
              <a:gd name="connsiteX63" fmla="*/ 18080182 w 22319753"/>
              <a:gd name="connsiteY63" fmla="*/ 1808018 h 2057400"/>
              <a:gd name="connsiteX64" fmla="*/ 18246437 w 22319753"/>
              <a:gd name="connsiteY64" fmla="*/ 1891146 h 2057400"/>
              <a:gd name="connsiteX65" fmla="*/ 18329564 w 22319753"/>
              <a:gd name="connsiteY65" fmla="*/ 1932709 h 2057400"/>
              <a:gd name="connsiteX66" fmla="*/ 18516600 w 22319753"/>
              <a:gd name="connsiteY66" fmla="*/ 2015837 h 2057400"/>
              <a:gd name="connsiteX67" fmla="*/ 19493346 w 22319753"/>
              <a:gd name="connsiteY67" fmla="*/ 2057400 h 2057400"/>
              <a:gd name="connsiteX68" fmla="*/ 20012891 w 22319753"/>
              <a:gd name="connsiteY68" fmla="*/ 2036618 h 2057400"/>
              <a:gd name="connsiteX69" fmla="*/ 20096019 w 22319753"/>
              <a:gd name="connsiteY69" fmla="*/ 2015837 h 2057400"/>
              <a:gd name="connsiteX70" fmla="*/ 20241491 w 22319753"/>
              <a:gd name="connsiteY70" fmla="*/ 1953491 h 2057400"/>
              <a:gd name="connsiteX71" fmla="*/ 20366182 w 22319753"/>
              <a:gd name="connsiteY71" fmla="*/ 1870364 h 2057400"/>
              <a:gd name="connsiteX72" fmla="*/ 20511655 w 22319753"/>
              <a:gd name="connsiteY72" fmla="*/ 1724891 h 2057400"/>
              <a:gd name="connsiteX73" fmla="*/ 20615564 w 22319753"/>
              <a:gd name="connsiteY73" fmla="*/ 1662546 h 2057400"/>
              <a:gd name="connsiteX74" fmla="*/ 20781819 w 22319753"/>
              <a:gd name="connsiteY74" fmla="*/ 1537855 h 2057400"/>
              <a:gd name="connsiteX75" fmla="*/ 20906509 w 22319753"/>
              <a:gd name="connsiteY75" fmla="*/ 1454727 h 2057400"/>
              <a:gd name="connsiteX76" fmla="*/ 20968855 w 22319753"/>
              <a:gd name="connsiteY76" fmla="*/ 1413164 h 2057400"/>
              <a:gd name="connsiteX77" fmla="*/ 21010419 w 22319753"/>
              <a:gd name="connsiteY77" fmla="*/ 1350818 h 2057400"/>
              <a:gd name="connsiteX78" fmla="*/ 21155891 w 22319753"/>
              <a:gd name="connsiteY78" fmla="*/ 1205346 h 2057400"/>
              <a:gd name="connsiteX79" fmla="*/ 21197455 w 22319753"/>
              <a:gd name="connsiteY79" fmla="*/ 1143000 h 2057400"/>
              <a:gd name="connsiteX80" fmla="*/ 21280582 w 22319753"/>
              <a:gd name="connsiteY80" fmla="*/ 1080655 h 2057400"/>
              <a:gd name="connsiteX81" fmla="*/ 21342928 w 22319753"/>
              <a:gd name="connsiteY81" fmla="*/ 1018309 h 2057400"/>
              <a:gd name="connsiteX82" fmla="*/ 21467619 w 22319753"/>
              <a:gd name="connsiteY82" fmla="*/ 935182 h 2057400"/>
              <a:gd name="connsiteX83" fmla="*/ 21488400 w 22319753"/>
              <a:gd name="connsiteY83" fmla="*/ 852055 h 2057400"/>
              <a:gd name="connsiteX84" fmla="*/ 21696219 w 22319753"/>
              <a:gd name="connsiteY84" fmla="*/ 602673 h 2057400"/>
              <a:gd name="connsiteX85" fmla="*/ 21779346 w 22319753"/>
              <a:gd name="connsiteY85" fmla="*/ 477982 h 2057400"/>
              <a:gd name="connsiteX86" fmla="*/ 21820909 w 22319753"/>
              <a:gd name="connsiteY86" fmla="*/ 415637 h 2057400"/>
              <a:gd name="connsiteX87" fmla="*/ 21883255 w 22319753"/>
              <a:gd name="connsiteY87" fmla="*/ 374073 h 2057400"/>
              <a:gd name="connsiteX88" fmla="*/ 22007946 w 22319753"/>
              <a:gd name="connsiteY88" fmla="*/ 332509 h 2057400"/>
              <a:gd name="connsiteX89" fmla="*/ 22132637 w 22319753"/>
              <a:gd name="connsiteY89" fmla="*/ 270164 h 2057400"/>
              <a:gd name="connsiteX90" fmla="*/ 22278109 w 22319753"/>
              <a:gd name="connsiteY90" fmla="*/ 83127 h 2057400"/>
              <a:gd name="connsiteX91" fmla="*/ 22319673 w 22319753"/>
              <a:gd name="connsiteY91" fmla="*/ 0 h 205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22319753" h="2057400">
                <a:moveTo>
                  <a:pt x="0" y="166255"/>
                </a:moveTo>
                <a:cubicBezTo>
                  <a:pt x="48491" y="173182"/>
                  <a:pt x="96733" y="182163"/>
                  <a:pt x="145473" y="187037"/>
                </a:cubicBezTo>
                <a:cubicBezTo>
                  <a:pt x="235345" y="196024"/>
                  <a:pt x="326863" y="191173"/>
                  <a:pt x="415637" y="207818"/>
                </a:cubicBezTo>
                <a:cubicBezTo>
                  <a:pt x="440186" y="212421"/>
                  <a:pt x="455642" y="238212"/>
                  <a:pt x="477982" y="249382"/>
                </a:cubicBezTo>
                <a:cubicBezTo>
                  <a:pt x="497575" y="259179"/>
                  <a:pt x="519546" y="263237"/>
                  <a:pt x="540328" y="270164"/>
                </a:cubicBezTo>
                <a:cubicBezTo>
                  <a:pt x="678689" y="408525"/>
                  <a:pt x="529678" y="278101"/>
                  <a:pt x="665019" y="353291"/>
                </a:cubicBezTo>
                <a:cubicBezTo>
                  <a:pt x="708686" y="377550"/>
                  <a:pt x="789709" y="436418"/>
                  <a:pt x="789709" y="436418"/>
                </a:cubicBezTo>
                <a:cubicBezTo>
                  <a:pt x="803564" y="457200"/>
                  <a:pt x="813612" y="481103"/>
                  <a:pt x="831273" y="498764"/>
                </a:cubicBezTo>
                <a:cubicBezTo>
                  <a:pt x="966107" y="633597"/>
                  <a:pt x="1366373" y="559237"/>
                  <a:pt x="1413164" y="561109"/>
                </a:cubicBezTo>
                <a:cubicBezTo>
                  <a:pt x="1586053" y="618739"/>
                  <a:pt x="1310548" y="531034"/>
                  <a:pt x="1620982" y="602673"/>
                </a:cubicBezTo>
                <a:cubicBezTo>
                  <a:pt x="1663672" y="612525"/>
                  <a:pt x="1709219" y="619935"/>
                  <a:pt x="1745673" y="644237"/>
                </a:cubicBezTo>
                <a:cubicBezTo>
                  <a:pt x="1790281" y="673975"/>
                  <a:pt x="1866086" y="740308"/>
                  <a:pt x="1932709" y="748146"/>
                </a:cubicBezTo>
                <a:cubicBezTo>
                  <a:pt x="2029272" y="759506"/>
                  <a:pt x="2126673" y="762000"/>
                  <a:pt x="2223655" y="768927"/>
                </a:cubicBezTo>
                <a:lnTo>
                  <a:pt x="2348346" y="810491"/>
                </a:lnTo>
                <a:cubicBezTo>
                  <a:pt x="2509488" y="864206"/>
                  <a:pt x="2388829" y="829815"/>
                  <a:pt x="2722419" y="852055"/>
                </a:cubicBezTo>
                <a:cubicBezTo>
                  <a:pt x="3050842" y="906793"/>
                  <a:pt x="2670211" y="852055"/>
                  <a:pt x="3366655" y="852055"/>
                </a:cubicBezTo>
                <a:cubicBezTo>
                  <a:pt x="3519212" y="852055"/>
                  <a:pt x="3671455" y="865910"/>
                  <a:pt x="3823855" y="872837"/>
                </a:cubicBezTo>
                <a:cubicBezTo>
                  <a:pt x="3871749" y="880819"/>
                  <a:pt x="3959729" y="888819"/>
                  <a:pt x="4010891" y="914400"/>
                </a:cubicBezTo>
                <a:cubicBezTo>
                  <a:pt x="4088289" y="953099"/>
                  <a:pt x="4066639" y="960856"/>
                  <a:pt x="4135582" y="1018309"/>
                </a:cubicBezTo>
                <a:cubicBezTo>
                  <a:pt x="4154770" y="1034299"/>
                  <a:pt x="4176242" y="1047481"/>
                  <a:pt x="4197928" y="1059873"/>
                </a:cubicBezTo>
                <a:cubicBezTo>
                  <a:pt x="4224826" y="1075243"/>
                  <a:pt x="4252048" y="1090559"/>
                  <a:pt x="4281055" y="1101437"/>
                </a:cubicBezTo>
                <a:cubicBezTo>
                  <a:pt x="4307798" y="1111466"/>
                  <a:pt x="4336719" y="1114372"/>
                  <a:pt x="4364182" y="1122218"/>
                </a:cubicBezTo>
                <a:cubicBezTo>
                  <a:pt x="4385245" y="1128236"/>
                  <a:pt x="4405746" y="1136073"/>
                  <a:pt x="4426528" y="1143000"/>
                </a:cubicBezTo>
                <a:cubicBezTo>
                  <a:pt x="4468092" y="1170709"/>
                  <a:pt x="4515897" y="1190804"/>
                  <a:pt x="4551219" y="1226127"/>
                </a:cubicBezTo>
                <a:cubicBezTo>
                  <a:pt x="4572001" y="1246909"/>
                  <a:pt x="4586808" y="1276311"/>
                  <a:pt x="4613564" y="1288473"/>
                </a:cubicBezTo>
                <a:cubicBezTo>
                  <a:pt x="4665568" y="1312111"/>
                  <a:pt x="4725626" y="1311973"/>
                  <a:pt x="4779819" y="1330037"/>
                </a:cubicBezTo>
                <a:cubicBezTo>
                  <a:pt x="4989390" y="1399892"/>
                  <a:pt x="4664281" y="1293296"/>
                  <a:pt x="4925291" y="1371600"/>
                </a:cubicBezTo>
                <a:cubicBezTo>
                  <a:pt x="4967255" y="1384189"/>
                  <a:pt x="5008418" y="1399309"/>
                  <a:pt x="5049982" y="1413164"/>
                </a:cubicBezTo>
                <a:cubicBezTo>
                  <a:pt x="5070764" y="1420091"/>
                  <a:pt x="5090478" y="1432385"/>
                  <a:pt x="5112328" y="1433946"/>
                </a:cubicBezTo>
                <a:lnTo>
                  <a:pt x="5403273" y="1454727"/>
                </a:lnTo>
                <a:cubicBezTo>
                  <a:pt x="5444009" y="1461516"/>
                  <a:pt x="5586230" y="1483843"/>
                  <a:pt x="5631873" y="1496291"/>
                </a:cubicBezTo>
                <a:cubicBezTo>
                  <a:pt x="5674141" y="1507819"/>
                  <a:pt x="5756564" y="1537855"/>
                  <a:pt x="5756564" y="1537855"/>
                </a:cubicBezTo>
                <a:cubicBezTo>
                  <a:pt x="6222222" y="1471332"/>
                  <a:pt x="5699622" y="1537855"/>
                  <a:pt x="6795655" y="1537855"/>
                </a:cubicBezTo>
                <a:cubicBezTo>
                  <a:pt x="6865273" y="1537855"/>
                  <a:pt x="6934141" y="1523376"/>
                  <a:pt x="7003473" y="1517073"/>
                </a:cubicBezTo>
                <a:lnTo>
                  <a:pt x="7252855" y="1496291"/>
                </a:lnTo>
                <a:cubicBezTo>
                  <a:pt x="7474528" y="1503218"/>
                  <a:pt x="7696092" y="1517073"/>
                  <a:pt x="7917873" y="1517073"/>
                </a:cubicBezTo>
                <a:cubicBezTo>
                  <a:pt x="7953065" y="1517073"/>
                  <a:pt x="8120054" y="1487309"/>
                  <a:pt x="8167255" y="1475509"/>
                </a:cubicBezTo>
                <a:cubicBezTo>
                  <a:pt x="8216181" y="1463278"/>
                  <a:pt x="8262930" y="1441914"/>
                  <a:pt x="8312728" y="1433946"/>
                </a:cubicBezTo>
                <a:cubicBezTo>
                  <a:pt x="8436610" y="1414125"/>
                  <a:pt x="8686800" y="1392382"/>
                  <a:pt x="8686800" y="1392382"/>
                </a:cubicBezTo>
                <a:lnTo>
                  <a:pt x="9684328" y="1413164"/>
                </a:lnTo>
                <a:cubicBezTo>
                  <a:pt x="9706217" y="1414022"/>
                  <a:pt x="9724767" y="1433946"/>
                  <a:pt x="9746673" y="1433946"/>
                </a:cubicBezTo>
                <a:cubicBezTo>
                  <a:pt x="9843902" y="1433946"/>
                  <a:pt x="9940637" y="1420091"/>
                  <a:pt x="10037619" y="1413164"/>
                </a:cubicBezTo>
                <a:lnTo>
                  <a:pt x="11076709" y="1433946"/>
                </a:lnTo>
                <a:cubicBezTo>
                  <a:pt x="11098599" y="1434772"/>
                  <a:pt x="11117992" y="1448709"/>
                  <a:pt x="11139055" y="1454727"/>
                </a:cubicBezTo>
                <a:cubicBezTo>
                  <a:pt x="11207542" y="1474294"/>
                  <a:pt x="11254659" y="1482004"/>
                  <a:pt x="11326091" y="1496291"/>
                </a:cubicBezTo>
                <a:cubicBezTo>
                  <a:pt x="11402291" y="1482436"/>
                  <a:pt x="11478020" y="1465680"/>
                  <a:pt x="11554691" y="1454727"/>
                </a:cubicBezTo>
                <a:cubicBezTo>
                  <a:pt x="11939888" y="1399699"/>
                  <a:pt x="12797441" y="1415129"/>
                  <a:pt x="12905509" y="1413164"/>
                </a:cubicBezTo>
                <a:cubicBezTo>
                  <a:pt x="12947073" y="1406237"/>
                  <a:pt x="12988388" y="1397608"/>
                  <a:pt x="13030200" y="1392382"/>
                </a:cubicBezTo>
                <a:cubicBezTo>
                  <a:pt x="13223356" y="1368237"/>
                  <a:pt x="13444539" y="1356797"/>
                  <a:pt x="13632873" y="1350818"/>
                </a:cubicBezTo>
                <a:lnTo>
                  <a:pt x="14547273" y="1330037"/>
                </a:lnTo>
                <a:cubicBezTo>
                  <a:pt x="14865928" y="1336964"/>
                  <a:pt x="15185036" y="1332460"/>
                  <a:pt x="15503237" y="1350818"/>
                </a:cubicBezTo>
                <a:cubicBezTo>
                  <a:pt x="15546976" y="1353341"/>
                  <a:pt x="15627928" y="1392382"/>
                  <a:pt x="15627928" y="1392382"/>
                </a:cubicBezTo>
                <a:cubicBezTo>
                  <a:pt x="16039869" y="1346610"/>
                  <a:pt x="15553577" y="1398160"/>
                  <a:pt x="16105909" y="1350818"/>
                </a:cubicBezTo>
                <a:lnTo>
                  <a:pt x="16542328" y="1309255"/>
                </a:lnTo>
                <a:lnTo>
                  <a:pt x="17103437" y="1330037"/>
                </a:lnTo>
                <a:cubicBezTo>
                  <a:pt x="17172954" y="1333795"/>
                  <a:pt x="17242584" y="1339373"/>
                  <a:pt x="17311255" y="1350818"/>
                </a:cubicBezTo>
                <a:cubicBezTo>
                  <a:pt x="17367601" y="1360209"/>
                  <a:pt x="17477509" y="1392382"/>
                  <a:pt x="17477509" y="1392382"/>
                </a:cubicBezTo>
                <a:cubicBezTo>
                  <a:pt x="17505218" y="1413164"/>
                  <a:pt x="17532452" y="1434595"/>
                  <a:pt x="17560637" y="1454727"/>
                </a:cubicBezTo>
                <a:cubicBezTo>
                  <a:pt x="17580961" y="1469244"/>
                  <a:pt x="17603795" y="1480301"/>
                  <a:pt x="17622982" y="1496291"/>
                </a:cubicBezTo>
                <a:cubicBezTo>
                  <a:pt x="17645560" y="1515106"/>
                  <a:pt x="17662129" y="1540593"/>
                  <a:pt x="17685328" y="1558637"/>
                </a:cubicBezTo>
                <a:cubicBezTo>
                  <a:pt x="17724759" y="1589305"/>
                  <a:pt x="17768455" y="1614055"/>
                  <a:pt x="17810019" y="1641764"/>
                </a:cubicBezTo>
                <a:cubicBezTo>
                  <a:pt x="17830801" y="1655618"/>
                  <a:pt x="17854703" y="1665666"/>
                  <a:pt x="17872364" y="1683327"/>
                </a:cubicBezTo>
                <a:cubicBezTo>
                  <a:pt x="17909814" y="1720778"/>
                  <a:pt x="17946421" y="1765537"/>
                  <a:pt x="17997055" y="1787237"/>
                </a:cubicBezTo>
                <a:cubicBezTo>
                  <a:pt x="18023307" y="1798488"/>
                  <a:pt x="18052473" y="1801091"/>
                  <a:pt x="18080182" y="1808018"/>
                </a:cubicBezTo>
                <a:lnTo>
                  <a:pt x="18246437" y="1891146"/>
                </a:lnTo>
                <a:cubicBezTo>
                  <a:pt x="18274146" y="1905000"/>
                  <a:pt x="18303788" y="1915524"/>
                  <a:pt x="18329564" y="1932709"/>
                </a:cubicBezTo>
                <a:cubicBezTo>
                  <a:pt x="18390160" y="1973107"/>
                  <a:pt x="18435227" y="2011051"/>
                  <a:pt x="18516600" y="2015837"/>
                </a:cubicBezTo>
                <a:cubicBezTo>
                  <a:pt x="19077466" y="2048828"/>
                  <a:pt x="18751989" y="2032688"/>
                  <a:pt x="19493346" y="2057400"/>
                </a:cubicBezTo>
                <a:cubicBezTo>
                  <a:pt x="19666528" y="2050473"/>
                  <a:pt x="19839982" y="2048543"/>
                  <a:pt x="20012891" y="2036618"/>
                </a:cubicBezTo>
                <a:cubicBezTo>
                  <a:pt x="20041385" y="2034653"/>
                  <a:pt x="20068556" y="2023683"/>
                  <a:pt x="20096019" y="2015837"/>
                </a:cubicBezTo>
                <a:cubicBezTo>
                  <a:pt x="20141244" y="2002916"/>
                  <a:pt x="20204546" y="1979880"/>
                  <a:pt x="20241491" y="1953491"/>
                </a:cubicBezTo>
                <a:cubicBezTo>
                  <a:pt x="20377702" y="1856198"/>
                  <a:pt x="20232445" y="1914944"/>
                  <a:pt x="20366182" y="1870364"/>
                </a:cubicBezTo>
                <a:cubicBezTo>
                  <a:pt x="20414673" y="1821873"/>
                  <a:pt x="20452851" y="1760173"/>
                  <a:pt x="20511655" y="1724891"/>
                </a:cubicBezTo>
                <a:cubicBezTo>
                  <a:pt x="20546291" y="1704109"/>
                  <a:pt x="20582354" y="1685538"/>
                  <a:pt x="20615564" y="1662546"/>
                </a:cubicBezTo>
                <a:cubicBezTo>
                  <a:pt x="20672520" y="1623115"/>
                  <a:pt x="20724181" y="1576281"/>
                  <a:pt x="20781819" y="1537855"/>
                </a:cubicBezTo>
                <a:lnTo>
                  <a:pt x="20906509" y="1454727"/>
                </a:lnTo>
                <a:lnTo>
                  <a:pt x="20968855" y="1413164"/>
                </a:lnTo>
                <a:cubicBezTo>
                  <a:pt x="20982710" y="1392382"/>
                  <a:pt x="20993710" y="1369383"/>
                  <a:pt x="21010419" y="1350818"/>
                </a:cubicBezTo>
                <a:cubicBezTo>
                  <a:pt x="21056294" y="1299846"/>
                  <a:pt x="21117852" y="1262405"/>
                  <a:pt x="21155891" y="1205346"/>
                </a:cubicBezTo>
                <a:cubicBezTo>
                  <a:pt x="21169746" y="1184564"/>
                  <a:pt x="21179794" y="1160661"/>
                  <a:pt x="21197455" y="1143000"/>
                </a:cubicBezTo>
                <a:cubicBezTo>
                  <a:pt x="21221946" y="1118509"/>
                  <a:pt x="21254284" y="1103196"/>
                  <a:pt x="21280582" y="1080655"/>
                </a:cubicBezTo>
                <a:cubicBezTo>
                  <a:pt x="21302897" y="1061528"/>
                  <a:pt x="21319729" y="1036353"/>
                  <a:pt x="21342928" y="1018309"/>
                </a:cubicBezTo>
                <a:cubicBezTo>
                  <a:pt x="21382359" y="987641"/>
                  <a:pt x="21467619" y="935182"/>
                  <a:pt x="21467619" y="935182"/>
                </a:cubicBezTo>
                <a:cubicBezTo>
                  <a:pt x="21474546" y="907473"/>
                  <a:pt x="21474009" y="876726"/>
                  <a:pt x="21488400" y="852055"/>
                </a:cubicBezTo>
                <a:cubicBezTo>
                  <a:pt x="21640755" y="590873"/>
                  <a:pt x="21561758" y="770748"/>
                  <a:pt x="21696219" y="602673"/>
                </a:cubicBezTo>
                <a:cubicBezTo>
                  <a:pt x="21727425" y="563666"/>
                  <a:pt x="21751637" y="519546"/>
                  <a:pt x="21779346" y="477982"/>
                </a:cubicBezTo>
                <a:cubicBezTo>
                  <a:pt x="21793200" y="457200"/>
                  <a:pt x="21800127" y="429491"/>
                  <a:pt x="21820909" y="415637"/>
                </a:cubicBezTo>
                <a:cubicBezTo>
                  <a:pt x="21841691" y="401782"/>
                  <a:pt x="21860431" y="384217"/>
                  <a:pt x="21883255" y="374073"/>
                </a:cubicBezTo>
                <a:cubicBezTo>
                  <a:pt x="21923291" y="356279"/>
                  <a:pt x="21971492" y="356811"/>
                  <a:pt x="22007946" y="332509"/>
                </a:cubicBezTo>
                <a:cubicBezTo>
                  <a:pt x="22088518" y="278795"/>
                  <a:pt x="22046596" y="298844"/>
                  <a:pt x="22132637" y="270164"/>
                </a:cubicBezTo>
                <a:cubicBezTo>
                  <a:pt x="22378465" y="24336"/>
                  <a:pt x="22199369" y="240609"/>
                  <a:pt x="22278109" y="83127"/>
                </a:cubicBezTo>
                <a:cubicBezTo>
                  <a:pt x="22323516" y="-7687"/>
                  <a:pt x="22319673" y="52056"/>
                  <a:pt x="22319673" y="0"/>
                </a:cubicBezTo>
              </a:path>
            </a:pathLst>
          </a:custGeom>
          <a:noFill/>
          <a:ln w="63500" cap="flat">
            <a:solidFill>
              <a:srgbClr val="72F2E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7" name="!!box">
            <a:extLst>
              <a:ext uri="{FF2B5EF4-FFF2-40B4-BE49-F238E27FC236}">
                <a16:creationId xmlns:a16="http://schemas.microsoft.com/office/drawing/2014/main" id="{E95213D6-F3FE-CE74-E5E1-B7C8B13080C4}"/>
              </a:ext>
            </a:extLst>
          </p:cNvPr>
          <p:cNvSpPr/>
          <p:nvPr/>
        </p:nvSpPr>
        <p:spPr>
          <a:xfrm>
            <a:off x="778166" y="8020056"/>
            <a:ext cx="22275662" cy="4824073"/>
          </a:xfrm>
          <a:prstGeom prst="roundRect">
            <a:avLst>
              <a:gd name="adj" fmla="val 5932"/>
            </a:avLst>
          </a:prstGeom>
          <a:noFill/>
          <a:ln w="12700">
            <a:noFill/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:ma14="http://schemas.microsoft.com/office/mac/drawingml/2011/main" xmlns:m="http://schemas.openxmlformats.org/officeDocument/2006/math" xmlns="" val="1"/>
            </a:ext>
          </a:extLst>
        </p:spPr>
        <p:txBody>
          <a:bodyPr lIns="50800" tIns="50800" rIns="50800" bIns="50800" numCol="1" anchor="ctr"/>
          <a:lstStyle/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  <a:latin typeface="Bradley Hand" pitchFamily="2" charset="77"/>
              </a:rPr>
              <a:t>Let us now use another maximiser</a:t>
            </a:r>
          </a:p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  <a:latin typeface="Bradley Hand" pitchFamily="2" charset="77"/>
              </a:rPr>
              <a:t>D(</a:t>
            </a:r>
            <a:r>
              <a:rPr lang="en-US" sz="5400" dirty="0" err="1">
                <a:solidFill>
                  <a:schemeClr val="bg1"/>
                </a:solidFill>
                <a:latin typeface="Bradley Hand" pitchFamily="2" charset="77"/>
              </a:rPr>
              <a:t>s,t,x,v</a:t>
            </a:r>
            <a:r>
              <a:rPr lang="en-US" sz="5400" dirty="0">
                <a:solidFill>
                  <a:schemeClr val="bg1"/>
                </a:solidFill>
                <a:latin typeface="Bradley Hand" pitchFamily="2" charset="77"/>
              </a:rPr>
              <a:t>): A set of failures that </a:t>
            </a:r>
            <a:r>
              <a:rPr lang="en-US" sz="5400" dirty="0" err="1">
                <a:solidFill>
                  <a:schemeClr val="bg1"/>
                </a:solidFill>
                <a:latin typeface="Bradley Hand" pitchFamily="2" charset="77"/>
              </a:rPr>
              <a:t>maximise</a:t>
            </a:r>
            <a:r>
              <a:rPr lang="en-US" sz="5400" dirty="0">
                <a:solidFill>
                  <a:schemeClr val="bg1"/>
                </a:solidFill>
                <a:latin typeface="Bradley Hand" pitchFamily="2" charset="77"/>
              </a:rPr>
              <a:t> the shortest path from s to t such that x is s-clean and tv are intact from the failures</a:t>
            </a:r>
          </a:p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5400" dirty="0">
              <a:solidFill>
                <a:schemeClr val="bg1"/>
              </a:solidFill>
              <a:latin typeface="Bradley Hand" pitchFamily="2" charset="77"/>
            </a:endParaRPr>
          </a:p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5400" dirty="0">
              <a:solidFill>
                <a:schemeClr val="bg1"/>
              </a:solidFill>
              <a:latin typeface="Bradley Han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385754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22A33811-B783-3DA4-1AB8-BCE0017E3365}"/>
              </a:ext>
            </a:extLst>
          </p:cNvPr>
          <p:cNvSpPr/>
          <p:nvPr/>
        </p:nvSpPr>
        <p:spPr>
          <a:xfrm>
            <a:off x="497098" y="3735104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224972F-B6D5-CD46-5E08-4E6FBDC68CE1}"/>
              </a:ext>
            </a:extLst>
          </p:cNvPr>
          <p:cNvSpPr/>
          <p:nvPr/>
        </p:nvSpPr>
        <p:spPr>
          <a:xfrm>
            <a:off x="1850518" y="247928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B20835E-9E26-7A74-D55C-18C62BDDF27B}"/>
              </a:ext>
            </a:extLst>
          </p:cNvPr>
          <p:cNvSpPr/>
          <p:nvPr/>
        </p:nvSpPr>
        <p:spPr>
          <a:xfrm>
            <a:off x="1850518" y="4091693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D3764A9-400A-1391-9C9C-97FE6CADB5EA}"/>
              </a:ext>
            </a:extLst>
          </p:cNvPr>
          <p:cNvSpPr/>
          <p:nvPr/>
        </p:nvSpPr>
        <p:spPr>
          <a:xfrm>
            <a:off x="1845341" y="5362487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B3EA9AE-3AD8-02CA-B9D7-1E83907DDB9B}"/>
              </a:ext>
            </a:extLst>
          </p:cNvPr>
          <p:cNvSpPr/>
          <p:nvPr/>
        </p:nvSpPr>
        <p:spPr>
          <a:xfrm>
            <a:off x="3125897" y="1773674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9DD2A8B-5557-1D81-56AD-FC54BE40FE21}"/>
              </a:ext>
            </a:extLst>
          </p:cNvPr>
          <p:cNvSpPr/>
          <p:nvPr/>
        </p:nvSpPr>
        <p:spPr>
          <a:xfrm>
            <a:off x="3119487" y="3222955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D8F5B4F-B40E-D8C4-63BB-F6633815BE7F}"/>
              </a:ext>
            </a:extLst>
          </p:cNvPr>
          <p:cNvSpPr/>
          <p:nvPr/>
        </p:nvSpPr>
        <p:spPr>
          <a:xfrm>
            <a:off x="3119487" y="4433034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52932B6-F57C-8B08-1B5E-B01A46341882}"/>
              </a:ext>
            </a:extLst>
          </p:cNvPr>
          <p:cNvSpPr/>
          <p:nvPr/>
        </p:nvSpPr>
        <p:spPr>
          <a:xfrm>
            <a:off x="3077083" y="581666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C1B39A7-89BE-1929-A107-56286514B162}"/>
              </a:ext>
            </a:extLst>
          </p:cNvPr>
          <p:cNvSpPr/>
          <p:nvPr/>
        </p:nvSpPr>
        <p:spPr>
          <a:xfrm>
            <a:off x="4308825" y="6278101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BA73507-C3D0-C975-91C0-A0CDB31E9E6E}"/>
              </a:ext>
            </a:extLst>
          </p:cNvPr>
          <p:cNvSpPr/>
          <p:nvPr/>
        </p:nvSpPr>
        <p:spPr>
          <a:xfrm>
            <a:off x="4388456" y="443303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9846415-0280-B9CA-0AEB-11838A08AC55}"/>
              </a:ext>
            </a:extLst>
          </p:cNvPr>
          <p:cNvSpPr/>
          <p:nvPr/>
        </p:nvSpPr>
        <p:spPr>
          <a:xfrm>
            <a:off x="4388456" y="171398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B14AB6D-C252-1CDF-2A99-B586B1C64158}"/>
              </a:ext>
            </a:extLst>
          </p:cNvPr>
          <p:cNvSpPr/>
          <p:nvPr/>
        </p:nvSpPr>
        <p:spPr>
          <a:xfrm>
            <a:off x="5670398" y="5106411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348410A-4A0F-396E-C4D5-A4B054117F50}"/>
              </a:ext>
            </a:extLst>
          </p:cNvPr>
          <p:cNvSpPr/>
          <p:nvPr/>
        </p:nvSpPr>
        <p:spPr>
          <a:xfrm>
            <a:off x="5678143" y="3862978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6FBAC62-CBC7-2BEB-C66D-2D95F997C69B}"/>
              </a:ext>
            </a:extLst>
          </p:cNvPr>
          <p:cNvSpPr/>
          <p:nvPr/>
        </p:nvSpPr>
        <p:spPr>
          <a:xfrm>
            <a:off x="5670398" y="242460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9A1D629-B041-0036-B61D-3C4F103891D3}"/>
              </a:ext>
            </a:extLst>
          </p:cNvPr>
          <p:cNvSpPr/>
          <p:nvPr/>
        </p:nvSpPr>
        <p:spPr>
          <a:xfrm>
            <a:off x="5670398" y="1105466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54B8464-F84C-B836-B7D0-60A74E108680}"/>
              </a:ext>
            </a:extLst>
          </p:cNvPr>
          <p:cNvCxnSpPr>
            <a:stCxn id="3" idx="7"/>
            <a:endCxn id="4" idx="3"/>
          </p:cNvCxnSpPr>
          <p:nvPr/>
        </p:nvCxnSpPr>
        <p:spPr>
          <a:xfrm flipV="1">
            <a:off x="888633" y="2916429"/>
            <a:ext cx="1029063" cy="89367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316E9D1-4A9B-F35D-2999-D700984CAC74}"/>
              </a:ext>
            </a:extLst>
          </p:cNvPr>
          <p:cNvCxnSpPr>
            <a:cxnSpLocks/>
            <a:stCxn id="3" idx="6"/>
            <a:endCxn id="5" idx="2"/>
          </p:cNvCxnSpPr>
          <p:nvPr/>
        </p:nvCxnSpPr>
        <p:spPr>
          <a:xfrm>
            <a:off x="955810" y="3991180"/>
            <a:ext cx="894708" cy="356589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A7D21B5-5D8D-13D3-A52C-3C9607C7D02C}"/>
              </a:ext>
            </a:extLst>
          </p:cNvPr>
          <p:cNvCxnSpPr>
            <a:cxnSpLocks/>
            <a:stCxn id="3" idx="5"/>
            <a:endCxn id="6" idx="1"/>
          </p:cNvCxnSpPr>
          <p:nvPr/>
        </p:nvCxnSpPr>
        <p:spPr>
          <a:xfrm>
            <a:off x="888633" y="4172252"/>
            <a:ext cx="1023885" cy="126523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EEBCFFF-2D41-794D-5BDC-D06867765CAB}"/>
              </a:ext>
            </a:extLst>
          </p:cNvPr>
          <p:cNvCxnSpPr>
            <a:cxnSpLocks/>
            <a:stCxn id="4" idx="7"/>
            <a:endCxn id="7" idx="2"/>
          </p:cNvCxnSpPr>
          <p:nvPr/>
        </p:nvCxnSpPr>
        <p:spPr>
          <a:xfrm flipV="1">
            <a:off x="2242053" y="2029750"/>
            <a:ext cx="883844" cy="524534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2C0FE09-5535-336A-880C-786B117F5F97}"/>
              </a:ext>
            </a:extLst>
          </p:cNvPr>
          <p:cNvCxnSpPr>
            <a:cxnSpLocks/>
            <a:stCxn id="4" idx="5"/>
            <a:endCxn id="8" idx="2"/>
          </p:cNvCxnSpPr>
          <p:nvPr/>
        </p:nvCxnSpPr>
        <p:spPr>
          <a:xfrm>
            <a:off x="2242053" y="2916429"/>
            <a:ext cx="877434" cy="562602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9191A1E-2316-1585-1AFF-B9D0A101A1C8}"/>
              </a:ext>
            </a:extLst>
          </p:cNvPr>
          <p:cNvCxnSpPr>
            <a:cxnSpLocks/>
            <a:stCxn id="5" idx="6"/>
            <a:endCxn id="9" idx="2"/>
          </p:cNvCxnSpPr>
          <p:nvPr/>
        </p:nvCxnSpPr>
        <p:spPr>
          <a:xfrm>
            <a:off x="2309230" y="4347769"/>
            <a:ext cx="810257" cy="341341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424EE65-7366-6060-A8F3-46EF3E015BFC}"/>
              </a:ext>
            </a:extLst>
          </p:cNvPr>
          <p:cNvCxnSpPr>
            <a:cxnSpLocks/>
            <a:stCxn id="6" idx="6"/>
            <a:endCxn id="10" idx="2"/>
          </p:cNvCxnSpPr>
          <p:nvPr/>
        </p:nvCxnSpPr>
        <p:spPr>
          <a:xfrm>
            <a:off x="2304053" y="5618563"/>
            <a:ext cx="773030" cy="454176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47EBD46-2C96-928A-F0EF-256F991769B9}"/>
              </a:ext>
            </a:extLst>
          </p:cNvPr>
          <p:cNvCxnSpPr>
            <a:cxnSpLocks/>
            <a:stCxn id="7" idx="6"/>
            <a:endCxn id="13" idx="2"/>
          </p:cNvCxnSpPr>
          <p:nvPr/>
        </p:nvCxnSpPr>
        <p:spPr>
          <a:xfrm flipV="1">
            <a:off x="3584609" y="1970058"/>
            <a:ext cx="803847" cy="59692"/>
          </a:xfrm>
          <a:prstGeom prst="line">
            <a:avLst/>
          </a:prstGeom>
          <a:noFill/>
          <a:ln w="127000" cap="flat">
            <a:solidFill>
              <a:schemeClr val="accent5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4D4F499-0B01-7616-7F70-AAD18DFB35C4}"/>
              </a:ext>
            </a:extLst>
          </p:cNvPr>
          <p:cNvCxnSpPr>
            <a:cxnSpLocks/>
            <a:stCxn id="9" idx="6"/>
            <a:endCxn id="12" idx="2"/>
          </p:cNvCxnSpPr>
          <p:nvPr/>
        </p:nvCxnSpPr>
        <p:spPr>
          <a:xfrm flipV="1">
            <a:off x="3578199" y="4689108"/>
            <a:ext cx="810257" cy="2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D89C0B3-DE4C-080D-07D0-EDE03FBBACFF}"/>
              </a:ext>
            </a:extLst>
          </p:cNvPr>
          <p:cNvCxnSpPr>
            <a:cxnSpLocks/>
            <a:stCxn id="10" idx="6"/>
            <a:endCxn id="11" idx="2"/>
          </p:cNvCxnSpPr>
          <p:nvPr/>
        </p:nvCxnSpPr>
        <p:spPr>
          <a:xfrm>
            <a:off x="3535795" y="6072738"/>
            <a:ext cx="773030" cy="46143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70A693F-52AF-FA63-3F83-AC0E2AA24B56}"/>
              </a:ext>
            </a:extLst>
          </p:cNvPr>
          <p:cNvCxnSpPr>
            <a:cxnSpLocks/>
            <a:stCxn id="12" idx="6"/>
            <a:endCxn id="15" idx="2"/>
          </p:cNvCxnSpPr>
          <p:nvPr/>
        </p:nvCxnSpPr>
        <p:spPr>
          <a:xfrm flipV="1">
            <a:off x="4847168" y="4119054"/>
            <a:ext cx="830975" cy="570054"/>
          </a:xfrm>
          <a:prstGeom prst="line">
            <a:avLst/>
          </a:prstGeom>
          <a:noFill/>
          <a:ln w="127000" cap="flat">
            <a:solidFill>
              <a:schemeClr val="accent5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13A38EAD-335E-EB65-BC4E-11EA7CC1622F}"/>
              </a:ext>
            </a:extLst>
          </p:cNvPr>
          <p:cNvCxnSpPr>
            <a:cxnSpLocks/>
            <a:stCxn id="12" idx="6"/>
            <a:endCxn id="14" idx="2"/>
          </p:cNvCxnSpPr>
          <p:nvPr/>
        </p:nvCxnSpPr>
        <p:spPr>
          <a:xfrm>
            <a:off x="4847168" y="4689108"/>
            <a:ext cx="823230" cy="673379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CB7F970-1E9C-BC7F-3F6A-ABD1DF7A494C}"/>
              </a:ext>
            </a:extLst>
          </p:cNvPr>
          <p:cNvCxnSpPr>
            <a:cxnSpLocks/>
            <a:stCxn id="13" idx="6"/>
            <a:endCxn id="17" idx="2"/>
          </p:cNvCxnSpPr>
          <p:nvPr/>
        </p:nvCxnSpPr>
        <p:spPr>
          <a:xfrm flipV="1">
            <a:off x="4847168" y="1361542"/>
            <a:ext cx="823230" cy="608516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092DA6A9-0C06-DDB5-1998-2920DAB0825D}"/>
              </a:ext>
            </a:extLst>
          </p:cNvPr>
          <p:cNvCxnSpPr>
            <a:cxnSpLocks/>
            <a:stCxn id="13" idx="6"/>
            <a:endCxn id="16" idx="2"/>
          </p:cNvCxnSpPr>
          <p:nvPr/>
        </p:nvCxnSpPr>
        <p:spPr>
          <a:xfrm>
            <a:off x="4847168" y="1970058"/>
            <a:ext cx="823230" cy="710627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58D6796D-B8E0-E5BA-79CB-1B5D299B24E6}"/>
              </a:ext>
            </a:extLst>
          </p:cNvPr>
          <p:cNvSpPr txBox="1"/>
          <p:nvPr/>
        </p:nvSpPr>
        <p:spPr>
          <a:xfrm>
            <a:off x="557887" y="3637092"/>
            <a:ext cx="39913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FFFFFF"/>
                </a:solidFill>
                <a:latin typeface="Chalkduster" panose="03050602040202020205" pitchFamily="66" charset="77"/>
              </a:rPr>
              <a:t>s</a:t>
            </a:r>
          </a:p>
        </p:txBody>
      </p:sp>
      <p:sp>
        <p:nvSpPr>
          <p:cNvPr id="63" name="Merge 62">
            <a:extLst>
              <a:ext uri="{FF2B5EF4-FFF2-40B4-BE49-F238E27FC236}">
                <a16:creationId xmlns:a16="http://schemas.microsoft.com/office/drawing/2014/main" id="{5FB51D65-8240-6CFD-C7B7-D71B5A889567}"/>
              </a:ext>
            </a:extLst>
          </p:cNvPr>
          <p:cNvSpPr/>
          <p:nvPr/>
        </p:nvSpPr>
        <p:spPr>
          <a:xfrm rot="5400000">
            <a:off x="6571906" y="195801"/>
            <a:ext cx="1384590" cy="2283310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1018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4" name="Merge 63">
            <a:extLst>
              <a:ext uri="{FF2B5EF4-FFF2-40B4-BE49-F238E27FC236}">
                <a16:creationId xmlns:a16="http://schemas.microsoft.com/office/drawing/2014/main" id="{021717F1-7225-005C-E3D9-334F06B01F77}"/>
              </a:ext>
            </a:extLst>
          </p:cNvPr>
          <p:cNvSpPr/>
          <p:nvPr/>
        </p:nvSpPr>
        <p:spPr>
          <a:xfrm rot="5400000">
            <a:off x="6614726" y="1598710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1018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5" name="Merge 64">
            <a:extLst>
              <a:ext uri="{FF2B5EF4-FFF2-40B4-BE49-F238E27FC236}">
                <a16:creationId xmlns:a16="http://schemas.microsoft.com/office/drawing/2014/main" id="{95AB8F65-1996-4F99-543B-D9F176B0FD6F}"/>
              </a:ext>
            </a:extLst>
          </p:cNvPr>
          <p:cNvSpPr/>
          <p:nvPr/>
        </p:nvSpPr>
        <p:spPr>
          <a:xfrm rot="5400000">
            <a:off x="6595345" y="2971360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1018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6" name="Merge 65">
            <a:extLst>
              <a:ext uri="{FF2B5EF4-FFF2-40B4-BE49-F238E27FC236}">
                <a16:creationId xmlns:a16="http://schemas.microsoft.com/office/drawing/2014/main" id="{48941BA8-E566-71C7-2708-0BE26715CBE4}"/>
              </a:ext>
            </a:extLst>
          </p:cNvPr>
          <p:cNvSpPr/>
          <p:nvPr/>
        </p:nvSpPr>
        <p:spPr>
          <a:xfrm rot="5400000">
            <a:off x="6613075" y="4258501"/>
            <a:ext cx="1324896" cy="2283312"/>
          </a:xfrm>
          <a:prstGeom prst="flowChartMerge">
            <a:avLst/>
          </a:prstGeom>
          <a:solidFill>
            <a:schemeClr val="accent4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7" name="Merge 66">
            <a:extLst>
              <a:ext uri="{FF2B5EF4-FFF2-40B4-BE49-F238E27FC236}">
                <a16:creationId xmlns:a16="http://schemas.microsoft.com/office/drawing/2014/main" id="{42F32E53-32E9-2C21-754B-35E0DDDC4020}"/>
              </a:ext>
            </a:extLst>
          </p:cNvPr>
          <p:cNvSpPr/>
          <p:nvPr/>
        </p:nvSpPr>
        <p:spPr>
          <a:xfrm rot="5400000">
            <a:off x="5237305" y="5432356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1018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69CACA1E-A180-FE8C-DAA9-EABFD617D477}"/>
              </a:ext>
            </a:extLst>
          </p:cNvPr>
          <p:cNvSpPr/>
          <p:nvPr/>
        </p:nvSpPr>
        <p:spPr>
          <a:xfrm rot="10800000">
            <a:off x="23053828" y="3634367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C343CF2E-FC9C-F83A-243A-7D68108AB369}"/>
              </a:ext>
            </a:extLst>
          </p:cNvPr>
          <p:cNvSpPr/>
          <p:nvPr/>
        </p:nvSpPr>
        <p:spPr>
          <a:xfrm rot="10800000">
            <a:off x="21700408" y="489018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34A3CB77-1C59-DF67-5FDB-AA4158872420}"/>
              </a:ext>
            </a:extLst>
          </p:cNvPr>
          <p:cNvSpPr/>
          <p:nvPr/>
        </p:nvSpPr>
        <p:spPr>
          <a:xfrm rot="10800000">
            <a:off x="21700408" y="3277778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E041B13E-461C-78AE-BB4E-95E1BD93F29E}"/>
              </a:ext>
            </a:extLst>
          </p:cNvPr>
          <p:cNvSpPr/>
          <p:nvPr/>
        </p:nvSpPr>
        <p:spPr>
          <a:xfrm rot="10800000">
            <a:off x="21705585" y="2006984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FC2CBFB9-3367-DC10-664F-54C36642B2AC}"/>
              </a:ext>
            </a:extLst>
          </p:cNvPr>
          <p:cNvSpPr/>
          <p:nvPr/>
        </p:nvSpPr>
        <p:spPr>
          <a:xfrm rot="10800000">
            <a:off x="20425029" y="5595797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23BB3B57-3331-36FA-6FEA-50334AB2B579}"/>
              </a:ext>
            </a:extLst>
          </p:cNvPr>
          <p:cNvSpPr/>
          <p:nvPr/>
        </p:nvSpPr>
        <p:spPr>
          <a:xfrm rot="10800000">
            <a:off x="20431439" y="4146516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A1DED2F5-3301-5C13-15FF-4148612A9407}"/>
              </a:ext>
            </a:extLst>
          </p:cNvPr>
          <p:cNvSpPr/>
          <p:nvPr/>
        </p:nvSpPr>
        <p:spPr>
          <a:xfrm rot="10800000">
            <a:off x="20431439" y="2936437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8A3A25F-C416-6CA8-2F86-C253A911BA99}"/>
              </a:ext>
            </a:extLst>
          </p:cNvPr>
          <p:cNvSpPr/>
          <p:nvPr/>
        </p:nvSpPr>
        <p:spPr>
          <a:xfrm rot="10800000">
            <a:off x="20473843" y="155280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6649D22B-FE54-C884-676E-0461BDC63AF0}"/>
              </a:ext>
            </a:extLst>
          </p:cNvPr>
          <p:cNvSpPr/>
          <p:nvPr/>
        </p:nvSpPr>
        <p:spPr>
          <a:xfrm rot="10800000">
            <a:off x="19242101" y="1091370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16CFDD31-5816-F7B0-C274-330985CEFAA9}"/>
              </a:ext>
            </a:extLst>
          </p:cNvPr>
          <p:cNvSpPr/>
          <p:nvPr/>
        </p:nvSpPr>
        <p:spPr>
          <a:xfrm rot="10800000">
            <a:off x="19162470" y="293643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6AAB0A98-0624-C972-065B-9B5D873324FA}"/>
              </a:ext>
            </a:extLst>
          </p:cNvPr>
          <p:cNvSpPr/>
          <p:nvPr/>
        </p:nvSpPr>
        <p:spPr>
          <a:xfrm rot="10800000">
            <a:off x="19162470" y="565548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CA3B5BD2-0CB1-127D-65E8-99EDACE0B6FD}"/>
              </a:ext>
            </a:extLst>
          </p:cNvPr>
          <p:cNvSpPr/>
          <p:nvPr/>
        </p:nvSpPr>
        <p:spPr>
          <a:xfrm rot="10800000">
            <a:off x="17880528" y="2263060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0C65EC8A-D493-2F12-9507-8FB1DE7E672A}"/>
              </a:ext>
            </a:extLst>
          </p:cNvPr>
          <p:cNvSpPr/>
          <p:nvPr/>
        </p:nvSpPr>
        <p:spPr>
          <a:xfrm rot="10800000">
            <a:off x="17872783" y="3506493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2BECC466-AABC-B495-A2CF-F4575A6B942C}"/>
              </a:ext>
            </a:extLst>
          </p:cNvPr>
          <p:cNvSpPr/>
          <p:nvPr/>
        </p:nvSpPr>
        <p:spPr>
          <a:xfrm rot="10800000">
            <a:off x="17880528" y="494486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EBF39356-0658-85DD-4E58-78F2D1C58BB1}"/>
              </a:ext>
            </a:extLst>
          </p:cNvPr>
          <p:cNvSpPr/>
          <p:nvPr/>
        </p:nvSpPr>
        <p:spPr>
          <a:xfrm rot="10800000">
            <a:off x="17880528" y="6264005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E584EC80-6FE6-93D8-9973-17965AF90FFE}"/>
              </a:ext>
            </a:extLst>
          </p:cNvPr>
          <p:cNvCxnSpPr>
            <a:cxnSpLocks/>
            <a:stCxn id="69" idx="7"/>
            <a:endCxn id="70" idx="3"/>
          </p:cNvCxnSpPr>
          <p:nvPr/>
        </p:nvCxnSpPr>
        <p:spPr>
          <a:xfrm rot="10800000" flipV="1">
            <a:off x="22091942" y="4071514"/>
            <a:ext cx="1029063" cy="89367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8E5989EE-781C-9F75-3469-D36436E76769}"/>
              </a:ext>
            </a:extLst>
          </p:cNvPr>
          <p:cNvCxnSpPr>
            <a:cxnSpLocks/>
            <a:stCxn id="69" idx="6"/>
            <a:endCxn id="71" idx="2"/>
          </p:cNvCxnSpPr>
          <p:nvPr/>
        </p:nvCxnSpPr>
        <p:spPr>
          <a:xfrm rot="10800000">
            <a:off x="22159120" y="3533852"/>
            <a:ext cx="894708" cy="356589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76A5B7F9-DB8E-ED0E-4C53-A43F741192FD}"/>
              </a:ext>
            </a:extLst>
          </p:cNvPr>
          <p:cNvCxnSpPr>
            <a:cxnSpLocks/>
            <a:stCxn id="69" idx="5"/>
            <a:endCxn id="72" idx="1"/>
          </p:cNvCxnSpPr>
          <p:nvPr/>
        </p:nvCxnSpPr>
        <p:spPr>
          <a:xfrm rot="10800000">
            <a:off x="22097120" y="2444131"/>
            <a:ext cx="1023885" cy="126523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A419852C-C440-2CD7-70F5-B6B8DDDE2488}"/>
              </a:ext>
            </a:extLst>
          </p:cNvPr>
          <p:cNvCxnSpPr>
            <a:cxnSpLocks/>
            <a:stCxn id="70" idx="7"/>
            <a:endCxn id="73" idx="2"/>
          </p:cNvCxnSpPr>
          <p:nvPr/>
        </p:nvCxnSpPr>
        <p:spPr>
          <a:xfrm rot="10800000" flipV="1">
            <a:off x="20883741" y="5327337"/>
            <a:ext cx="883844" cy="524534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1B8DC0FA-24C2-9E6C-88B7-D22D9E6D5352}"/>
              </a:ext>
            </a:extLst>
          </p:cNvPr>
          <p:cNvCxnSpPr>
            <a:cxnSpLocks/>
            <a:stCxn id="70" idx="5"/>
            <a:endCxn id="74" idx="2"/>
          </p:cNvCxnSpPr>
          <p:nvPr/>
        </p:nvCxnSpPr>
        <p:spPr>
          <a:xfrm rot="10800000">
            <a:off x="20890151" y="4402590"/>
            <a:ext cx="877434" cy="562602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52BF9EB1-5F00-A41C-1B79-0E73E211D917}"/>
              </a:ext>
            </a:extLst>
          </p:cNvPr>
          <p:cNvCxnSpPr>
            <a:cxnSpLocks/>
            <a:stCxn id="71" idx="6"/>
            <a:endCxn id="75" idx="2"/>
          </p:cNvCxnSpPr>
          <p:nvPr/>
        </p:nvCxnSpPr>
        <p:spPr>
          <a:xfrm rot="10800000">
            <a:off x="20890151" y="3192511"/>
            <a:ext cx="810257" cy="341341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C9CAE128-EFD1-2D84-5757-540AC9DB18B1}"/>
              </a:ext>
            </a:extLst>
          </p:cNvPr>
          <p:cNvCxnSpPr>
            <a:cxnSpLocks/>
            <a:stCxn id="72" idx="6"/>
            <a:endCxn id="76" idx="2"/>
          </p:cNvCxnSpPr>
          <p:nvPr/>
        </p:nvCxnSpPr>
        <p:spPr>
          <a:xfrm rot="10800000">
            <a:off x="20932555" y="1808882"/>
            <a:ext cx="773030" cy="454176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FBDB1856-BE9C-F83C-367C-06D2B1E8A737}"/>
              </a:ext>
            </a:extLst>
          </p:cNvPr>
          <p:cNvCxnSpPr>
            <a:cxnSpLocks/>
            <a:stCxn id="73" idx="6"/>
            <a:endCxn id="79" idx="2"/>
          </p:cNvCxnSpPr>
          <p:nvPr/>
        </p:nvCxnSpPr>
        <p:spPr>
          <a:xfrm rot="10800000" flipV="1">
            <a:off x="19621182" y="5851871"/>
            <a:ext cx="803847" cy="59692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F783DCF4-3A0C-DA43-BE84-4BE59BFF969B}"/>
              </a:ext>
            </a:extLst>
          </p:cNvPr>
          <p:cNvCxnSpPr>
            <a:cxnSpLocks/>
            <a:stCxn id="75" idx="6"/>
            <a:endCxn id="78" idx="2"/>
          </p:cNvCxnSpPr>
          <p:nvPr/>
        </p:nvCxnSpPr>
        <p:spPr>
          <a:xfrm rot="10800000" flipV="1">
            <a:off x="19621182" y="3192511"/>
            <a:ext cx="810257" cy="2"/>
          </a:xfrm>
          <a:prstGeom prst="line">
            <a:avLst/>
          </a:prstGeom>
          <a:noFill/>
          <a:ln w="127000" cap="flat">
            <a:solidFill>
              <a:schemeClr val="accent5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0C852BB7-187C-E534-FC28-86FDF5C61673}"/>
              </a:ext>
            </a:extLst>
          </p:cNvPr>
          <p:cNvCxnSpPr>
            <a:cxnSpLocks/>
            <a:stCxn id="76" idx="6"/>
            <a:endCxn id="77" idx="2"/>
          </p:cNvCxnSpPr>
          <p:nvPr/>
        </p:nvCxnSpPr>
        <p:spPr>
          <a:xfrm rot="10800000">
            <a:off x="19700813" y="1347445"/>
            <a:ext cx="773030" cy="461438"/>
          </a:xfrm>
          <a:prstGeom prst="line">
            <a:avLst/>
          </a:prstGeom>
          <a:noFill/>
          <a:ln w="127000" cap="flat">
            <a:solidFill>
              <a:schemeClr val="accent5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ED1B9FE9-64D2-1020-1188-C54E86162FB4}"/>
              </a:ext>
            </a:extLst>
          </p:cNvPr>
          <p:cNvCxnSpPr>
            <a:cxnSpLocks/>
            <a:stCxn id="78" idx="6"/>
            <a:endCxn id="81" idx="2"/>
          </p:cNvCxnSpPr>
          <p:nvPr/>
        </p:nvCxnSpPr>
        <p:spPr>
          <a:xfrm rot="10800000" flipV="1">
            <a:off x="18331495" y="3192513"/>
            <a:ext cx="830975" cy="570054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573CBFFB-B1CB-416F-0D17-3C2F08EA16A4}"/>
              </a:ext>
            </a:extLst>
          </p:cNvPr>
          <p:cNvCxnSpPr>
            <a:cxnSpLocks/>
            <a:stCxn id="78" idx="6"/>
            <a:endCxn id="80" idx="2"/>
          </p:cNvCxnSpPr>
          <p:nvPr/>
        </p:nvCxnSpPr>
        <p:spPr>
          <a:xfrm rot="10800000">
            <a:off x="18339240" y="2519134"/>
            <a:ext cx="823230" cy="673379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E97679F0-FD0B-6D39-28E9-D371D3E65024}"/>
              </a:ext>
            </a:extLst>
          </p:cNvPr>
          <p:cNvCxnSpPr>
            <a:cxnSpLocks/>
            <a:stCxn id="79" idx="6"/>
            <a:endCxn id="83" idx="2"/>
          </p:cNvCxnSpPr>
          <p:nvPr/>
        </p:nvCxnSpPr>
        <p:spPr>
          <a:xfrm rot="10800000" flipV="1">
            <a:off x="18339240" y="5911563"/>
            <a:ext cx="823230" cy="608516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47D9ACD8-40F3-DA05-DCD0-911244E379BC}"/>
              </a:ext>
            </a:extLst>
          </p:cNvPr>
          <p:cNvCxnSpPr>
            <a:cxnSpLocks/>
            <a:stCxn id="79" idx="6"/>
            <a:endCxn id="82" idx="2"/>
          </p:cNvCxnSpPr>
          <p:nvPr/>
        </p:nvCxnSpPr>
        <p:spPr>
          <a:xfrm rot="10800000">
            <a:off x="18339240" y="5200936"/>
            <a:ext cx="823230" cy="710627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5A7C573F-2B76-8D02-8D7D-F26B09149A89}"/>
              </a:ext>
            </a:extLst>
          </p:cNvPr>
          <p:cNvSpPr txBox="1"/>
          <p:nvPr/>
        </p:nvSpPr>
        <p:spPr>
          <a:xfrm>
            <a:off x="23180583" y="3851006"/>
            <a:ext cx="39913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FFFFFF"/>
                </a:solidFill>
                <a:latin typeface="Chalkduster" panose="03050602040202020205" pitchFamily="66" charset="77"/>
              </a:rPr>
              <a:t>t</a:t>
            </a:r>
          </a:p>
        </p:txBody>
      </p:sp>
      <p:sp>
        <p:nvSpPr>
          <p:cNvPr id="99" name="Merge 98">
            <a:extLst>
              <a:ext uri="{FF2B5EF4-FFF2-40B4-BE49-F238E27FC236}">
                <a16:creationId xmlns:a16="http://schemas.microsoft.com/office/drawing/2014/main" id="{27B8A903-0D3C-B897-9567-B7688E9B49CC}"/>
              </a:ext>
            </a:extLst>
          </p:cNvPr>
          <p:cNvSpPr/>
          <p:nvPr/>
        </p:nvSpPr>
        <p:spPr>
          <a:xfrm rot="16200000">
            <a:off x="16053142" y="5402510"/>
            <a:ext cx="1384590" cy="2283310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0" name="Merge 99">
            <a:extLst>
              <a:ext uri="{FF2B5EF4-FFF2-40B4-BE49-F238E27FC236}">
                <a16:creationId xmlns:a16="http://schemas.microsoft.com/office/drawing/2014/main" id="{D8867109-E8BC-5C49-33C4-EC8D99F708C3}"/>
              </a:ext>
            </a:extLst>
          </p:cNvPr>
          <p:cNvSpPr/>
          <p:nvPr/>
        </p:nvSpPr>
        <p:spPr>
          <a:xfrm rot="16200000">
            <a:off x="16070016" y="3999599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1" name="Merge 100">
            <a:extLst>
              <a:ext uri="{FF2B5EF4-FFF2-40B4-BE49-F238E27FC236}">
                <a16:creationId xmlns:a16="http://schemas.microsoft.com/office/drawing/2014/main" id="{48791C05-5174-B06B-BA9F-EBA17B08DD85}"/>
              </a:ext>
            </a:extLst>
          </p:cNvPr>
          <p:cNvSpPr/>
          <p:nvPr/>
        </p:nvSpPr>
        <p:spPr>
          <a:xfrm rot="16200000">
            <a:off x="16089397" y="2626949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2" name="Merge 101">
            <a:extLst>
              <a:ext uri="{FF2B5EF4-FFF2-40B4-BE49-F238E27FC236}">
                <a16:creationId xmlns:a16="http://schemas.microsoft.com/office/drawing/2014/main" id="{517574CB-4159-1B20-209D-938F50BA26C1}"/>
              </a:ext>
            </a:extLst>
          </p:cNvPr>
          <p:cNvSpPr/>
          <p:nvPr/>
        </p:nvSpPr>
        <p:spPr>
          <a:xfrm rot="16200000">
            <a:off x="16071667" y="1339808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3" name="Merge 102">
            <a:extLst>
              <a:ext uri="{FF2B5EF4-FFF2-40B4-BE49-F238E27FC236}">
                <a16:creationId xmlns:a16="http://schemas.microsoft.com/office/drawing/2014/main" id="{D5C51A22-943A-613B-05D4-D3D0583E2401}"/>
              </a:ext>
            </a:extLst>
          </p:cNvPr>
          <p:cNvSpPr/>
          <p:nvPr/>
        </p:nvSpPr>
        <p:spPr>
          <a:xfrm rot="16200000">
            <a:off x="17447437" y="165953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!!r10">
                <a:extLst>
                  <a:ext uri="{FF2B5EF4-FFF2-40B4-BE49-F238E27FC236}">
                    <a16:creationId xmlns:a16="http://schemas.microsoft.com/office/drawing/2014/main" id="{B45187F6-5949-72E9-BA30-1BB2CC96D573}"/>
                  </a:ext>
                </a:extLst>
              </p:cNvPr>
              <p:cNvSpPr/>
              <p:nvPr/>
            </p:nvSpPr>
            <p:spPr>
              <a:xfrm>
                <a:off x="2321070" y="4683890"/>
                <a:ext cx="583052" cy="646827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𝑄</m:t>
                      </m:r>
                    </m:oMath>
                  </m:oMathPara>
                </a14:m>
                <a:endParaRPr lang="en-US" sz="3200" dirty="0">
                  <a:solidFill>
                    <a:schemeClr val="accent5">
                      <a:lumMod val="75000"/>
                    </a:scheme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1" name="!!r10">
                <a:extLst>
                  <a:ext uri="{FF2B5EF4-FFF2-40B4-BE49-F238E27FC236}">
                    <a16:creationId xmlns:a16="http://schemas.microsoft.com/office/drawing/2014/main" id="{B45187F6-5949-72E9-BA30-1BB2CC96D5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1070" y="4683890"/>
                <a:ext cx="583052" cy="646827"/>
              </a:xfrm>
              <a:prstGeom prst="roundRect">
                <a:avLst/>
              </a:prstGeom>
              <a:blipFill>
                <a:blip r:embed="rId4"/>
                <a:stretch>
                  <a:fillRect l="-25532" r="-2128" b="-19231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!!r10">
                <a:extLst>
                  <a:ext uri="{FF2B5EF4-FFF2-40B4-BE49-F238E27FC236}">
                    <a16:creationId xmlns:a16="http://schemas.microsoft.com/office/drawing/2014/main" id="{E8FEB822-AB3B-679F-EF3F-1B9DE34A4A3B}"/>
                  </a:ext>
                </a:extLst>
              </p:cNvPr>
              <p:cNvSpPr/>
              <p:nvPr/>
            </p:nvSpPr>
            <p:spPr>
              <a:xfrm>
                <a:off x="20802378" y="3515326"/>
                <a:ext cx="583052" cy="646827"/>
              </a:xfrm>
              <a:prstGeom prst="round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𝑆</m:t>
                      </m:r>
                    </m:oMath>
                  </m:oMathPara>
                </a14:m>
                <a:endParaRPr lang="en-US" sz="3200" dirty="0">
                  <a:solidFill>
                    <a:schemeClr val="accent5">
                      <a:lumMod val="75000"/>
                    </a:scheme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2" name="!!r10">
                <a:extLst>
                  <a:ext uri="{FF2B5EF4-FFF2-40B4-BE49-F238E27FC236}">
                    <a16:creationId xmlns:a16="http://schemas.microsoft.com/office/drawing/2014/main" id="{E8FEB822-AB3B-679F-EF3F-1B9DE34A4A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02378" y="3515326"/>
                <a:ext cx="583052" cy="646827"/>
              </a:xfrm>
              <a:prstGeom prst="roundRect">
                <a:avLst/>
              </a:prstGeom>
              <a:blipFill>
                <a:blip r:embed="rId5"/>
                <a:stretch>
                  <a:fillRect l="-19149" b="-19231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01AEA6FF-A16A-D0E9-39B2-CB889719F280}"/>
              </a:ext>
            </a:extLst>
          </p:cNvPr>
          <p:cNvSpPr txBox="1"/>
          <p:nvPr/>
        </p:nvSpPr>
        <p:spPr>
          <a:xfrm>
            <a:off x="4407837" y="3197698"/>
            <a:ext cx="39913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FFFFFF"/>
                </a:solidFill>
                <a:latin typeface="Chalkduster" panose="03050602040202020205" pitchFamily="66" charset="77"/>
              </a:rPr>
              <a:t>u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B8ABECB-4F7E-04BC-EF7B-E977C7158A61}"/>
              </a:ext>
            </a:extLst>
          </p:cNvPr>
          <p:cNvSpPr txBox="1"/>
          <p:nvPr/>
        </p:nvSpPr>
        <p:spPr>
          <a:xfrm>
            <a:off x="20430228" y="1744930"/>
            <a:ext cx="39913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FFFFFF"/>
                </a:solidFill>
                <a:latin typeface="Chalkduster" panose="03050602040202020205" pitchFamily="66" charset="77"/>
              </a:rPr>
              <a:t>v</a:t>
            </a:r>
          </a:p>
        </p:txBody>
      </p:sp>
      <p:sp>
        <p:nvSpPr>
          <p:cNvPr id="2" name="!!c4">
            <a:extLst>
              <a:ext uri="{FF2B5EF4-FFF2-40B4-BE49-F238E27FC236}">
                <a16:creationId xmlns:a16="http://schemas.microsoft.com/office/drawing/2014/main" id="{4E2C16EF-9B2B-2D6F-67DE-BAC8D4A91594}"/>
              </a:ext>
            </a:extLst>
          </p:cNvPr>
          <p:cNvSpPr/>
          <p:nvPr/>
        </p:nvSpPr>
        <p:spPr>
          <a:xfrm>
            <a:off x="7059412" y="2239974"/>
            <a:ext cx="914400" cy="853996"/>
          </a:xfrm>
          <a:prstGeom prst="mathMultiply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accent5">
                  <a:lumMod val="75000"/>
                </a:schemeClr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0" name="!!c4">
            <a:extLst>
              <a:ext uri="{FF2B5EF4-FFF2-40B4-BE49-F238E27FC236}">
                <a16:creationId xmlns:a16="http://schemas.microsoft.com/office/drawing/2014/main" id="{6E1812F4-62F4-40B2-4ED1-2F8211695D03}"/>
              </a:ext>
            </a:extLst>
          </p:cNvPr>
          <p:cNvSpPr/>
          <p:nvPr/>
        </p:nvSpPr>
        <p:spPr>
          <a:xfrm>
            <a:off x="15905444" y="1955499"/>
            <a:ext cx="914400" cy="853996"/>
          </a:xfrm>
          <a:prstGeom prst="mathMultiply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accent5">
                  <a:lumMod val="75000"/>
                </a:schemeClr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1" name="!!c4">
            <a:extLst>
              <a:ext uri="{FF2B5EF4-FFF2-40B4-BE49-F238E27FC236}">
                <a16:creationId xmlns:a16="http://schemas.microsoft.com/office/drawing/2014/main" id="{CC153F73-6D66-0F0A-2F4C-899E81F99ED6}"/>
              </a:ext>
            </a:extLst>
          </p:cNvPr>
          <p:cNvSpPr/>
          <p:nvPr/>
        </p:nvSpPr>
        <p:spPr>
          <a:xfrm>
            <a:off x="17719862" y="4772345"/>
            <a:ext cx="914400" cy="853996"/>
          </a:xfrm>
          <a:prstGeom prst="mathMultiply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accent5">
                  <a:lumMod val="75000"/>
                </a:schemeClr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BF9C366-B021-B80D-0819-BA6A2EEC0882}"/>
              </a:ext>
            </a:extLst>
          </p:cNvPr>
          <p:cNvSpPr txBox="1"/>
          <p:nvPr/>
        </p:nvSpPr>
        <p:spPr>
          <a:xfrm>
            <a:off x="5645303" y="4969029"/>
            <a:ext cx="39913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FFFFFF"/>
                </a:solidFill>
                <a:latin typeface="Chalkduster" panose="03050602040202020205" pitchFamily="66" charset="77"/>
              </a:rPr>
              <a:t>x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3637AFD-EDE3-E350-2A3D-3BBE9B5E0CC9}"/>
              </a:ext>
            </a:extLst>
          </p:cNvPr>
          <p:cNvSpPr txBox="1"/>
          <p:nvPr/>
        </p:nvSpPr>
        <p:spPr>
          <a:xfrm>
            <a:off x="17961023" y="4994266"/>
            <a:ext cx="39913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FFFFFF"/>
                </a:solidFill>
                <a:latin typeface="Chalkduster" panose="03050602040202020205" pitchFamily="66" charset="77"/>
              </a:rPr>
              <a:t>y</a:t>
            </a: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CA8D2D7F-AE63-B15E-7208-8D9C06941A13}"/>
              </a:ext>
            </a:extLst>
          </p:cNvPr>
          <p:cNvSpPr/>
          <p:nvPr/>
        </p:nvSpPr>
        <p:spPr>
          <a:xfrm>
            <a:off x="804283" y="3824004"/>
            <a:ext cx="22319753" cy="2057400"/>
          </a:xfrm>
          <a:custGeom>
            <a:avLst/>
            <a:gdLst>
              <a:gd name="connsiteX0" fmla="*/ 0 w 22319753"/>
              <a:gd name="connsiteY0" fmla="*/ 166255 h 2057400"/>
              <a:gd name="connsiteX1" fmla="*/ 145473 w 22319753"/>
              <a:gd name="connsiteY1" fmla="*/ 187037 h 2057400"/>
              <a:gd name="connsiteX2" fmla="*/ 415637 w 22319753"/>
              <a:gd name="connsiteY2" fmla="*/ 207818 h 2057400"/>
              <a:gd name="connsiteX3" fmla="*/ 477982 w 22319753"/>
              <a:gd name="connsiteY3" fmla="*/ 249382 h 2057400"/>
              <a:gd name="connsiteX4" fmla="*/ 540328 w 22319753"/>
              <a:gd name="connsiteY4" fmla="*/ 270164 h 2057400"/>
              <a:gd name="connsiteX5" fmla="*/ 665019 w 22319753"/>
              <a:gd name="connsiteY5" fmla="*/ 353291 h 2057400"/>
              <a:gd name="connsiteX6" fmla="*/ 789709 w 22319753"/>
              <a:gd name="connsiteY6" fmla="*/ 436418 h 2057400"/>
              <a:gd name="connsiteX7" fmla="*/ 831273 w 22319753"/>
              <a:gd name="connsiteY7" fmla="*/ 498764 h 2057400"/>
              <a:gd name="connsiteX8" fmla="*/ 1413164 w 22319753"/>
              <a:gd name="connsiteY8" fmla="*/ 561109 h 2057400"/>
              <a:gd name="connsiteX9" fmla="*/ 1620982 w 22319753"/>
              <a:gd name="connsiteY9" fmla="*/ 602673 h 2057400"/>
              <a:gd name="connsiteX10" fmla="*/ 1745673 w 22319753"/>
              <a:gd name="connsiteY10" fmla="*/ 644237 h 2057400"/>
              <a:gd name="connsiteX11" fmla="*/ 1932709 w 22319753"/>
              <a:gd name="connsiteY11" fmla="*/ 748146 h 2057400"/>
              <a:gd name="connsiteX12" fmla="*/ 2223655 w 22319753"/>
              <a:gd name="connsiteY12" fmla="*/ 768927 h 2057400"/>
              <a:gd name="connsiteX13" fmla="*/ 2348346 w 22319753"/>
              <a:gd name="connsiteY13" fmla="*/ 810491 h 2057400"/>
              <a:gd name="connsiteX14" fmla="*/ 2722419 w 22319753"/>
              <a:gd name="connsiteY14" fmla="*/ 852055 h 2057400"/>
              <a:gd name="connsiteX15" fmla="*/ 3366655 w 22319753"/>
              <a:gd name="connsiteY15" fmla="*/ 852055 h 2057400"/>
              <a:gd name="connsiteX16" fmla="*/ 3823855 w 22319753"/>
              <a:gd name="connsiteY16" fmla="*/ 872837 h 2057400"/>
              <a:gd name="connsiteX17" fmla="*/ 4010891 w 22319753"/>
              <a:gd name="connsiteY17" fmla="*/ 914400 h 2057400"/>
              <a:gd name="connsiteX18" fmla="*/ 4135582 w 22319753"/>
              <a:gd name="connsiteY18" fmla="*/ 1018309 h 2057400"/>
              <a:gd name="connsiteX19" fmla="*/ 4197928 w 22319753"/>
              <a:gd name="connsiteY19" fmla="*/ 1059873 h 2057400"/>
              <a:gd name="connsiteX20" fmla="*/ 4281055 w 22319753"/>
              <a:gd name="connsiteY20" fmla="*/ 1101437 h 2057400"/>
              <a:gd name="connsiteX21" fmla="*/ 4364182 w 22319753"/>
              <a:gd name="connsiteY21" fmla="*/ 1122218 h 2057400"/>
              <a:gd name="connsiteX22" fmla="*/ 4426528 w 22319753"/>
              <a:gd name="connsiteY22" fmla="*/ 1143000 h 2057400"/>
              <a:gd name="connsiteX23" fmla="*/ 4551219 w 22319753"/>
              <a:gd name="connsiteY23" fmla="*/ 1226127 h 2057400"/>
              <a:gd name="connsiteX24" fmla="*/ 4613564 w 22319753"/>
              <a:gd name="connsiteY24" fmla="*/ 1288473 h 2057400"/>
              <a:gd name="connsiteX25" fmla="*/ 4779819 w 22319753"/>
              <a:gd name="connsiteY25" fmla="*/ 1330037 h 2057400"/>
              <a:gd name="connsiteX26" fmla="*/ 4925291 w 22319753"/>
              <a:gd name="connsiteY26" fmla="*/ 1371600 h 2057400"/>
              <a:gd name="connsiteX27" fmla="*/ 5049982 w 22319753"/>
              <a:gd name="connsiteY27" fmla="*/ 1413164 h 2057400"/>
              <a:gd name="connsiteX28" fmla="*/ 5112328 w 22319753"/>
              <a:gd name="connsiteY28" fmla="*/ 1433946 h 2057400"/>
              <a:gd name="connsiteX29" fmla="*/ 5403273 w 22319753"/>
              <a:gd name="connsiteY29" fmla="*/ 1454727 h 2057400"/>
              <a:gd name="connsiteX30" fmla="*/ 5631873 w 22319753"/>
              <a:gd name="connsiteY30" fmla="*/ 1496291 h 2057400"/>
              <a:gd name="connsiteX31" fmla="*/ 5756564 w 22319753"/>
              <a:gd name="connsiteY31" fmla="*/ 1537855 h 2057400"/>
              <a:gd name="connsiteX32" fmla="*/ 6795655 w 22319753"/>
              <a:gd name="connsiteY32" fmla="*/ 1537855 h 2057400"/>
              <a:gd name="connsiteX33" fmla="*/ 7003473 w 22319753"/>
              <a:gd name="connsiteY33" fmla="*/ 1517073 h 2057400"/>
              <a:gd name="connsiteX34" fmla="*/ 7252855 w 22319753"/>
              <a:gd name="connsiteY34" fmla="*/ 1496291 h 2057400"/>
              <a:gd name="connsiteX35" fmla="*/ 7917873 w 22319753"/>
              <a:gd name="connsiteY35" fmla="*/ 1517073 h 2057400"/>
              <a:gd name="connsiteX36" fmla="*/ 8167255 w 22319753"/>
              <a:gd name="connsiteY36" fmla="*/ 1475509 h 2057400"/>
              <a:gd name="connsiteX37" fmla="*/ 8312728 w 22319753"/>
              <a:gd name="connsiteY37" fmla="*/ 1433946 h 2057400"/>
              <a:gd name="connsiteX38" fmla="*/ 8686800 w 22319753"/>
              <a:gd name="connsiteY38" fmla="*/ 1392382 h 2057400"/>
              <a:gd name="connsiteX39" fmla="*/ 9684328 w 22319753"/>
              <a:gd name="connsiteY39" fmla="*/ 1413164 h 2057400"/>
              <a:gd name="connsiteX40" fmla="*/ 9746673 w 22319753"/>
              <a:gd name="connsiteY40" fmla="*/ 1433946 h 2057400"/>
              <a:gd name="connsiteX41" fmla="*/ 10037619 w 22319753"/>
              <a:gd name="connsiteY41" fmla="*/ 1413164 h 2057400"/>
              <a:gd name="connsiteX42" fmla="*/ 11076709 w 22319753"/>
              <a:gd name="connsiteY42" fmla="*/ 1433946 h 2057400"/>
              <a:gd name="connsiteX43" fmla="*/ 11139055 w 22319753"/>
              <a:gd name="connsiteY43" fmla="*/ 1454727 h 2057400"/>
              <a:gd name="connsiteX44" fmla="*/ 11326091 w 22319753"/>
              <a:gd name="connsiteY44" fmla="*/ 1496291 h 2057400"/>
              <a:gd name="connsiteX45" fmla="*/ 11554691 w 22319753"/>
              <a:gd name="connsiteY45" fmla="*/ 1454727 h 2057400"/>
              <a:gd name="connsiteX46" fmla="*/ 12905509 w 22319753"/>
              <a:gd name="connsiteY46" fmla="*/ 1413164 h 2057400"/>
              <a:gd name="connsiteX47" fmla="*/ 13030200 w 22319753"/>
              <a:gd name="connsiteY47" fmla="*/ 1392382 h 2057400"/>
              <a:gd name="connsiteX48" fmla="*/ 13632873 w 22319753"/>
              <a:gd name="connsiteY48" fmla="*/ 1350818 h 2057400"/>
              <a:gd name="connsiteX49" fmla="*/ 14547273 w 22319753"/>
              <a:gd name="connsiteY49" fmla="*/ 1330037 h 2057400"/>
              <a:gd name="connsiteX50" fmla="*/ 15503237 w 22319753"/>
              <a:gd name="connsiteY50" fmla="*/ 1350818 h 2057400"/>
              <a:gd name="connsiteX51" fmla="*/ 15627928 w 22319753"/>
              <a:gd name="connsiteY51" fmla="*/ 1392382 h 2057400"/>
              <a:gd name="connsiteX52" fmla="*/ 16105909 w 22319753"/>
              <a:gd name="connsiteY52" fmla="*/ 1350818 h 2057400"/>
              <a:gd name="connsiteX53" fmla="*/ 16542328 w 22319753"/>
              <a:gd name="connsiteY53" fmla="*/ 1309255 h 2057400"/>
              <a:gd name="connsiteX54" fmla="*/ 17103437 w 22319753"/>
              <a:gd name="connsiteY54" fmla="*/ 1330037 h 2057400"/>
              <a:gd name="connsiteX55" fmla="*/ 17311255 w 22319753"/>
              <a:gd name="connsiteY55" fmla="*/ 1350818 h 2057400"/>
              <a:gd name="connsiteX56" fmla="*/ 17477509 w 22319753"/>
              <a:gd name="connsiteY56" fmla="*/ 1392382 h 2057400"/>
              <a:gd name="connsiteX57" fmla="*/ 17560637 w 22319753"/>
              <a:gd name="connsiteY57" fmla="*/ 1454727 h 2057400"/>
              <a:gd name="connsiteX58" fmla="*/ 17622982 w 22319753"/>
              <a:gd name="connsiteY58" fmla="*/ 1496291 h 2057400"/>
              <a:gd name="connsiteX59" fmla="*/ 17685328 w 22319753"/>
              <a:gd name="connsiteY59" fmla="*/ 1558637 h 2057400"/>
              <a:gd name="connsiteX60" fmla="*/ 17810019 w 22319753"/>
              <a:gd name="connsiteY60" fmla="*/ 1641764 h 2057400"/>
              <a:gd name="connsiteX61" fmla="*/ 17872364 w 22319753"/>
              <a:gd name="connsiteY61" fmla="*/ 1683327 h 2057400"/>
              <a:gd name="connsiteX62" fmla="*/ 17997055 w 22319753"/>
              <a:gd name="connsiteY62" fmla="*/ 1787237 h 2057400"/>
              <a:gd name="connsiteX63" fmla="*/ 18080182 w 22319753"/>
              <a:gd name="connsiteY63" fmla="*/ 1808018 h 2057400"/>
              <a:gd name="connsiteX64" fmla="*/ 18246437 w 22319753"/>
              <a:gd name="connsiteY64" fmla="*/ 1891146 h 2057400"/>
              <a:gd name="connsiteX65" fmla="*/ 18329564 w 22319753"/>
              <a:gd name="connsiteY65" fmla="*/ 1932709 h 2057400"/>
              <a:gd name="connsiteX66" fmla="*/ 18516600 w 22319753"/>
              <a:gd name="connsiteY66" fmla="*/ 2015837 h 2057400"/>
              <a:gd name="connsiteX67" fmla="*/ 19493346 w 22319753"/>
              <a:gd name="connsiteY67" fmla="*/ 2057400 h 2057400"/>
              <a:gd name="connsiteX68" fmla="*/ 20012891 w 22319753"/>
              <a:gd name="connsiteY68" fmla="*/ 2036618 h 2057400"/>
              <a:gd name="connsiteX69" fmla="*/ 20096019 w 22319753"/>
              <a:gd name="connsiteY69" fmla="*/ 2015837 h 2057400"/>
              <a:gd name="connsiteX70" fmla="*/ 20241491 w 22319753"/>
              <a:gd name="connsiteY70" fmla="*/ 1953491 h 2057400"/>
              <a:gd name="connsiteX71" fmla="*/ 20366182 w 22319753"/>
              <a:gd name="connsiteY71" fmla="*/ 1870364 h 2057400"/>
              <a:gd name="connsiteX72" fmla="*/ 20511655 w 22319753"/>
              <a:gd name="connsiteY72" fmla="*/ 1724891 h 2057400"/>
              <a:gd name="connsiteX73" fmla="*/ 20615564 w 22319753"/>
              <a:gd name="connsiteY73" fmla="*/ 1662546 h 2057400"/>
              <a:gd name="connsiteX74" fmla="*/ 20781819 w 22319753"/>
              <a:gd name="connsiteY74" fmla="*/ 1537855 h 2057400"/>
              <a:gd name="connsiteX75" fmla="*/ 20906509 w 22319753"/>
              <a:gd name="connsiteY75" fmla="*/ 1454727 h 2057400"/>
              <a:gd name="connsiteX76" fmla="*/ 20968855 w 22319753"/>
              <a:gd name="connsiteY76" fmla="*/ 1413164 h 2057400"/>
              <a:gd name="connsiteX77" fmla="*/ 21010419 w 22319753"/>
              <a:gd name="connsiteY77" fmla="*/ 1350818 h 2057400"/>
              <a:gd name="connsiteX78" fmla="*/ 21155891 w 22319753"/>
              <a:gd name="connsiteY78" fmla="*/ 1205346 h 2057400"/>
              <a:gd name="connsiteX79" fmla="*/ 21197455 w 22319753"/>
              <a:gd name="connsiteY79" fmla="*/ 1143000 h 2057400"/>
              <a:gd name="connsiteX80" fmla="*/ 21280582 w 22319753"/>
              <a:gd name="connsiteY80" fmla="*/ 1080655 h 2057400"/>
              <a:gd name="connsiteX81" fmla="*/ 21342928 w 22319753"/>
              <a:gd name="connsiteY81" fmla="*/ 1018309 h 2057400"/>
              <a:gd name="connsiteX82" fmla="*/ 21467619 w 22319753"/>
              <a:gd name="connsiteY82" fmla="*/ 935182 h 2057400"/>
              <a:gd name="connsiteX83" fmla="*/ 21488400 w 22319753"/>
              <a:gd name="connsiteY83" fmla="*/ 852055 h 2057400"/>
              <a:gd name="connsiteX84" fmla="*/ 21696219 w 22319753"/>
              <a:gd name="connsiteY84" fmla="*/ 602673 h 2057400"/>
              <a:gd name="connsiteX85" fmla="*/ 21779346 w 22319753"/>
              <a:gd name="connsiteY85" fmla="*/ 477982 h 2057400"/>
              <a:gd name="connsiteX86" fmla="*/ 21820909 w 22319753"/>
              <a:gd name="connsiteY86" fmla="*/ 415637 h 2057400"/>
              <a:gd name="connsiteX87" fmla="*/ 21883255 w 22319753"/>
              <a:gd name="connsiteY87" fmla="*/ 374073 h 2057400"/>
              <a:gd name="connsiteX88" fmla="*/ 22007946 w 22319753"/>
              <a:gd name="connsiteY88" fmla="*/ 332509 h 2057400"/>
              <a:gd name="connsiteX89" fmla="*/ 22132637 w 22319753"/>
              <a:gd name="connsiteY89" fmla="*/ 270164 h 2057400"/>
              <a:gd name="connsiteX90" fmla="*/ 22278109 w 22319753"/>
              <a:gd name="connsiteY90" fmla="*/ 83127 h 2057400"/>
              <a:gd name="connsiteX91" fmla="*/ 22319673 w 22319753"/>
              <a:gd name="connsiteY91" fmla="*/ 0 h 205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22319753" h="2057400">
                <a:moveTo>
                  <a:pt x="0" y="166255"/>
                </a:moveTo>
                <a:cubicBezTo>
                  <a:pt x="48491" y="173182"/>
                  <a:pt x="96733" y="182163"/>
                  <a:pt x="145473" y="187037"/>
                </a:cubicBezTo>
                <a:cubicBezTo>
                  <a:pt x="235345" y="196024"/>
                  <a:pt x="326863" y="191173"/>
                  <a:pt x="415637" y="207818"/>
                </a:cubicBezTo>
                <a:cubicBezTo>
                  <a:pt x="440186" y="212421"/>
                  <a:pt x="455642" y="238212"/>
                  <a:pt x="477982" y="249382"/>
                </a:cubicBezTo>
                <a:cubicBezTo>
                  <a:pt x="497575" y="259179"/>
                  <a:pt x="519546" y="263237"/>
                  <a:pt x="540328" y="270164"/>
                </a:cubicBezTo>
                <a:cubicBezTo>
                  <a:pt x="678689" y="408525"/>
                  <a:pt x="529678" y="278101"/>
                  <a:pt x="665019" y="353291"/>
                </a:cubicBezTo>
                <a:cubicBezTo>
                  <a:pt x="708686" y="377550"/>
                  <a:pt x="789709" y="436418"/>
                  <a:pt x="789709" y="436418"/>
                </a:cubicBezTo>
                <a:cubicBezTo>
                  <a:pt x="803564" y="457200"/>
                  <a:pt x="813612" y="481103"/>
                  <a:pt x="831273" y="498764"/>
                </a:cubicBezTo>
                <a:cubicBezTo>
                  <a:pt x="966107" y="633597"/>
                  <a:pt x="1366373" y="559237"/>
                  <a:pt x="1413164" y="561109"/>
                </a:cubicBezTo>
                <a:cubicBezTo>
                  <a:pt x="1586053" y="618739"/>
                  <a:pt x="1310548" y="531034"/>
                  <a:pt x="1620982" y="602673"/>
                </a:cubicBezTo>
                <a:cubicBezTo>
                  <a:pt x="1663672" y="612525"/>
                  <a:pt x="1709219" y="619935"/>
                  <a:pt x="1745673" y="644237"/>
                </a:cubicBezTo>
                <a:cubicBezTo>
                  <a:pt x="1790281" y="673975"/>
                  <a:pt x="1866086" y="740308"/>
                  <a:pt x="1932709" y="748146"/>
                </a:cubicBezTo>
                <a:cubicBezTo>
                  <a:pt x="2029272" y="759506"/>
                  <a:pt x="2126673" y="762000"/>
                  <a:pt x="2223655" y="768927"/>
                </a:cubicBezTo>
                <a:lnTo>
                  <a:pt x="2348346" y="810491"/>
                </a:lnTo>
                <a:cubicBezTo>
                  <a:pt x="2509488" y="864206"/>
                  <a:pt x="2388829" y="829815"/>
                  <a:pt x="2722419" y="852055"/>
                </a:cubicBezTo>
                <a:cubicBezTo>
                  <a:pt x="3050842" y="906793"/>
                  <a:pt x="2670211" y="852055"/>
                  <a:pt x="3366655" y="852055"/>
                </a:cubicBezTo>
                <a:cubicBezTo>
                  <a:pt x="3519212" y="852055"/>
                  <a:pt x="3671455" y="865910"/>
                  <a:pt x="3823855" y="872837"/>
                </a:cubicBezTo>
                <a:cubicBezTo>
                  <a:pt x="3871749" y="880819"/>
                  <a:pt x="3959729" y="888819"/>
                  <a:pt x="4010891" y="914400"/>
                </a:cubicBezTo>
                <a:cubicBezTo>
                  <a:pt x="4088289" y="953099"/>
                  <a:pt x="4066639" y="960856"/>
                  <a:pt x="4135582" y="1018309"/>
                </a:cubicBezTo>
                <a:cubicBezTo>
                  <a:pt x="4154770" y="1034299"/>
                  <a:pt x="4176242" y="1047481"/>
                  <a:pt x="4197928" y="1059873"/>
                </a:cubicBezTo>
                <a:cubicBezTo>
                  <a:pt x="4224826" y="1075243"/>
                  <a:pt x="4252048" y="1090559"/>
                  <a:pt x="4281055" y="1101437"/>
                </a:cubicBezTo>
                <a:cubicBezTo>
                  <a:pt x="4307798" y="1111466"/>
                  <a:pt x="4336719" y="1114372"/>
                  <a:pt x="4364182" y="1122218"/>
                </a:cubicBezTo>
                <a:cubicBezTo>
                  <a:pt x="4385245" y="1128236"/>
                  <a:pt x="4405746" y="1136073"/>
                  <a:pt x="4426528" y="1143000"/>
                </a:cubicBezTo>
                <a:cubicBezTo>
                  <a:pt x="4468092" y="1170709"/>
                  <a:pt x="4515897" y="1190804"/>
                  <a:pt x="4551219" y="1226127"/>
                </a:cubicBezTo>
                <a:cubicBezTo>
                  <a:pt x="4572001" y="1246909"/>
                  <a:pt x="4586808" y="1276311"/>
                  <a:pt x="4613564" y="1288473"/>
                </a:cubicBezTo>
                <a:cubicBezTo>
                  <a:pt x="4665568" y="1312111"/>
                  <a:pt x="4725626" y="1311973"/>
                  <a:pt x="4779819" y="1330037"/>
                </a:cubicBezTo>
                <a:cubicBezTo>
                  <a:pt x="4989390" y="1399892"/>
                  <a:pt x="4664281" y="1293296"/>
                  <a:pt x="4925291" y="1371600"/>
                </a:cubicBezTo>
                <a:cubicBezTo>
                  <a:pt x="4967255" y="1384189"/>
                  <a:pt x="5008418" y="1399309"/>
                  <a:pt x="5049982" y="1413164"/>
                </a:cubicBezTo>
                <a:cubicBezTo>
                  <a:pt x="5070764" y="1420091"/>
                  <a:pt x="5090478" y="1432385"/>
                  <a:pt x="5112328" y="1433946"/>
                </a:cubicBezTo>
                <a:lnTo>
                  <a:pt x="5403273" y="1454727"/>
                </a:lnTo>
                <a:cubicBezTo>
                  <a:pt x="5444009" y="1461516"/>
                  <a:pt x="5586230" y="1483843"/>
                  <a:pt x="5631873" y="1496291"/>
                </a:cubicBezTo>
                <a:cubicBezTo>
                  <a:pt x="5674141" y="1507819"/>
                  <a:pt x="5756564" y="1537855"/>
                  <a:pt x="5756564" y="1537855"/>
                </a:cubicBezTo>
                <a:cubicBezTo>
                  <a:pt x="6222222" y="1471332"/>
                  <a:pt x="5699622" y="1537855"/>
                  <a:pt x="6795655" y="1537855"/>
                </a:cubicBezTo>
                <a:cubicBezTo>
                  <a:pt x="6865273" y="1537855"/>
                  <a:pt x="6934141" y="1523376"/>
                  <a:pt x="7003473" y="1517073"/>
                </a:cubicBezTo>
                <a:lnTo>
                  <a:pt x="7252855" y="1496291"/>
                </a:lnTo>
                <a:cubicBezTo>
                  <a:pt x="7474528" y="1503218"/>
                  <a:pt x="7696092" y="1517073"/>
                  <a:pt x="7917873" y="1517073"/>
                </a:cubicBezTo>
                <a:cubicBezTo>
                  <a:pt x="7953065" y="1517073"/>
                  <a:pt x="8120054" y="1487309"/>
                  <a:pt x="8167255" y="1475509"/>
                </a:cubicBezTo>
                <a:cubicBezTo>
                  <a:pt x="8216181" y="1463278"/>
                  <a:pt x="8262930" y="1441914"/>
                  <a:pt x="8312728" y="1433946"/>
                </a:cubicBezTo>
                <a:cubicBezTo>
                  <a:pt x="8436610" y="1414125"/>
                  <a:pt x="8686800" y="1392382"/>
                  <a:pt x="8686800" y="1392382"/>
                </a:cubicBezTo>
                <a:lnTo>
                  <a:pt x="9684328" y="1413164"/>
                </a:lnTo>
                <a:cubicBezTo>
                  <a:pt x="9706217" y="1414022"/>
                  <a:pt x="9724767" y="1433946"/>
                  <a:pt x="9746673" y="1433946"/>
                </a:cubicBezTo>
                <a:cubicBezTo>
                  <a:pt x="9843902" y="1433946"/>
                  <a:pt x="9940637" y="1420091"/>
                  <a:pt x="10037619" y="1413164"/>
                </a:cubicBezTo>
                <a:lnTo>
                  <a:pt x="11076709" y="1433946"/>
                </a:lnTo>
                <a:cubicBezTo>
                  <a:pt x="11098599" y="1434772"/>
                  <a:pt x="11117992" y="1448709"/>
                  <a:pt x="11139055" y="1454727"/>
                </a:cubicBezTo>
                <a:cubicBezTo>
                  <a:pt x="11207542" y="1474294"/>
                  <a:pt x="11254659" y="1482004"/>
                  <a:pt x="11326091" y="1496291"/>
                </a:cubicBezTo>
                <a:cubicBezTo>
                  <a:pt x="11402291" y="1482436"/>
                  <a:pt x="11478020" y="1465680"/>
                  <a:pt x="11554691" y="1454727"/>
                </a:cubicBezTo>
                <a:cubicBezTo>
                  <a:pt x="11939888" y="1399699"/>
                  <a:pt x="12797441" y="1415129"/>
                  <a:pt x="12905509" y="1413164"/>
                </a:cubicBezTo>
                <a:cubicBezTo>
                  <a:pt x="12947073" y="1406237"/>
                  <a:pt x="12988388" y="1397608"/>
                  <a:pt x="13030200" y="1392382"/>
                </a:cubicBezTo>
                <a:cubicBezTo>
                  <a:pt x="13223356" y="1368237"/>
                  <a:pt x="13444539" y="1356797"/>
                  <a:pt x="13632873" y="1350818"/>
                </a:cubicBezTo>
                <a:lnTo>
                  <a:pt x="14547273" y="1330037"/>
                </a:lnTo>
                <a:cubicBezTo>
                  <a:pt x="14865928" y="1336964"/>
                  <a:pt x="15185036" y="1332460"/>
                  <a:pt x="15503237" y="1350818"/>
                </a:cubicBezTo>
                <a:cubicBezTo>
                  <a:pt x="15546976" y="1353341"/>
                  <a:pt x="15627928" y="1392382"/>
                  <a:pt x="15627928" y="1392382"/>
                </a:cubicBezTo>
                <a:cubicBezTo>
                  <a:pt x="16039869" y="1346610"/>
                  <a:pt x="15553577" y="1398160"/>
                  <a:pt x="16105909" y="1350818"/>
                </a:cubicBezTo>
                <a:lnTo>
                  <a:pt x="16542328" y="1309255"/>
                </a:lnTo>
                <a:lnTo>
                  <a:pt x="17103437" y="1330037"/>
                </a:lnTo>
                <a:cubicBezTo>
                  <a:pt x="17172954" y="1333795"/>
                  <a:pt x="17242584" y="1339373"/>
                  <a:pt x="17311255" y="1350818"/>
                </a:cubicBezTo>
                <a:cubicBezTo>
                  <a:pt x="17367601" y="1360209"/>
                  <a:pt x="17477509" y="1392382"/>
                  <a:pt x="17477509" y="1392382"/>
                </a:cubicBezTo>
                <a:cubicBezTo>
                  <a:pt x="17505218" y="1413164"/>
                  <a:pt x="17532452" y="1434595"/>
                  <a:pt x="17560637" y="1454727"/>
                </a:cubicBezTo>
                <a:cubicBezTo>
                  <a:pt x="17580961" y="1469244"/>
                  <a:pt x="17603795" y="1480301"/>
                  <a:pt x="17622982" y="1496291"/>
                </a:cubicBezTo>
                <a:cubicBezTo>
                  <a:pt x="17645560" y="1515106"/>
                  <a:pt x="17662129" y="1540593"/>
                  <a:pt x="17685328" y="1558637"/>
                </a:cubicBezTo>
                <a:cubicBezTo>
                  <a:pt x="17724759" y="1589305"/>
                  <a:pt x="17768455" y="1614055"/>
                  <a:pt x="17810019" y="1641764"/>
                </a:cubicBezTo>
                <a:cubicBezTo>
                  <a:pt x="17830801" y="1655618"/>
                  <a:pt x="17854703" y="1665666"/>
                  <a:pt x="17872364" y="1683327"/>
                </a:cubicBezTo>
                <a:cubicBezTo>
                  <a:pt x="17909814" y="1720778"/>
                  <a:pt x="17946421" y="1765537"/>
                  <a:pt x="17997055" y="1787237"/>
                </a:cubicBezTo>
                <a:cubicBezTo>
                  <a:pt x="18023307" y="1798488"/>
                  <a:pt x="18052473" y="1801091"/>
                  <a:pt x="18080182" y="1808018"/>
                </a:cubicBezTo>
                <a:lnTo>
                  <a:pt x="18246437" y="1891146"/>
                </a:lnTo>
                <a:cubicBezTo>
                  <a:pt x="18274146" y="1905000"/>
                  <a:pt x="18303788" y="1915524"/>
                  <a:pt x="18329564" y="1932709"/>
                </a:cubicBezTo>
                <a:cubicBezTo>
                  <a:pt x="18390160" y="1973107"/>
                  <a:pt x="18435227" y="2011051"/>
                  <a:pt x="18516600" y="2015837"/>
                </a:cubicBezTo>
                <a:cubicBezTo>
                  <a:pt x="19077466" y="2048828"/>
                  <a:pt x="18751989" y="2032688"/>
                  <a:pt x="19493346" y="2057400"/>
                </a:cubicBezTo>
                <a:cubicBezTo>
                  <a:pt x="19666528" y="2050473"/>
                  <a:pt x="19839982" y="2048543"/>
                  <a:pt x="20012891" y="2036618"/>
                </a:cubicBezTo>
                <a:cubicBezTo>
                  <a:pt x="20041385" y="2034653"/>
                  <a:pt x="20068556" y="2023683"/>
                  <a:pt x="20096019" y="2015837"/>
                </a:cubicBezTo>
                <a:cubicBezTo>
                  <a:pt x="20141244" y="2002916"/>
                  <a:pt x="20204546" y="1979880"/>
                  <a:pt x="20241491" y="1953491"/>
                </a:cubicBezTo>
                <a:cubicBezTo>
                  <a:pt x="20377702" y="1856198"/>
                  <a:pt x="20232445" y="1914944"/>
                  <a:pt x="20366182" y="1870364"/>
                </a:cubicBezTo>
                <a:cubicBezTo>
                  <a:pt x="20414673" y="1821873"/>
                  <a:pt x="20452851" y="1760173"/>
                  <a:pt x="20511655" y="1724891"/>
                </a:cubicBezTo>
                <a:cubicBezTo>
                  <a:pt x="20546291" y="1704109"/>
                  <a:pt x="20582354" y="1685538"/>
                  <a:pt x="20615564" y="1662546"/>
                </a:cubicBezTo>
                <a:cubicBezTo>
                  <a:pt x="20672520" y="1623115"/>
                  <a:pt x="20724181" y="1576281"/>
                  <a:pt x="20781819" y="1537855"/>
                </a:cubicBezTo>
                <a:lnTo>
                  <a:pt x="20906509" y="1454727"/>
                </a:lnTo>
                <a:lnTo>
                  <a:pt x="20968855" y="1413164"/>
                </a:lnTo>
                <a:cubicBezTo>
                  <a:pt x="20982710" y="1392382"/>
                  <a:pt x="20993710" y="1369383"/>
                  <a:pt x="21010419" y="1350818"/>
                </a:cubicBezTo>
                <a:cubicBezTo>
                  <a:pt x="21056294" y="1299846"/>
                  <a:pt x="21117852" y="1262405"/>
                  <a:pt x="21155891" y="1205346"/>
                </a:cubicBezTo>
                <a:cubicBezTo>
                  <a:pt x="21169746" y="1184564"/>
                  <a:pt x="21179794" y="1160661"/>
                  <a:pt x="21197455" y="1143000"/>
                </a:cubicBezTo>
                <a:cubicBezTo>
                  <a:pt x="21221946" y="1118509"/>
                  <a:pt x="21254284" y="1103196"/>
                  <a:pt x="21280582" y="1080655"/>
                </a:cubicBezTo>
                <a:cubicBezTo>
                  <a:pt x="21302897" y="1061528"/>
                  <a:pt x="21319729" y="1036353"/>
                  <a:pt x="21342928" y="1018309"/>
                </a:cubicBezTo>
                <a:cubicBezTo>
                  <a:pt x="21382359" y="987641"/>
                  <a:pt x="21467619" y="935182"/>
                  <a:pt x="21467619" y="935182"/>
                </a:cubicBezTo>
                <a:cubicBezTo>
                  <a:pt x="21474546" y="907473"/>
                  <a:pt x="21474009" y="876726"/>
                  <a:pt x="21488400" y="852055"/>
                </a:cubicBezTo>
                <a:cubicBezTo>
                  <a:pt x="21640755" y="590873"/>
                  <a:pt x="21561758" y="770748"/>
                  <a:pt x="21696219" y="602673"/>
                </a:cubicBezTo>
                <a:cubicBezTo>
                  <a:pt x="21727425" y="563666"/>
                  <a:pt x="21751637" y="519546"/>
                  <a:pt x="21779346" y="477982"/>
                </a:cubicBezTo>
                <a:cubicBezTo>
                  <a:pt x="21793200" y="457200"/>
                  <a:pt x="21800127" y="429491"/>
                  <a:pt x="21820909" y="415637"/>
                </a:cubicBezTo>
                <a:cubicBezTo>
                  <a:pt x="21841691" y="401782"/>
                  <a:pt x="21860431" y="384217"/>
                  <a:pt x="21883255" y="374073"/>
                </a:cubicBezTo>
                <a:cubicBezTo>
                  <a:pt x="21923291" y="356279"/>
                  <a:pt x="21971492" y="356811"/>
                  <a:pt x="22007946" y="332509"/>
                </a:cubicBezTo>
                <a:cubicBezTo>
                  <a:pt x="22088518" y="278795"/>
                  <a:pt x="22046596" y="298844"/>
                  <a:pt x="22132637" y="270164"/>
                </a:cubicBezTo>
                <a:cubicBezTo>
                  <a:pt x="22378465" y="24336"/>
                  <a:pt x="22199369" y="240609"/>
                  <a:pt x="22278109" y="83127"/>
                </a:cubicBezTo>
                <a:cubicBezTo>
                  <a:pt x="22323516" y="-7687"/>
                  <a:pt x="22319673" y="52056"/>
                  <a:pt x="22319673" y="0"/>
                </a:cubicBezTo>
              </a:path>
            </a:pathLst>
          </a:custGeom>
          <a:noFill/>
          <a:ln w="63500" cap="flat">
            <a:solidFill>
              <a:srgbClr val="72F2E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3" name="!!box">
            <a:extLst>
              <a:ext uri="{FF2B5EF4-FFF2-40B4-BE49-F238E27FC236}">
                <a16:creationId xmlns:a16="http://schemas.microsoft.com/office/drawing/2014/main" id="{9D897BF9-4462-0EC2-E8C5-4980D7596DB3}"/>
              </a:ext>
            </a:extLst>
          </p:cNvPr>
          <p:cNvSpPr/>
          <p:nvPr/>
        </p:nvSpPr>
        <p:spPr>
          <a:xfrm>
            <a:off x="778166" y="8020056"/>
            <a:ext cx="22275662" cy="4824073"/>
          </a:xfrm>
          <a:prstGeom prst="roundRect">
            <a:avLst>
              <a:gd name="adj" fmla="val 5932"/>
            </a:avLst>
          </a:prstGeom>
          <a:noFill/>
          <a:ln w="12700">
            <a:noFill/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:ma14="http://schemas.microsoft.com/office/mac/drawingml/2011/main" xmlns:m="http://schemas.openxmlformats.org/officeDocument/2006/math" xmlns="" val="1"/>
            </a:ext>
          </a:extLst>
        </p:spPr>
        <p:txBody>
          <a:bodyPr lIns="50800" tIns="50800" rIns="50800" bIns="50800" numCol="1" anchor="ctr"/>
          <a:lstStyle/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  <a:latin typeface="Bradley Hand" pitchFamily="2" charset="77"/>
              </a:rPr>
              <a:t>Let us now use another maximiser</a:t>
            </a:r>
          </a:p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  <a:latin typeface="Bradley Hand" pitchFamily="2" charset="77"/>
              </a:rPr>
              <a:t>D(</a:t>
            </a:r>
            <a:r>
              <a:rPr lang="en-US" sz="5400" dirty="0" err="1">
                <a:solidFill>
                  <a:schemeClr val="bg1"/>
                </a:solidFill>
                <a:latin typeface="Bradley Hand" pitchFamily="2" charset="77"/>
              </a:rPr>
              <a:t>s,t,x,v</a:t>
            </a:r>
            <a:r>
              <a:rPr lang="en-US" sz="5400" dirty="0">
                <a:solidFill>
                  <a:schemeClr val="bg1"/>
                </a:solidFill>
                <a:latin typeface="Bradley Hand" pitchFamily="2" charset="77"/>
              </a:rPr>
              <a:t>): A set of failures that </a:t>
            </a:r>
            <a:r>
              <a:rPr lang="en-US" sz="5400" dirty="0" err="1">
                <a:solidFill>
                  <a:schemeClr val="bg1"/>
                </a:solidFill>
                <a:latin typeface="Bradley Hand" pitchFamily="2" charset="77"/>
              </a:rPr>
              <a:t>maximise</a:t>
            </a:r>
            <a:r>
              <a:rPr lang="en-US" sz="5400" dirty="0">
                <a:solidFill>
                  <a:schemeClr val="bg1"/>
                </a:solidFill>
                <a:latin typeface="Bradley Hand" pitchFamily="2" charset="77"/>
              </a:rPr>
              <a:t> the shortest path from s to t such that x is s-clean and tv are intact from the failures</a:t>
            </a:r>
          </a:p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  <a:latin typeface="Bradley Hand" pitchFamily="2" charset="77"/>
              </a:rPr>
              <a:t>This time you may get a set F* that hits the last segment of the path</a:t>
            </a:r>
          </a:p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5400" dirty="0">
              <a:solidFill>
                <a:schemeClr val="bg1"/>
              </a:solidFill>
              <a:latin typeface="Bradley Han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66326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22A33811-B783-3DA4-1AB8-BCE0017E3365}"/>
              </a:ext>
            </a:extLst>
          </p:cNvPr>
          <p:cNvSpPr/>
          <p:nvPr/>
        </p:nvSpPr>
        <p:spPr>
          <a:xfrm>
            <a:off x="497098" y="3735104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224972F-B6D5-CD46-5E08-4E6FBDC68CE1}"/>
              </a:ext>
            </a:extLst>
          </p:cNvPr>
          <p:cNvSpPr/>
          <p:nvPr/>
        </p:nvSpPr>
        <p:spPr>
          <a:xfrm>
            <a:off x="1850518" y="247928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B20835E-9E26-7A74-D55C-18C62BDDF27B}"/>
              </a:ext>
            </a:extLst>
          </p:cNvPr>
          <p:cNvSpPr/>
          <p:nvPr/>
        </p:nvSpPr>
        <p:spPr>
          <a:xfrm>
            <a:off x="1850518" y="4091693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D3764A9-400A-1391-9C9C-97FE6CADB5EA}"/>
              </a:ext>
            </a:extLst>
          </p:cNvPr>
          <p:cNvSpPr/>
          <p:nvPr/>
        </p:nvSpPr>
        <p:spPr>
          <a:xfrm>
            <a:off x="1845341" y="5362487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B3EA9AE-3AD8-02CA-B9D7-1E83907DDB9B}"/>
              </a:ext>
            </a:extLst>
          </p:cNvPr>
          <p:cNvSpPr/>
          <p:nvPr/>
        </p:nvSpPr>
        <p:spPr>
          <a:xfrm>
            <a:off x="3125897" y="1773674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9DD2A8B-5557-1D81-56AD-FC54BE40FE21}"/>
              </a:ext>
            </a:extLst>
          </p:cNvPr>
          <p:cNvSpPr/>
          <p:nvPr/>
        </p:nvSpPr>
        <p:spPr>
          <a:xfrm>
            <a:off x="3119487" y="3222955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D8F5B4F-B40E-D8C4-63BB-F6633815BE7F}"/>
              </a:ext>
            </a:extLst>
          </p:cNvPr>
          <p:cNvSpPr/>
          <p:nvPr/>
        </p:nvSpPr>
        <p:spPr>
          <a:xfrm>
            <a:off x="3119487" y="4433034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52932B6-F57C-8B08-1B5E-B01A46341882}"/>
              </a:ext>
            </a:extLst>
          </p:cNvPr>
          <p:cNvSpPr/>
          <p:nvPr/>
        </p:nvSpPr>
        <p:spPr>
          <a:xfrm>
            <a:off x="3077083" y="581666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C1B39A7-89BE-1929-A107-56286514B162}"/>
              </a:ext>
            </a:extLst>
          </p:cNvPr>
          <p:cNvSpPr/>
          <p:nvPr/>
        </p:nvSpPr>
        <p:spPr>
          <a:xfrm>
            <a:off x="4308825" y="6278101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BA73507-C3D0-C975-91C0-A0CDB31E9E6E}"/>
              </a:ext>
            </a:extLst>
          </p:cNvPr>
          <p:cNvSpPr/>
          <p:nvPr/>
        </p:nvSpPr>
        <p:spPr>
          <a:xfrm>
            <a:off x="4388456" y="443303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9846415-0280-B9CA-0AEB-11838A08AC55}"/>
              </a:ext>
            </a:extLst>
          </p:cNvPr>
          <p:cNvSpPr/>
          <p:nvPr/>
        </p:nvSpPr>
        <p:spPr>
          <a:xfrm>
            <a:off x="4388456" y="171398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B14AB6D-C252-1CDF-2A99-B586B1C64158}"/>
              </a:ext>
            </a:extLst>
          </p:cNvPr>
          <p:cNvSpPr/>
          <p:nvPr/>
        </p:nvSpPr>
        <p:spPr>
          <a:xfrm>
            <a:off x="5670398" y="5106411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348410A-4A0F-396E-C4D5-A4B054117F50}"/>
              </a:ext>
            </a:extLst>
          </p:cNvPr>
          <p:cNvSpPr/>
          <p:nvPr/>
        </p:nvSpPr>
        <p:spPr>
          <a:xfrm>
            <a:off x="5678143" y="3862978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6FBAC62-CBC7-2BEB-C66D-2D95F997C69B}"/>
              </a:ext>
            </a:extLst>
          </p:cNvPr>
          <p:cNvSpPr/>
          <p:nvPr/>
        </p:nvSpPr>
        <p:spPr>
          <a:xfrm>
            <a:off x="5670398" y="242460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9A1D629-B041-0036-B61D-3C4F103891D3}"/>
              </a:ext>
            </a:extLst>
          </p:cNvPr>
          <p:cNvSpPr/>
          <p:nvPr/>
        </p:nvSpPr>
        <p:spPr>
          <a:xfrm>
            <a:off x="5670398" y="1105466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54B8464-F84C-B836-B7D0-60A74E108680}"/>
              </a:ext>
            </a:extLst>
          </p:cNvPr>
          <p:cNvCxnSpPr>
            <a:stCxn id="3" idx="7"/>
            <a:endCxn id="4" idx="3"/>
          </p:cNvCxnSpPr>
          <p:nvPr/>
        </p:nvCxnSpPr>
        <p:spPr>
          <a:xfrm flipV="1">
            <a:off x="888633" y="2916429"/>
            <a:ext cx="1029063" cy="89367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316E9D1-4A9B-F35D-2999-D700984CAC74}"/>
              </a:ext>
            </a:extLst>
          </p:cNvPr>
          <p:cNvCxnSpPr>
            <a:cxnSpLocks/>
            <a:stCxn id="3" idx="6"/>
            <a:endCxn id="5" idx="2"/>
          </p:cNvCxnSpPr>
          <p:nvPr/>
        </p:nvCxnSpPr>
        <p:spPr>
          <a:xfrm>
            <a:off x="955810" y="3991180"/>
            <a:ext cx="894708" cy="356589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A7D21B5-5D8D-13D3-A52C-3C9607C7D02C}"/>
              </a:ext>
            </a:extLst>
          </p:cNvPr>
          <p:cNvCxnSpPr>
            <a:cxnSpLocks/>
            <a:stCxn id="3" idx="5"/>
            <a:endCxn id="6" idx="1"/>
          </p:cNvCxnSpPr>
          <p:nvPr/>
        </p:nvCxnSpPr>
        <p:spPr>
          <a:xfrm>
            <a:off x="888633" y="4172252"/>
            <a:ext cx="1023885" cy="126523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EEBCFFF-2D41-794D-5BDC-D06867765CAB}"/>
              </a:ext>
            </a:extLst>
          </p:cNvPr>
          <p:cNvCxnSpPr>
            <a:cxnSpLocks/>
            <a:stCxn id="4" idx="7"/>
            <a:endCxn id="7" idx="2"/>
          </p:cNvCxnSpPr>
          <p:nvPr/>
        </p:nvCxnSpPr>
        <p:spPr>
          <a:xfrm flipV="1">
            <a:off x="2242053" y="2029750"/>
            <a:ext cx="883844" cy="524534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2C0FE09-5535-336A-880C-786B117F5F97}"/>
              </a:ext>
            </a:extLst>
          </p:cNvPr>
          <p:cNvCxnSpPr>
            <a:cxnSpLocks/>
            <a:stCxn id="4" idx="5"/>
            <a:endCxn id="8" idx="2"/>
          </p:cNvCxnSpPr>
          <p:nvPr/>
        </p:nvCxnSpPr>
        <p:spPr>
          <a:xfrm>
            <a:off x="2242053" y="2916429"/>
            <a:ext cx="877434" cy="562602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9191A1E-2316-1585-1AFF-B9D0A101A1C8}"/>
              </a:ext>
            </a:extLst>
          </p:cNvPr>
          <p:cNvCxnSpPr>
            <a:cxnSpLocks/>
            <a:stCxn id="5" idx="6"/>
            <a:endCxn id="9" idx="2"/>
          </p:cNvCxnSpPr>
          <p:nvPr/>
        </p:nvCxnSpPr>
        <p:spPr>
          <a:xfrm>
            <a:off x="2309230" y="4347769"/>
            <a:ext cx="810257" cy="341341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424EE65-7366-6060-A8F3-46EF3E015BFC}"/>
              </a:ext>
            </a:extLst>
          </p:cNvPr>
          <p:cNvCxnSpPr>
            <a:cxnSpLocks/>
            <a:stCxn id="6" idx="6"/>
            <a:endCxn id="10" idx="2"/>
          </p:cNvCxnSpPr>
          <p:nvPr/>
        </p:nvCxnSpPr>
        <p:spPr>
          <a:xfrm>
            <a:off x="2304053" y="5618563"/>
            <a:ext cx="773030" cy="454176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47EBD46-2C96-928A-F0EF-256F991769B9}"/>
              </a:ext>
            </a:extLst>
          </p:cNvPr>
          <p:cNvCxnSpPr>
            <a:cxnSpLocks/>
            <a:stCxn id="7" idx="6"/>
            <a:endCxn id="13" idx="2"/>
          </p:cNvCxnSpPr>
          <p:nvPr/>
        </p:nvCxnSpPr>
        <p:spPr>
          <a:xfrm flipV="1">
            <a:off x="3584609" y="1970058"/>
            <a:ext cx="803847" cy="59692"/>
          </a:xfrm>
          <a:prstGeom prst="line">
            <a:avLst/>
          </a:prstGeom>
          <a:noFill/>
          <a:ln w="127000" cap="flat">
            <a:solidFill>
              <a:schemeClr val="accent5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4D4F499-0B01-7616-7F70-AAD18DFB35C4}"/>
              </a:ext>
            </a:extLst>
          </p:cNvPr>
          <p:cNvCxnSpPr>
            <a:cxnSpLocks/>
            <a:stCxn id="9" idx="6"/>
            <a:endCxn id="12" idx="2"/>
          </p:cNvCxnSpPr>
          <p:nvPr/>
        </p:nvCxnSpPr>
        <p:spPr>
          <a:xfrm flipV="1">
            <a:off x="3578199" y="4689108"/>
            <a:ext cx="810257" cy="2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D89C0B3-DE4C-080D-07D0-EDE03FBBACFF}"/>
              </a:ext>
            </a:extLst>
          </p:cNvPr>
          <p:cNvCxnSpPr>
            <a:cxnSpLocks/>
            <a:stCxn id="10" idx="6"/>
            <a:endCxn id="11" idx="2"/>
          </p:cNvCxnSpPr>
          <p:nvPr/>
        </p:nvCxnSpPr>
        <p:spPr>
          <a:xfrm>
            <a:off x="3535795" y="6072738"/>
            <a:ext cx="773030" cy="46143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70A693F-52AF-FA63-3F83-AC0E2AA24B56}"/>
              </a:ext>
            </a:extLst>
          </p:cNvPr>
          <p:cNvCxnSpPr>
            <a:cxnSpLocks/>
            <a:stCxn id="12" idx="6"/>
            <a:endCxn id="15" idx="2"/>
          </p:cNvCxnSpPr>
          <p:nvPr/>
        </p:nvCxnSpPr>
        <p:spPr>
          <a:xfrm flipV="1">
            <a:off x="4847168" y="4119054"/>
            <a:ext cx="830975" cy="570054"/>
          </a:xfrm>
          <a:prstGeom prst="line">
            <a:avLst/>
          </a:prstGeom>
          <a:noFill/>
          <a:ln w="127000" cap="flat">
            <a:solidFill>
              <a:schemeClr val="accent5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13A38EAD-335E-EB65-BC4E-11EA7CC1622F}"/>
              </a:ext>
            </a:extLst>
          </p:cNvPr>
          <p:cNvCxnSpPr>
            <a:cxnSpLocks/>
            <a:stCxn id="12" idx="6"/>
            <a:endCxn id="14" idx="2"/>
          </p:cNvCxnSpPr>
          <p:nvPr/>
        </p:nvCxnSpPr>
        <p:spPr>
          <a:xfrm>
            <a:off x="4847168" y="4689108"/>
            <a:ext cx="823230" cy="673379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CB7F970-1E9C-BC7F-3F6A-ABD1DF7A494C}"/>
              </a:ext>
            </a:extLst>
          </p:cNvPr>
          <p:cNvCxnSpPr>
            <a:cxnSpLocks/>
            <a:stCxn id="13" idx="6"/>
            <a:endCxn id="17" idx="2"/>
          </p:cNvCxnSpPr>
          <p:nvPr/>
        </p:nvCxnSpPr>
        <p:spPr>
          <a:xfrm flipV="1">
            <a:off x="4847168" y="1361542"/>
            <a:ext cx="823230" cy="608516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092DA6A9-0C06-DDB5-1998-2920DAB0825D}"/>
              </a:ext>
            </a:extLst>
          </p:cNvPr>
          <p:cNvCxnSpPr>
            <a:cxnSpLocks/>
            <a:stCxn id="13" idx="6"/>
            <a:endCxn id="16" idx="2"/>
          </p:cNvCxnSpPr>
          <p:nvPr/>
        </p:nvCxnSpPr>
        <p:spPr>
          <a:xfrm>
            <a:off x="4847168" y="1970058"/>
            <a:ext cx="823230" cy="710627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58D6796D-B8E0-E5BA-79CB-1B5D299B24E6}"/>
              </a:ext>
            </a:extLst>
          </p:cNvPr>
          <p:cNvSpPr txBox="1"/>
          <p:nvPr/>
        </p:nvSpPr>
        <p:spPr>
          <a:xfrm>
            <a:off x="557887" y="3637092"/>
            <a:ext cx="39913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FFFFFF"/>
                </a:solidFill>
                <a:latin typeface="Chalkduster" panose="03050602040202020205" pitchFamily="66" charset="77"/>
              </a:rPr>
              <a:t>s</a:t>
            </a:r>
          </a:p>
        </p:txBody>
      </p:sp>
      <p:sp>
        <p:nvSpPr>
          <p:cNvPr id="63" name="Merge 62">
            <a:extLst>
              <a:ext uri="{FF2B5EF4-FFF2-40B4-BE49-F238E27FC236}">
                <a16:creationId xmlns:a16="http://schemas.microsoft.com/office/drawing/2014/main" id="{5FB51D65-8240-6CFD-C7B7-D71B5A889567}"/>
              </a:ext>
            </a:extLst>
          </p:cNvPr>
          <p:cNvSpPr/>
          <p:nvPr/>
        </p:nvSpPr>
        <p:spPr>
          <a:xfrm rot="5400000">
            <a:off x="6571906" y="195801"/>
            <a:ext cx="1384590" cy="2283310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1018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4" name="Merge 63">
            <a:extLst>
              <a:ext uri="{FF2B5EF4-FFF2-40B4-BE49-F238E27FC236}">
                <a16:creationId xmlns:a16="http://schemas.microsoft.com/office/drawing/2014/main" id="{021717F1-7225-005C-E3D9-334F06B01F77}"/>
              </a:ext>
            </a:extLst>
          </p:cNvPr>
          <p:cNvSpPr/>
          <p:nvPr/>
        </p:nvSpPr>
        <p:spPr>
          <a:xfrm rot="5400000">
            <a:off x="6614726" y="1598710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1018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5" name="Merge 64">
            <a:extLst>
              <a:ext uri="{FF2B5EF4-FFF2-40B4-BE49-F238E27FC236}">
                <a16:creationId xmlns:a16="http://schemas.microsoft.com/office/drawing/2014/main" id="{95AB8F65-1996-4F99-543B-D9F176B0FD6F}"/>
              </a:ext>
            </a:extLst>
          </p:cNvPr>
          <p:cNvSpPr/>
          <p:nvPr/>
        </p:nvSpPr>
        <p:spPr>
          <a:xfrm rot="5400000">
            <a:off x="6595345" y="2971360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1018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6" name="Merge 65">
            <a:extLst>
              <a:ext uri="{FF2B5EF4-FFF2-40B4-BE49-F238E27FC236}">
                <a16:creationId xmlns:a16="http://schemas.microsoft.com/office/drawing/2014/main" id="{48941BA8-E566-71C7-2708-0BE26715CBE4}"/>
              </a:ext>
            </a:extLst>
          </p:cNvPr>
          <p:cNvSpPr/>
          <p:nvPr/>
        </p:nvSpPr>
        <p:spPr>
          <a:xfrm rot="5400000">
            <a:off x="6613075" y="4258501"/>
            <a:ext cx="1324896" cy="2283312"/>
          </a:xfrm>
          <a:prstGeom prst="flowChartMerge">
            <a:avLst/>
          </a:prstGeom>
          <a:solidFill>
            <a:schemeClr val="accent4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7" name="Merge 66">
            <a:extLst>
              <a:ext uri="{FF2B5EF4-FFF2-40B4-BE49-F238E27FC236}">
                <a16:creationId xmlns:a16="http://schemas.microsoft.com/office/drawing/2014/main" id="{42F32E53-32E9-2C21-754B-35E0DDDC4020}"/>
              </a:ext>
            </a:extLst>
          </p:cNvPr>
          <p:cNvSpPr/>
          <p:nvPr/>
        </p:nvSpPr>
        <p:spPr>
          <a:xfrm rot="5400000">
            <a:off x="5237305" y="5432356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1018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69CACA1E-A180-FE8C-DAA9-EABFD617D477}"/>
              </a:ext>
            </a:extLst>
          </p:cNvPr>
          <p:cNvSpPr/>
          <p:nvPr/>
        </p:nvSpPr>
        <p:spPr>
          <a:xfrm rot="10800000">
            <a:off x="23053828" y="3634367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C343CF2E-FC9C-F83A-243A-7D68108AB369}"/>
              </a:ext>
            </a:extLst>
          </p:cNvPr>
          <p:cNvSpPr/>
          <p:nvPr/>
        </p:nvSpPr>
        <p:spPr>
          <a:xfrm rot="10800000">
            <a:off x="21700408" y="489018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34A3CB77-1C59-DF67-5FDB-AA4158872420}"/>
              </a:ext>
            </a:extLst>
          </p:cNvPr>
          <p:cNvSpPr/>
          <p:nvPr/>
        </p:nvSpPr>
        <p:spPr>
          <a:xfrm rot="10800000">
            <a:off x="21700408" y="3277778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E041B13E-461C-78AE-BB4E-95E1BD93F29E}"/>
              </a:ext>
            </a:extLst>
          </p:cNvPr>
          <p:cNvSpPr/>
          <p:nvPr/>
        </p:nvSpPr>
        <p:spPr>
          <a:xfrm rot="10800000">
            <a:off x="21705585" y="2006984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FC2CBFB9-3367-DC10-664F-54C36642B2AC}"/>
              </a:ext>
            </a:extLst>
          </p:cNvPr>
          <p:cNvSpPr/>
          <p:nvPr/>
        </p:nvSpPr>
        <p:spPr>
          <a:xfrm rot="10800000">
            <a:off x="20425029" y="5595797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23BB3B57-3331-36FA-6FEA-50334AB2B579}"/>
              </a:ext>
            </a:extLst>
          </p:cNvPr>
          <p:cNvSpPr/>
          <p:nvPr/>
        </p:nvSpPr>
        <p:spPr>
          <a:xfrm rot="10800000">
            <a:off x="20431439" y="4146516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A1DED2F5-3301-5C13-15FF-4148612A9407}"/>
              </a:ext>
            </a:extLst>
          </p:cNvPr>
          <p:cNvSpPr/>
          <p:nvPr/>
        </p:nvSpPr>
        <p:spPr>
          <a:xfrm rot="10800000">
            <a:off x="20431439" y="2936437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8A3A25F-C416-6CA8-2F86-C253A911BA99}"/>
              </a:ext>
            </a:extLst>
          </p:cNvPr>
          <p:cNvSpPr/>
          <p:nvPr/>
        </p:nvSpPr>
        <p:spPr>
          <a:xfrm rot="10800000">
            <a:off x="20473843" y="155280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6649D22B-FE54-C884-676E-0461BDC63AF0}"/>
              </a:ext>
            </a:extLst>
          </p:cNvPr>
          <p:cNvSpPr/>
          <p:nvPr/>
        </p:nvSpPr>
        <p:spPr>
          <a:xfrm rot="10800000">
            <a:off x="19242101" y="1091370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16CFDD31-5816-F7B0-C274-330985CEFAA9}"/>
              </a:ext>
            </a:extLst>
          </p:cNvPr>
          <p:cNvSpPr/>
          <p:nvPr/>
        </p:nvSpPr>
        <p:spPr>
          <a:xfrm rot="10800000">
            <a:off x="19162470" y="293643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6AAB0A98-0624-C972-065B-9B5D873324FA}"/>
              </a:ext>
            </a:extLst>
          </p:cNvPr>
          <p:cNvSpPr/>
          <p:nvPr/>
        </p:nvSpPr>
        <p:spPr>
          <a:xfrm rot="10800000">
            <a:off x="19162470" y="565548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CA3B5BD2-0CB1-127D-65E8-99EDACE0B6FD}"/>
              </a:ext>
            </a:extLst>
          </p:cNvPr>
          <p:cNvSpPr/>
          <p:nvPr/>
        </p:nvSpPr>
        <p:spPr>
          <a:xfrm rot="10800000">
            <a:off x="17880528" y="2263060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0C65EC8A-D493-2F12-9507-8FB1DE7E672A}"/>
              </a:ext>
            </a:extLst>
          </p:cNvPr>
          <p:cNvSpPr/>
          <p:nvPr/>
        </p:nvSpPr>
        <p:spPr>
          <a:xfrm rot="10800000">
            <a:off x="17872783" y="3506493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2BECC466-AABC-B495-A2CF-F4575A6B942C}"/>
              </a:ext>
            </a:extLst>
          </p:cNvPr>
          <p:cNvSpPr/>
          <p:nvPr/>
        </p:nvSpPr>
        <p:spPr>
          <a:xfrm rot="10800000">
            <a:off x="17880528" y="494486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EBF39356-0658-85DD-4E58-78F2D1C58BB1}"/>
              </a:ext>
            </a:extLst>
          </p:cNvPr>
          <p:cNvSpPr/>
          <p:nvPr/>
        </p:nvSpPr>
        <p:spPr>
          <a:xfrm rot="10800000">
            <a:off x="17880528" y="6264005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E584EC80-6FE6-93D8-9973-17965AF90FFE}"/>
              </a:ext>
            </a:extLst>
          </p:cNvPr>
          <p:cNvCxnSpPr>
            <a:cxnSpLocks/>
            <a:stCxn id="69" idx="7"/>
            <a:endCxn id="70" idx="3"/>
          </p:cNvCxnSpPr>
          <p:nvPr/>
        </p:nvCxnSpPr>
        <p:spPr>
          <a:xfrm rot="10800000" flipV="1">
            <a:off x="22091942" y="4071514"/>
            <a:ext cx="1029063" cy="89367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8E5989EE-781C-9F75-3469-D36436E76769}"/>
              </a:ext>
            </a:extLst>
          </p:cNvPr>
          <p:cNvCxnSpPr>
            <a:cxnSpLocks/>
            <a:stCxn id="69" idx="6"/>
            <a:endCxn id="71" idx="2"/>
          </p:cNvCxnSpPr>
          <p:nvPr/>
        </p:nvCxnSpPr>
        <p:spPr>
          <a:xfrm rot="10800000">
            <a:off x="22159120" y="3533852"/>
            <a:ext cx="894708" cy="356589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76A5B7F9-DB8E-ED0E-4C53-A43F741192FD}"/>
              </a:ext>
            </a:extLst>
          </p:cNvPr>
          <p:cNvCxnSpPr>
            <a:cxnSpLocks/>
            <a:stCxn id="69" idx="5"/>
            <a:endCxn id="72" idx="1"/>
          </p:cNvCxnSpPr>
          <p:nvPr/>
        </p:nvCxnSpPr>
        <p:spPr>
          <a:xfrm rot="10800000">
            <a:off x="22097120" y="2444131"/>
            <a:ext cx="1023885" cy="126523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A419852C-C440-2CD7-70F5-B6B8DDDE2488}"/>
              </a:ext>
            </a:extLst>
          </p:cNvPr>
          <p:cNvCxnSpPr>
            <a:cxnSpLocks/>
            <a:stCxn id="70" idx="7"/>
            <a:endCxn id="73" idx="2"/>
          </p:cNvCxnSpPr>
          <p:nvPr/>
        </p:nvCxnSpPr>
        <p:spPr>
          <a:xfrm rot="10800000" flipV="1">
            <a:off x="20883741" y="5327337"/>
            <a:ext cx="883844" cy="524534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1B8DC0FA-24C2-9E6C-88B7-D22D9E6D5352}"/>
              </a:ext>
            </a:extLst>
          </p:cNvPr>
          <p:cNvCxnSpPr>
            <a:cxnSpLocks/>
            <a:stCxn id="70" idx="5"/>
            <a:endCxn id="74" idx="2"/>
          </p:cNvCxnSpPr>
          <p:nvPr/>
        </p:nvCxnSpPr>
        <p:spPr>
          <a:xfrm rot="10800000">
            <a:off x="20890151" y="4402590"/>
            <a:ext cx="877434" cy="562602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52BF9EB1-5F00-A41C-1B79-0E73E211D917}"/>
              </a:ext>
            </a:extLst>
          </p:cNvPr>
          <p:cNvCxnSpPr>
            <a:cxnSpLocks/>
            <a:stCxn id="71" idx="6"/>
            <a:endCxn id="75" idx="2"/>
          </p:cNvCxnSpPr>
          <p:nvPr/>
        </p:nvCxnSpPr>
        <p:spPr>
          <a:xfrm rot="10800000">
            <a:off x="20890151" y="3192511"/>
            <a:ext cx="810257" cy="341341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C9CAE128-EFD1-2D84-5757-540AC9DB18B1}"/>
              </a:ext>
            </a:extLst>
          </p:cNvPr>
          <p:cNvCxnSpPr>
            <a:cxnSpLocks/>
            <a:stCxn id="72" idx="6"/>
            <a:endCxn id="76" idx="2"/>
          </p:cNvCxnSpPr>
          <p:nvPr/>
        </p:nvCxnSpPr>
        <p:spPr>
          <a:xfrm rot="10800000">
            <a:off x="20932555" y="1808882"/>
            <a:ext cx="773030" cy="454176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FBDB1856-BE9C-F83C-367C-06D2B1E8A737}"/>
              </a:ext>
            </a:extLst>
          </p:cNvPr>
          <p:cNvCxnSpPr>
            <a:cxnSpLocks/>
            <a:stCxn id="73" idx="6"/>
            <a:endCxn id="79" idx="2"/>
          </p:cNvCxnSpPr>
          <p:nvPr/>
        </p:nvCxnSpPr>
        <p:spPr>
          <a:xfrm rot="10800000" flipV="1">
            <a:off x="19621182" y="5851871"/>
            <a:ext cx="803847" cy="59692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F783DCF4-3A0C-DA43-BE84-4BE59BFF969B}"/>
              </a:ext>
            </a:extLst>
          </p:cNvPr>
          <p:cNvCxnSpPr>
            <a:cxnSpLocks/>
            <a:stCxn id="75" idx="6"/>
            <a:endCxn id="78" idx="2"/>
          </p:cNvCxnSpPr>
          <p:nvPr/>
        </p:nvCxnSpPr>
        <p:spPr>
          <a:xfrm rot="10800000" flipV="1">
            <a:off x="19621182" y="3192511"/>
            <a:ext cx="810257" cy="2"/>
          </a:xfrm>
          <a:prstGeom prst="line">
            <a:avLst/>
          </a:prstGeom>
          <a:noFill/>
          <a:ln w="127000" cap="flat">
            <a:solidFill>
              <a:schemeClr val="accent5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0C852BB7-187C-E534-FC28-86FDF5C61673}"/>
              </a:ext>
            </a:extLst>
          </p:cNvPr>
          <p:cNvCxnSpPr>
            <a:cxnSpLocks/>
            <a:stCxn id="76" idx="6"/>
            <a:endCxn id="77" idx="2"/>
          </p:cNvCxnSpPr>
          <p:nvPr/>
        </p:nvCxnSpPr>
        <p:spPr>
          <a:xfrm rot="10800000">
            <a:off x="19700813" y="1347445"/>
            <a:ext cx="773030" cy="461438"/>
          </a:xfrm>
          <a:prstGeom prst="line">
            <a:avLst/>
          </a:prstGeom>
          <a:noFill/>
          <a:ln w="127000" cap="flat">
            <a:solidFill>
              <a:schemeClr val="accent5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ED1B9FE9-64D2-1020-1188-C54E86162FB4}"/>
              </a:ext>
            </a:extLst>
          </p:cNvPr>
          <p:cNvCxnSpPr>
            <a:cxnSpLocks/>
            <a:stCxn id="78" idx="6"/>
            <a:endCxn id="81" idx="2"/>
          </p:cNvCxnSpPr>
          <p:nvPr/>
        </p:nvCxnSpPr>
        <p:spPr>
          <a:xfrm rot="10800000" flipV="1">
            <a:off x="18331495" y="3192513"/>
            <a:ext cx="830975" cy="570054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573CBFFB-B1CB-416F-0D17-3C2F08EA16A4}"/>
              </a:ext>
            </a:extLst>
          </p:cNvPr>
          <p:cNvCxnSpPr>
            <a:cxnSpLocks/>
            <a:stCxn id="78" idx="6"/>
            <a:endCxn id="80" idx="2"/>
          </p:cNvCxnSpPr>
          <p:nvPr/>
        </p:nvCxnSpPr>
        <p:spPr>
          <a:xfrm rot="10800000">
            <a:off x="18339240" y="2519134"/>
            <a:ext cx="823230" cy="673379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E97679F0-FD0B-6D39-28E9-D371D3E65024}"/>
              </a:ext>
            </a:extLst>
          </p:cNvPr>
          <p:cNvCxnSpPr>
            <a:cxnSpLocks/>
            <a:stCxn id="79" idx="6"/>
            <a:endCxn id="83" idx="2"/>
          </p:cNvCxnSpPr>
          <p:nvPr/>
        </p:nvCxnSpPr>
        <p:spPr>
          <a:xfrm rot="10800000" flipV="1">
            <a:off x="18339240" y="5911563"/>
            <a:ext cx="823230" cy="608516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47D9ACD8-40F3-DA05-DCD0-911244E379BC}"/>
              </a:ext>
            </a:extLst>
          </p:cNvPr>
          <p:cNvCxnSpPr>
            <a:cxnSpLocks/>
            <a:stCxn id="79" idx="6"/>
            <a:endCxn id="82" idx="2"/>
          </p:cNvCxnSpPr>
          <p:nvPr/>
        </p:nvCxnSpPr>
        <p:spPr>
          <a:xfrm rot="10800000">
            <a:off x="18339240" y="5200936"/>
            <a:ext cx="823230" cy="710627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5A7C573F-2B76-8D02-8D7D-F26B09149A89}"/>
              </a:ext>
            </a:extLst>
          </p:cNvPr>
          <p:cNvSpPr txBox="1"/>
          <p:nvPr/>
        </p:nvSpPr>
        <p:spPr>
          <a:xfrm>
            <a:off x="23180583" y="3851006"/>
            <a:ext cx="39913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FFFFFF"/>
                </a:solidFill>
                <a:latin typeface="Chalkduster" panose="03050602040202020205" pitchFamily="66" charset="77"/>
              </a:rPr>
              <a:t>t</a:t>
            </a:r>
          </a:p>
        </p:txBody>
      </p:sp>
      <p:sp>
        <p:nvSpPr>
          <p:cNvPr id="99" name="Merge 98">
            <a:extLst>
              <a:ext uri="{FF2B5EF4-FFF2-40B4-BE49-F238E27FC236}">
                <a16:creationId xmlns:a16="http://schemas.microsoft.com/office/drawing/2014/main" id="{27B8A903-0D3C-B897-9567-B7688E9B49CC}"/>
              </a:ext>
            </a:extLst>
          </p:cNvPr>
          <p:cNvSpPr/>
          <p:nvPr/>
        </p:nvSpPr>
        <p:spPr>
          <a:xfrm rot="16200000">
            <a:off x="16053142" y="5402510"/>
            <a:ext cx="1384590" cy="2283310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0" name="Merge 99">
            <a:extLst>
              <a:ext uri="{FF2B5EF4-FFF2-40B4-BE49-F238E27FC236}">
                <a16:creationId xmlns:a16="http://schemas.microsoft.com/office/drawing/2014/main" id="{D8867109-E8BC-5C49-33C4-EC8D99F708C3}"/>
              </a:ext>
            </a:extLst>
          </p:cNvPr>
          <p:cNvSpPr/>
          <p:nvPr/>
        </p:nvSpPr>
        <p:spPr>
          <a:xfrm rot="16200000">
            <a:off x="16070016" y="3999599"/>
            <a:ext cx="1324896" cy="2283312"/>
          </a:xfrm>
          <a:prstGeom prst="flowChartMerge">
            <a:avLst/>
          </a:prstGeom>
          <a:solidFill>
            <a:schemeClr val="accent4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1" name="Merge 100">
            <a:extLst>
              <a:ext uri="{FF2B5EF4-FFF2-40B4-BE49-F238E27FC236}">
                <a16:creationId xmlns:a16="http://schemas.microsoft.com/office/drawing/2014/main" id="{48791C05-5174-B06B-BA9F-EBA17B08DD85}"/>
              </a:ext>
            </a:extLst>
          </p:cNvPr>
          <p:cNvSpPr/>
          <p:nvPr/>
        </p:nvSpPr>
        <p:spPr>
          <a:xfrm rot="16200000">
            <a:off x="16089397" y="2626949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2" name="Merge 101">
            <a:extLst>
              <a:ext uri="{FF2B5EF4-FFF2-40B4-BE49-F238E27FC236}">
                <a16:creationId xmlns:a16="http://schemas.microsoft.com/office/drawing/2014/main" id="{517574CB-4159-1B20-209D-938F50BA26C1}"/>
              </a:ext>
            </a:extLst>
          </p:cNvPr>
          <p:cNvSpPr/>
          <p:nvPr/>
        </p:nvSpPr>
        <p:spPr>
          <a:xfrm rot="16200000">
            <a:off x="16071667" y="1339808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3" name="Merge 102">
            <a:extLst>
              <a:ext uri="{FF2B5EF4-FFF2-40B4-BE49-F238E27FC236}">
                <a16:creationId xmlns:a16="http://schemas.microsoft.com/office/drawing/2014/main" id="{D5C51A22-943A-613B-05D4-D3D0583E2401}"/>
              </a:ext>
            </a:extLst>
          </p:cNvPr>
          <p:cNvSpPr/>
          <p:nvPr/>
        </p:nvSpPr>
        <p:spPr>
          <a:xfrm rot="16200000">
            <a:off x="17447437" y="165953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!!r10">
                <a:extLst>
                  <a:ext uri="{FF2B5EF4-FFF2-40B4-BE49-F238E27FC236}">
                    <a16:creationId xmlns:a16="http://schemas.microsoft.com/office/drawing/2014/main" id="{B45187F6-5949-72E9-BA30-1BB2CC96D573}"/>
                  </a:ext>
                </a:extLst>
              </p:cNvPr>
              <p:cNvSpPr/>
              <p:nvPr/>
            </p:nvSpPr>
            <p:spPr>
              <a:xfrm>
                <a:off x="2321070" y="4683890"/>
                <a:ext cx="583052" cy="646827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𝑄</m:t>
                      </m:r>
                    </m:oMath>
                  </m:oMathPara>
                </a14:m>
                <a:endParaRPr lang="en-US" sz="3200" dirty="0">
                  <a:solidFill>
                    <a:schemeClr val="accent5">
                      <a:lumMod val="75000"/>
                    </a:scheme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1" name="!!r10">
                <a:extLst>
                  <a:ext uri="{FF2B5EF4-FFF2-40B4-BE49-F238E27FC236}">
                    <a16:creationId xmlns:a16="http://schemas.microsoft.com/office/drawing/2014/main" id="{B45187F6-5949-72E9-BA30-1BB2CC96D5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1070" y="4683890"/>
                <a:ext cx="583052" cy="646827"/>
              </a:xfrm>
              <a:prstGeom prst="roundRect">
                <a:avLst/>
              </a:prstGeom>
              <a:blipFill>
                <a:blip r:embed="rId4"/>
                <a:stretch>
                  <a:fillRect l="-25532" r="-2128" b="-19231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!!r10">
                <a:extLst>
                  <a:ext uri="{FF2B5EF4-FFF2-40B4-BE49-F238E27FC236}">
                    <a16:creationId xmlns:a16="http://schemas.microsoft.com/office/drawing/2014/main" id="{E8FEB822-AB3B-679F-EF3F-1B9DE34A4A3B}"/>
                  </a:ext>
                </a:extLst>
              </p:cNvPr>
              <p:cNvSpPr/>
              <p:nvPr/>
            </p:nvSpPr>
            <p:spPr>
              <a:xfrm>
                <a:off x="20802378" y="3515326"/>
                <a:ext cx="583052" cy="646827"/>
              </a:xfrm>
              <a:prstGeom prst="round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𝑆</m:t>
                      </m:r>
                    </m:oMath>
                  </m:oMathPara>
                </a14:m>
                <a:endParaRPr lang="en-US" sz="3200" dirty="0">
                  <a:solidFill>
                    <a:schemeClr val="accent5">
                      <a:lumMod val="75000"/>
                    </a:scheme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2" name="!!r10">
                <a:extLst>
                  <a:ext uri="{FF2B5EF4-FFF2-40B4-BE49-F238E27FC236}">
                    <a16:creationId xmlns:a16="http://schemas.microsoft.com/office/drawing/2014/main" id="{E8FEB822-AB3B-679F-EF3F-1B9DE34A4A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02378" y="3515326"/>
                <a:ext cx="583052" cy="646827"/>
              </a:xfrm>
              <a:prstGeom prst="roundRect">
                <a:avLst/>
              </a:prstGeom>
              <a:blipFill>
                <a:blip r:embed="rId5"/>
                <a:stretch>
                  <a:fillRect l="-19149" b="-19231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01AEA6FF-A16A-D0E9-39B2-CB889719F280}"/>
              </a:ext>
            </a:extLst>
          </p:cNvPr>
          <p:cNvSpPr txBox="1"/>
          <p:nvPr/>
        </p:nvSpPr>
        <p:spPr>
          <a:xfrm>
            <a:off x="4407837" y="3197698"/>
            <a:ext cx="39913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FFFFFF"/>
                </a:solidFill>
                <a:latin typeface="Chalkduster" panose="03050602040202020205" pitchFamily="66" charset="77"/>
              </a:rPr>
              <a:t>u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B8ABECB-4F7E-04BC-EF7B-E977C7158A61}"/>
              </a:ext>
            </a:extLst>
          </p:cNvPr>
          <p:cNvSpPr txBox="1"/>
          <p:nvPr/>
        </p:nvSpPr>
        <p:spPr>
          <a:xfrm>
            <a:off x="20430228" y="1744930"/>
            <a:ext cx="39913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FFFFFF"/>
                </a:solidFill>
                <a:latin typeface="Chalkduster" panose="03050602040202020205" pitchFamily="66" charset="77"/>
              </a:rPr>
              <a:t>v</a:t>
            </a:r>
          </a:p>
        </p:txBody>
      </p:sp>
      <p:sp>
        <p:nvSpPr>
          <p:cNvPr id="2" name="!!c4">
            <a:extLst>
              <a:ext uri="{FF2B5EF4-FFF2-40B4-BE49-F238E27FC236}">
                <a16:creationId xmlns:a16="http://schemas.microsoft.com/office/drawing/2014/main" id="{4E2C16EF-9B2B-2D6F-67DE-BAC8D4A91594}"/>
              </a:ext>
            </a:extLst>
          </p:cNvPr>
          <p:cNvSpPr/>
          <p:nvPr/>
        </p:nvSpPr>
        <p:spPr>
          <a:xfrm>
            <a:off x="7059412" y="2239974"/>
            <a:ext cx="914400" cy="853996"/>
          </a:xfrm>
          <a:prstGeom prst="mathMultiply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accent5">
                  <a:lumMod val="75000"/>
                </a:schemeClr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0" name="!!c4">
            <a:extLst>
              <a:ext uri="{FF2B5EF4-FFF2-40B4-BE49-F238E27FC236}">
                <a16:creationId xmlns:a16="http://schemas.microsoft.com/office/drawing/2014/main" id="{6E1812F4-62F4-40B2-4ED1-2F8211695D03}"/>
              </a:ext>
            </a:extLst>
          </p:cNvPr>
          <p:cNvSpPr/>
          <p:nvPr/>
        </p:nvSpPr>
        <p:spPr>
          <a:xfrm>
            <a:off x="15905444" y="1955499"/>
            <a:ext cx="914400" cy="853996"/>
          </a:xfrm>
          <a:prstGeom prst="mathMultiply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accent5">
                  <a:lumMod val="75000"/>
                </a:schemeClr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1" name="!!c4">
            <a:extLst>
              <a:ext uri="{FF2B5EF4-FFF2-40B4-BE49-F238E27FC236}">
                <a16:creationId xmlns:a16="http://schemas.microsoft.com/office/drawing/2014/main" id="{CC153F73-6D66-0F0A-2F4C-899E81F99ED6}"/>
              </a:ext>
            </a:extLst>
          </p:cNvPr>
          <p:cNvSpPr/>
          <p:nvPr/>
        </p:nvSpPr>
        <p:spPr>
          <a:xfrm>
            <a:off x="17719862" y="4772345"/>
            <a:ext cx="914400" cy="853996"/>
          </a:xfrm>
          <a:prstGeom prst="mathMultiply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accent5">
                  <a:lumMod val="75000"/>
                </a:schemeClr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BF9C366-B021-B80D-0819-BA6A2EEC0882}"/>
              </a:ext>
            </a:extLst>
          </p:cNvPr>
          <p:cNvSpPr txBox="1"/>
          <p:nvPr/>
        </p:nvSpPr>
        <p:spPr>
          <a:xfrm>
            <a:off x="5645303" y="4969029"/>
            <a:ext cx="39913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FFFFFF"/>
                </a:solidFill>
                <a:latin typeface="Chalkduster" panose="03050602040202020205" pitchFamily="66" charset="77"/>
              </a:rPr>
              <a:t>x</a:t>
            </a:r>
          </a:p>
        </p:txBody>
      </p:sp>
      <p:sp>
        <p:nvSpPr>
          <p:cNvPr id="39" name="!!box">
            <a:extLst>
              <a:ext uri="{FF2B5EF4-FFF2-40B4-BE49-F238E27FC236}">
                <a16:creationId xmlns:a16="http://schemas.microsoft.com/office/drawing/2014/main" id="{D7AE13FD-298B-A681-D946-839408C2AB96}"/>
              </a:ext>
            </a:extLst>
          </p:cNvPr>
          <p:cNvSpPr/>
          <p:nvPr/>
        </p:nvSpPr>
        <p:spPr>
          <a:xfrm>
            <a:off x="778166" y="8020056"/>
            <a:ext cx="22275662" cy="4824073"/>
          </a:xfrm>
          <a:prstGeom prst="roundRect">
            <a:avLst>
              <a:gd name="adj" fmla="val 5932"/>
            </a:avLst>
          </a:prstGeom>
          <a:noFill/>
          <a:ln w="12700">
            <a:noFill/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:ma14="http://schemas.microsoft.com/office/mac/drawingml/2011/main" xmlns:m="http://schemas.openxmlformats.org/officeDocument/2006/math" xmlns="" val="1"/>
            </a:ext>
          </a:extLst>
        </p:spPr>
        <p:txBody>
          <a:bodyPr lIns="50800" tIns="50800" rIns="50800" bIns="50800" numCol="1" anchor="ctr"/>
          <a:lstStyle/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  <a:latin typeface="Bradley Hand" pitchFamily="2" charset="77"/>
              </a:rPr>
              <a:t>Let us now use another maximiser</a:t>
            </a:r>
          </a:p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  <a:latin typeface="Bradley Hand" pitchFamily="2" charset="77"/>
              </a:rPr>
              <a:t>D(</a:t>
            </a:r>
            <a:r>
              <a:rPr lang="en-US" sz="5400" dirty="0" err="1">
                <a:solidFill>
                  <a:schemeClr val="bg1"/>
                </a:solidFill>
                <a:latin typeface="Bradley Hand" pitchFamily="2" charset="77"/>
              </a:rPr>
              <a:t>s,t,x,v</a:t>
            </a:r>
            <a:r>
              <a:rPr lang="en-US" sz="5400" dirty="0">
                <a:solidFill>
                  <a:schemeClr val="bg1"/>
                </a:solidFill>
                <a:latin typeface="Bradley Hand" pitchFamily="2" charset="77"/>
              </a:rPr>
              <a:t>): A set of failures that </a:t>
            </a:r>
            <a:r>
              <a:rPr lang="en-US" sz="5400" dirty="0" err="1">
                <a:solidFill>
                  <a:schemeClr val="bg1"/>
                </a:solidFill>
                <a:latin typeface="Bradley Hand" pitchFamily="2" charset="77"/>
              </a:rPr>
              <a:t>maximise</a:t>
            </a:r>
            <a:r>
              <a:rPr lang="en-US" sz="5400" dirty="0">
                <a:solidFill>
                  <a:schemeClr val="bg1"/>
                </a:solidFill>
                <a:latin typeface="Bradley Hand" pitchFamily="2" charset="77"/>
              </a:rPr>
              <a:t> the shortest path from s to t such that x is s-clean and tv are intact from the failures</a:t>
            </a:r>
          </a:p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  <a:latin typeface="Bradley Hand" pitchFamily="2" charset="77"/>
              </a:rPr>
              <a:t>This time you may get a set F* that hits the last segment of the path</a:t>
            </a:r>
          </a:p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  <a:latin typeface="Bradley Hand" pitchFamily="2" charset="77"/>
              </a:rPr>
              <a:t>But we will be able to show that y is t-clean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3637AFD-EDE3-E350-2A3D-3BBE9B5E0CC9}"/>
              </a:ext>
            </a:extLst>
          </p:cNvPr>
          <p:cNvSpPr txBox="1"/>
          <p:nvPr/>
        </p:nvSpPr>
        <p:spPr>
          <a:xfrm>
            <a:off x="17961023" y="4994266"/>
            <a:ext cx="39913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FFFFFF"/>
                </a:solidFill>
                <a:latin typeface="Chalkduster" panose="03050602040202020205" pitchFamily="66" charset="77"/>
              </a:rPr>
              <a:t>y</a:t>
            </a: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B46A6807-4FB0-90DC-7393-696CB83B55BE}"/>
              </a:ext>
            </a:extLst>
          </p:cNvPr>
          <p:cNvSpPr/>
          <p:nvPr/>
        </p:nvSpPr>
        <p:spPr>
          <a:xfrm>
            <a:off x="804283" y="3824004"/>
            <a:ext cx="22319753" cy="2057400"/>
          </a:xfrm>
          <a:custGeom>
            <a:avLst/>
            <a:gdLst>
              <a:gd name="connsiteX0" fmla="*/ 0 w 22319753"/>
              <a:gd name="connsiteY0" fmla="*/ 166255 h 2057400"/>
              <a:gd name="connsiteX1" fmla="*/ 145473 w 22319753"/>
              <a:gd name="connsiteY1" fmla="*/ 187037 h 2057400"/>
              <a:gd name="connsiteX2" fmla="*/ 415637 w 22319753"/>
              <a:gd name="connsiteY2" fmla="*/ 207818 h 2057400"/>
              <a:gd name="connsiteX3" fmla="*/ 477982 w 22319753"/>
              <a:gd name="connsiteY3" fmla="*/ 249382 h 2057400"/>
              <a:gd name="connsiteX4" fmla="*/ 540328 w 22319753"/>
              <a:gd name="connsiteY4" fmla="*/ 270164 h 2057400"/>
              <a:gd name="connsiteX5" fmla="*/ 665019 w 22319753"/>
              <a:gd name="connsiteY5" fmla="*/ 353291 h 2057400"/>
              <a:gd name="connsiteX6" fmla="*/ 789709 w 22319753"/>
              <a:gd name="connsiteY6" fmla="*/ 436418 h 2057400"/>
              <a:gd name="connsiteX7" fmla="*/ 831273 w 22319753"/>
              <a:gd name="connsiteY7" fmla="*/ 498764 h 2057400"/>
              <a:gd name="connsiteX8" fmla="*/ 1413164 w 22319753"/>
              <a:gd name="connsiteY8" fmla="*/ 561109 h 2057400"/>
              <a:gd name="connsiteX9" fmla="*/ 1620982 w 22319753"/>
              <a:gd name="connsiteY9" fmla="*/ 602673 h 2057400"/>
              <a:gd name="connsiteX10" fmla="*/ 1745673 w 22319753"/>
              <a:gd name="connsiteY10" fmla="*/ 644237 h 2057400"/>
              <a:gd name="connsiteX11" fmla="*/ 1932709 w 22319753"/>
              <a:gd name="connsiteY11" fmla="*/ 748146 h 2057400"/>
              <a:gd name="connsiteX12" fmla="*/ 2223655 w 22319753"/>
              <a:gd name="connsiteY12" fmla="*/ 768927 h 2057400"/>
              <a:gd name="connsiteX13" fmla="*/ 2348346 w 22319753"/>
              <a:gd name="connsiteY13" fmla="*/ 810491 h 2057400"/>
              <a:gd name="connsiteX14" fmla="*/ 2722419 w 22319753"/>
              <a:gd name="connsiteY14" fmla="*/ 852055 h 2057400"/>
              <a:gd name="connsiteX15" fmla="*/ 3366655 w 22319753"/>
              <a:gd name="connsiteY15" fmla="*/ 852055 h 2057400"/>
              <a:gd name="connsiteX16" fmla="*/ 3823855 w 22319753"/>
              <a:gd name="connsiteY16" fmla="*/ 872837 h 2057400"/>
              <a:gd name="connsiteX17" fmla="*/ 4010891 w 22319753"/>
              <a:gd name="connsiteY17" fmla="*/ 914400 h 2057400"/>
              <a:gd name="connsiteX18" fmla="*/ 4135582 w 22319753"/>
              <a:gd name="connsiteY18" fmla="*/ 1018309 h 2057400"/>
              <a:gd name="connsiteX19" fmla="*/ 4197928 w 22319753"/>
              <a:gd name="connsiteY19" fmla="*/ 1059873 h 2057400"/>
              <a:gd name="connsiteX20" fmla="*/ 4281055 w 22319753"/>
              <a:gd name="connsiteY20" fmla="*/ 1101437 h 2057400"/>
              <a:gd name="connsiteX21" fmla="*/ 4364182 w 22319753"/>
              <a:gd name="connsiteY21" fmla="*/ 1122218 h 2057400"/>
              <a:gd name="connsiteX22" fmla="*/ 4426528 w 22319753"/>
              <a:gd name="connsiteY22" fmla="*/ 1143000 h 2057400"/>
              <a:gd name="connsiteX23" fmla="*/ 4551219 w 22319753"/>
              <a:gd name="connsiteY23" fmla="*/ 1226127 h 2057400"/>
              <a:gd name="connsiteX24" fmla="*/ 4613564 w 22319753"/>
              <a:gd name="connsiteY24" fmla="*/ 1288473 h 2057400"/>
              <a:gd name="connsiteX25" fmla="*/ 4779819 w 22319753"/>
              <a:gd name="connsiteY25" fmla="*/ 1330037 h 2057400"/>
              <a:gd name="connsiteX26" fmla="*/ 4925291 w 22319753"/>
              <a:gd name="connsiteY26" fmla="*/ 1371600 h 2057400"/>
              <a:gd name="connsiteX27" fmla="*/ 5049982 w 22319753"/>
              <a:gd name="connsiteY27" fmla="*/ 1413164 h 2057400"/>
              <a:gd name="connsiteX28" fmla="*/ 5112328 w 22319753"/>
              <a:gd name="connsiteY28" fmla="*/ 1433946 h 2057400"/>
              <a:gd name="connsiteX29" fmla="*/ 5403273 w 22319753"/>
              <a:gd name="connsiteY29" fmla="*/ 1454727 h 2057400"/>
              <a:gd name="connsiteX30" fmla="*/ 5631873 w 22319753"/>
              <a:gd name="connsiteY30" fmla="*/ 1496291 h 2057400"/>
              <a:gd name="connsiteX31" fmla="*/ 5756564 w 22319753"/>
              <a:gd name="connsiteY31" fmla="*/ 1537855 h 2057400"/>
              <a:gd name="connsiteX32" fmla="*/ 6795655 w 22319753"/>
              <a:gd name="connsiteY32" fmla="*/ 1537855 h 2057400"/>
              <a:gd name="connsiteX33" fmla="*/ 7003473 w 22319753"/>
              <a:gd name="connsiteY33" fmla="*/ 1517073 h 2057400"/>
              <a:gd name="connsiteX34" fmla="*/ 7252855 w 22319753"/>
              <a:gd name="connsiteY34" fmla="*/ 1496291 h 2057400"/>
              <a:gd name="connsiteX35" fmla="*/ 7917873 w 22319753"/>
              <a:gd name="connsiteY35" fmla="*/ 1517073 h 2057400"/>
              <a:gd name="connsiteX36" fmla="*/ 8167255 w 22319753"/>
              <a:gd name="connsiteY36" fmla="*/ 1475509 h 2057400"/>
              <a:gd name="connsiteX37" fmla="*/ 8312728 w 22319753"/>
              <a:gd name="connsiteY37" fmla="*/ 1433946 h 2057400"/>
              <a:gd name="connsiteX38" fmla="*/ 8686800 w 22319753"/>
              <a:gd name="connsiteY38" fmla="*/ 1392382 h 2057400"/>
              <a:gd name="connsiteX39" fmla="*/ 9684328 w 22319753"/>
              <a:gd name="connsiteY39" fmla="*/ 1413164 h 2057400"/>
              <a:gd name="connsiteX40" fmla="*/ 9746673 w 22319753"/>
              <a:gd name="connsiteY40" fmla="*/ 1433946 h 2057400"/>
              <a:gd name="connsiteX41" fmla="*/ 10037619 w 22319753"/>
              <a:gd name="connsiteY41" fmla="*/ 1413164 h 2057400"/>
              <a:gd name="connsiteX42" fmla="*/ 11076709 w 22319753"/>
              <a:gd name="connsiteY42" fmla="*/ 1433946 h 2057400"/>
              <a:gd name="connsiteX43" fmla="*/ 11139055 w 22319753"/>
              <a:gd name="connsiteY43" fmla="*/ 1454727 h 2057400"/>
              <a:gd name="connsiteX44" fmla="*/ 11326091 w 22319753"/>
              <a:gd name="connsiteY44" fmla="*/ 1496291 h 2057400"/>
              <a:gd name="connsiteX45" fmla="*/ 11554691 w 22319753"/>
              <a:gd name="connsiteY45" fmla="*/ 1454727 h 2057400"/>
              <a:gd name="connsiteX46" fmla="*/ 12905509 w 22319753"/>
              <a:gd name="connsiteY46" fmla="*/ 1413164 h 2057400"/>
              <a:gd name="connsiteX47" fmla="*/ 13030200 w 22319753"/>
              <a:gd name="connsiteY47" fmla="*/ 1392382 h 2057400"/>
              <a:gd name="connsiteX48" fmla="*/ 13632873 w 22319753"/>
              <a:gd name="connsiteY48" fmla="*/ 1350818 h 2057400"/>
              <a:gd name="connsiteX49" fmla="*/ 14547273 w 22319753"/>
              <a:gd name="connsiteY49" fmla="*/ 1330037 h 2057400"/>
              <a:gd name="connsiteX50" fmla="*/ 15503237 w 22319753"/>
              <a:gd name="connsiteY50" fmla="*/ 1350818 h 2057400"/>
              <a:gd name="connsiteX51" fmla="*/ 15627928 w 22319753"/>
              <a:gd name="connsiteY51" fmla="*/ 1392382 h 2057400"/>
              <a:gd name="connsiteX52" fmla="*/ 16105909 w 22319753"/>
              <a:gd name="connsiteY52" fmla="*/ 1350818 h 2057400"/>
              <a:gd name="connsiteX53" fmla="*/ 16542328 w 22319753"/>
              <a:gd name="connsiteY53" fmla="*/ 1309255 h 2057400"/>
              <a:gd name="connsiteX54" fmla="*/ 17103437 w 22319753"/>
              <a:gd name="connsiteY54" fmla="*/ 1330037 h 2057400"/>
              <a:gd name="connsiteX55" fmla="*/ 17311255 w 22319753"/>
              <a:gd name="connsiteY55" fmla="*/ 1350818 h 2057400"/>
              <a:gd name="connsiteX56" fmla="*/ 17477509 w 22319753"/>
              <a:gd name="connsiteY56" fmla="*/ 1392382 h 2057400"/>
              <a:gd name="connsiteX57" fmla="*/ 17560637 w 22319753"/>
              <a:gd name="connsiteY57" fmla="*/ 1454727 h 2057400"/>
              <a:gd name="connsiteX58" fmla="*/ 17622982 w 22319753"/>
              <a:gd name="connsiteY58" fmla="*/ 1496291 h 2057400"/>
              <a:gd name="connsiteX59" fmla="*/ 17685328 w 22319753"/>
              <a:gd name="connsiteY59" fmla="*/ 1558637 h 2057400"/>
              <a:gd name="connsiteX60" fmla="*/ 17810019 w 22319753"/>
              <a:gd name="connsiteY60" fmla="*/ 1641764 h 2057400"/>
              <a:gd name="connsiteX61" fmla="*/ 17872364 w 22319753"/>
              <a:gd name="connsiteY61" fmla="*/ 1683327 h 2057400"/>
              <a:gd name="connsiteX62" fmla="*/ 17997055 w 22319753"/>
              <a:gd name="connsiteY62" fmla="*/ 1787237 h 2057400"/>
              <a:gd name="connsiteX63" fmla="*/ 18080182 w 22319753"/>
              <a:gd name="connsiteY63" fmla="*/ 1808018 h 2057400"/>
              <a:gd name="connsiteX64" fmla="*/ 18246437 w 22319753"/>
              <a:gd name="connsiteY64" fmla="*/ 1891146 h 2057400"/>
              <a:gd name="connsiteX65" fmla="*/ 18329564 w 22319753"/>
              <a:gd name="connsiteY65" fmla="*/ 1932709 h 2057400"/>
              <a:gd name="connsiteX66" fmla="*/ 18516600 w 22319753"/>
              <a:gd name="connsiteY66" fmla="*/ 2015837 h 2057400"/>
              <a:gd name="connsiteX67" fmla="*/ 19493346 w 22319753"/>
              <a:gd name="connsiteY67" fmla="*/ 2057400 h 2057400"/>
              <a:gd name="connsiteX68" fmla="*/ 20012891 w 22319753"/>
              <a:gd name="connsiteY68" fmla="*/ 2036618 h 2057400"/>
              <a:gd name="connsiteX69" fmla="*/ 20096019 w 22319753"/>
              <a:gd name="connsiteY69" fmla="*/ 2015837 h 2057400"/>
              <a:gd name="connsiteX70" fmla="*/ 20241491 w 22319753"/>
              <a:gd name="connsiteY70" fmla="*/ 1953491 h 2057400"/>
              <a:gd name="connsiteX71" fmla="*/ 20366182 w 22319753"/>
              <a:gd name="connsiteY71" fmla="*/ 1870364 h 2057400"/>
              <a:gd name="connsiteX72" fmla="*/ 20511655 w 22319753"/>
              <a:gd name="connsiteY72" fmla="*/ 1724891 h 2057400"/>
              <a:gd name="connsiteX73" fmla="*/ 20615564 w 22319753"/>
              <a:gd name="connsiteY73" fmla="*/ 1662546 h 2057400"/>
              <a:gd name="connsiteX74" fmla="*/ 20781819 w 22319753"/>
              <a:gd name="connsiteY74" fmla="*/ 1537855 h 2057400"/>
              <a:gd name="connsiteX75" fmla="*/ 20906509 w 22319753"/>
              <a:gd name="connsiteY75" fmla="*/ 1454727 h 2057400"/>
              <a:gd name="connsiteX76" fmla="*/ 20968855 w 22319753"/>
              <a:gd name="connsiteY76" fmla="*/ 1413164 h 2057400"/>
              <a:gd name="connsiteX77" fmla="*/ 21010419 w 22319753"/>
              <a:gd name="connsiteY77" fmla="*/ 1350818 h 2057400"/>
              <a:gd name="connsiteX78" fmla="*/ 21155891 w 22319753"/>
              <a:gd name="connsiteY78" fmla="*/ 1205346 h 2057400"/>
              <a:gd name="connsiteX79" fmla="*/ 21197455 w 22319753"/>
              <a:gd name="connsiteY79" fmla="*/ 1143000 h 2057400"/>
              <a:gd name="connsiteX80" fmla="*/ 21280582 w 22319753"/>
              <a:gd name="connsiteY80" fmla="*/ 1080655 h 2057400"/>
              <a:gd name="connsiteX81" fmla="*/ 21342928 w 22319753"/>
              <a:gd name="connsiteY81" fmla="*/ 1018309 h 2057400"/>
              <a:gd name="connsiteX82" fmla="*/ 21467619 w 22319753"/>
              <a:gd name="connsiteY82" fmla="*/ 935182 h 2057400"/>
              <a:gd name="connsiteX83" fmla="*/ 21488400 w 22319753"/>
              <a:gd name="connsiteY83" fmla="*/ 852055 h 2057400"/>
              <a:gd name="connsiteX84" fmla="*/ 21696219 w 22319753"/>
              <a:gd name="connsiteY84" fmla="*/ 602673 h 2057400"/>
              <a:gd name="connsiteX85" fmla="*/ 21779346 w 22319753"/>
              <a:gd name="connsiteY85" fmla="*/ 477982 h 2057400"/>
              <a:gd name="connsiteX86" fmla="*/ 21820909 w 22319753"/>
              <a:gd name="connsiteY86" fmla="*/ 415637 h 2057400"/>
              <a:gd name="connsiteX87" fmla="*/ 21883255 w 22319753"/>
              <a:gd name="connsiteY87" fmla="*/ 374073 h 2057400"/>
              <a:gd name="connsiteX88" fmla="*/ 22007946 w 22319753"/>
              <a:gd name="connsiteY88" fmla="*/ 332509 h 2057400"/>
              <a:gd name="connsiteX89" fmla="*/ 22132637 w 22319753"/>
              <a:gd name="connsiteY89" fmla="*/ 270164 h 2057400"/>
              <a:gd name="connsiteX90" fmla="*/ 22278109 w 22319753"/>
              <a:gd name="connsiteY90" fmla="*/ 83127 h 2057400"/>
              <a:gd name="connsiteX91" fmla="*/ 22319673 w 22319753"/>
              <a:gd name="connsiteY91" fmla="*/ 0 h 205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22319753" h="2057400">
                <a:moveTo>
                  <a:pt x="0" y="166255"/>
                </a:moveTo>
                <a:cubicBezTo>
                  <a:pt x="48491" y="173182"/>
                  <a:pt x="96733" y="182163"/>
                  <a:pt x="145473" y="187037"/>
                </a:cubicBezTo>
                <a:cubicBezTo>
                  <a:pt x="235345" y="196024"/>
                  <a:pt x="326863" y="191173"/>
                  <a:pt x="415637" y="207818"/>
                </a:cubicBezTo>
                <a:cubicBezTo>
                  <a:pt x="440186" y="212421"/>
                  <a:pt x="455642" y="238212"/>
                  <a:pt x="477982" y="249382"/>
                </a:cubicBezTo>
                <a:cubicBezTo>
                  <a:pt x="497575" y="259179"/>
                  <a:pt x="519546" y="263237"/>
                  <a:pt x="540328" y="270164"/>
                </a:cubicBezTo>
                <a:cubicBezTo>
                  <a:pt x="678689" y="408525"/>
                  <a:pt x="529678" y="278101"/>
                  <a:pt x="665019" y="353291"/>
                </a:cubicBezTo>
                <a:cubicBezTo>
                  <a:pt x="708686" y="377550"/>
                  <a:pt x="789709" y="436418"/>
                  <a:pt x="789709" y="436418"/>
                </a:cubicBezTo>
                <a:cubicBezTo>
                  <a:pt x="803564" y="457200"/>
                  <a:pt x="813612" y="481103"/>
                  <a:pt x="831273" y="498764"/>
                </a:cubicBezTo>
                <a:cubicBezTo>
                  <a:pt x="966107" y="633597"/>
                  <a:pt x="1366373" y="559237"/>
                  <a:pt x="1413164" y="561109"/>
                </a:cubicBezTo>
                <a:cubicBezTo>
                  <a:pt x="1586053" y="618739"/>
                  <a:pt x="1310548" y="531034"/>
                  <a:pt x="1620982" y="602673"/>
                </a:cubicBezTo>
                <a:cubicBezTo>
                  <a:pt x="1663672" y="612525"/>
                  <a:pt x="1709219" y="619935"/>
                  <a:pt x="1745673" y="644237"/>
                </a:cubicBezTo>
                <a:cubicBezTo>
                  <a:pt x="1790281" y="673975"/>
                  <a:pt x="1866086" y="740308"/>
                  <a:pt x="1932709" y="748146"/>
                </a:cubicBezTo>
                <a:cubicBezTo>
                  <a:pt x="2029272" y="759506"/>
                  <a:pt x="2126673" y="762000"/>
                  <a:pt x="2223655" y="768927"/>
                </a:cubicBezTo>
                <a:lnTo>
                  <a:pt x="2348346" y="810491"/>
                </a:lnTo>
                <a:cubicBezTo>
                  <a:pt x="2509488" y="864206"/>
                  <a:pt x="2388829" y="829815"/>
                  <a:pt x="2722419" y="852055"/>
                </a:cubicBezTo>
                <a:cubicBezTo>
                  <a:pt x="3050842" y="906793"/>
                  <a:pt x="2670211" y="852055"/>
                  <a:pt x="3366655" y="852055"/>
                </a:cubicBezTo>
                <a:cubicBezTo>
                  <a:pt x="3519212" y="852055"/>
                  <a:pt x="3671455" y="865910"/>
                  <a:pt x="3823855" y="872837"/>
                </a:cubicBezTo>
                <a:cubicBezTo>
                  <a:pt x="3871749" y="880819"/>
                  <a:pt x="3959729" y="888819"/>
                  <a:pt x="4010891" y="914400"/>
                </a:cubicBezTo>
                <a:cubicBezTo>
                  <a:pt x="4088289" y="953099"/>
                  <a:pt x="4066639" y="960856"/>
                  <a:pt x="4135582" y="1018309"/>
                </a:cubicBezTo>
                <a:cubicBezTo>
                  <a:pt x="4154770" y="1034299"/>
                  <a:pt x="4176242" y="1047481"/>
                  <a:pt x="4197928" y="1059873"/>
                </a:cubicBezTo>
                <a:cubicBezTo>
                  <a:pt x="4224826" y="1075243"/>
                  <a:pt x="4252048" y="1090559"/>
                  <a:pt x="4281055" y="1101437"/>
                </a:cubicBezTo>
                <a:cubicBezTo>
                  <a:pt x="4307798" y="1111466"/>
                  <a:pt x="4336719" y="1114372"/>
                  <a:pt x="4364182" y="1122218"/>
                </a:cubicBezTo>
                <a:cubicBezTo>
                  <a:pt x="4385245" y="1128236"/>
                  <a:pt x="4405746" y="1136073"/>
                  <a:pt x="4426528" y="1143000"/>
                </a:cubicBezTo>
                <a:cubicBezTo>
                  <a:pt x="4468092" y="1170709"/>
                  <a:pt x="4515897" y="1190804"/>
                  <a:pt x="4551219" y="1226127"/>
                </a:cubicBezTo>
                <a:cubicBezTo>
                  <a:pt x="4572001" y="1246909"/>
                  <a:pt x="4586808" y="1276311"/>
                  <a:pt x="4613564" y="1288473"/>
                </a:cubicBezTo>
                <a:cubicBezTo>
                  <a:pt x="4665568" y="1312111"/>
                  <a:pt x="4725626" y="1311973"/>
                  <a:pt x="4779819" y="1330037"/>
                </a:cubicBezTo>
                <a:cubicBezTo>
                  <a:pt x="4989390" y="1399892"/>
                  <a:pt x="4664281" y="1293296"/>
                  <a:pt x="4925291" y="1371600"/>
                </a:cubicBezTo>
                <a:cubicBezTo>
                  <a:pt x="4967255" y="1384189"/>
                  <a:pt x="5008418" y="1399309"/>
                  <a:pt x="5049982" y="1413164"/>
                </a:cubicBezTo>
                <a:cubicBezTo>
                  <a:pt x="5070764" y="1420091"/>
                  <a:pt x="5090478" y="1432385"/>
                  <a:pt x="5112328" y="1433946"/>
                </a:cubicBezTo>
                <a:lnTo>
                  <a:pt x="5403273" y="1454727"/>
                </a:lnTo>
                <a:cubicBezTo>
                  <a:pt x="5444009" y="1461516"/>
                  <a:pt x="5586230" y="1483843"/>
                  <a:pt x="5631873" y="1496291"/>
                </a:cubicBezTo>
                <a:cubicBezTo>
                  <a:pt x="5674141" y="1507819"/>
                  <a:pt x="5756564" y="1537855"/>
                  <a:pt x="5756564" y="1537855"/>
                </a:cubicBezTo>
                <a:cubicBezTo>
                  <a:pt x="6222222" y="1471332"/>
                  <a:pt x="5699622" y="1537855"/>
                  <a:pt x="6795655" y="1537855"/>
                </a:cubicBezTo>
                <a:cubicBezTo>
                  <a:pt x="6865273" y="1537855"/>
                  <a:pt x="6934141" y="1523376"/>
                  <a:pt x="7003473" y="1517073"/>
                </a:cubicBezTo>
                <a:lnTo>
                  <a:pt x="7252855" y="1496291"/>
                </a:lnTo>
                <a:cubicBezTo>
                  <a:pt x="7474528" y="1503218"/>
                  <a:pt x="7696092" y="1517073"/>
                  <a:pt x="7917873" y="1517073"/>
                </a:cubicBezTo>
                <a:cubicBezTo>
                  <a:pt x="7953065" y="1517073"/>
                  <a:pt x="8120054" y="1487309"/>
                  <a:pt x="8167255" y="1475509"/>
                </a:cubicBezTo>
                <a:cubicBezTo>
                  <a:pt x="8216181" y="1463278"/>
                  <a:pt x="8262930" y="1441914"/>
                  <a:pt x="8312728" y="1433946"/>
                </a:cubicBezTo>
                <a:cubicBezTo>
                  <a:pt x="8436610" y="1414125"/>
                  <a:pt x="8686800" y="1392382"/>
                  <a:pt x="8686800" y="1392382"/>
                </a:cubicBezTo>
                <a:lnTo>
                  <a:pt x="9684328" y="1413164"/>
                </a:lnTo>
                <a:cubicBezTo>
                  <a:pt x="9706217" y="1414022"/>
                  <a:pt x="9724767" y="1433946"/>
                  <a:pt x="9746673" y="1433946"/>
                </a:cubicBezTo>
                <a:cubicBezTo>
                  <a:pt x="9843902" y="1433946"/>
                  <a:pt x="9940637" y="1420091"/>
                  <a:pt x="10037619" y="1413164"/>
                </a:cubicBezTo>
                <a:lnTo>
                  <a:pt x="11076709" y="1433946"/>
                </a:lnTo>
                <a:cubicBezTo>
                  <a:pt x="11098599" y="1434772"/>
                  <a:pt x="11117992" y="1448709"/>
                  <a:pt x="11139055" y="1454727"/>
                </a:cubicBezTo>
                <a:cubicBezTo>
                  <a:pt x="11207542" y="1474294"/>
                  <a:pt x="11254659" y="1482004"/>
                  <a:pt x="11326091" y="1496291"/>
                </a:cubicBezTo>
                <a:cubicBezTo>
                  <a:pt x="11402291" y="1482436"/>
                  <a:pt x="11478020" y="1465680"/>
                  <a:pt x="11554691" y="1454727"/>
                </a:cubicBezTo>
                <a:cubicBezTo>
                  <a:pt x="11939888" y="1399699"/>
                  <a:pt x="12797441" y="1415129"/>
                  <a:pt x="12905509" y="1413164"/>
                </a:cubicBezTo>
                <a:cubicBezTo>
                  <a:pt x="12947073" y="1406237"/>
                  <a:pt x="12988388" y="1397608"/>
                  <a:pt x="13030200" y="1392382"/>
                </a:cubicBezTo>
                <a:cubicBezTo>
                  <a:pt x="13223356" y="1368237"/>
                  <a:pt x="13444539" y="1356797"/>
                  <a:pt x="13632873" y="1350818"/>
                </a:cubicBezTo>
                <a:lnTo>
                  <a:pt x="14547273" y="1330037"/>
                </a:lnTo>
                <a:cubicBezTo>
                  <a:pt x="14865928" y="1336964"/>
                  <a:pt x="15185036" y="1332460"/>
                  <a:pt x="15503237" y="1350818"/>
                </a:cubicBezTo>
                <a:cubicBezTo>
                  <a:pt x="15546976" y="1353341"/>
                  <a:pt x="15627928" y="1392382"/>
                  <a:pt x="15627928" y="1392382"/>
                </a:cubicBezTo>
                <a:cubicBezTo>
                  <a:pt x="16039869" y="1346610"/>
                  <a:pt x="15553577" y="1398160"/>
                  <a:pt x="16105909" y="1350818"/>
                </a:cubicBezTo>
                <a:lnTo>
                  <a:pt x="16542328" y="1309255"/>
                </a:lnTo>
                <a:lnTo>
                  <a:pt x="17103437" y="1330037"/>
                </a:lnTo>
                <a:cubicBezTo>
                  <a:pt x="17172954" y="1333795"/>
                  <a:pt x="17242584" y="1339373"/>
                  <a:pt x="17311255" y="1350818"/>
                </a:cubicBezTo>
                <a:cubicBezTo>
                  <a:pt x="17367601" y="1360209"/>
                  <a:pt x="17477509" y="1392382"/>
                  <a:pt x="17477509" y="1392382"/>
                </a:cubicBezTo>
                <a:cubicBezTo>
                  <a:pt x="17505218" y="1413164"/>
                  <a:pt x="17532452" y="1434595"/>
                  <a:pt x="17560637" y="1454727"/>
                </a:cubicBezTo>
                <a:cubicBezTo>
                  <a:pt x="17580961" y="1469244"/>
                  <a:pt x="17603795" y="1480301"/>
                  <a:pt x="17622982" y="1496291"/>
                </a:cubicBezTo>
                <a:cubicBezTo>
                  <a:pt x="17645560" y="1515106"/>
                  <a:pt x="17662129" y="1540593"/>
                  <a:pt x="17685328" y="1558637"/>
                </a:cubicBezTo>
                <a:cubicBezTo>
                  <a:pt x="17724759" y="1589305"/>
                  <a:pt x="17768455" y="1614055"/>
                  <a:pt x="17810019" y="1641764"/>
                </a:cubicBezTo>
                <a:cubicBezTo>
                  <a:pt x="17830801" y="1655618"/>
                  <a:pt x="17854703" y="1665666"/>
                  <a:pt x="17872364" y="1683327"/>
                </a:cubicBezTo>
                <a:cubicBezTo>
                  <a:pt x="17909814" y="1720778"/>
                  <a:pt x="17946421" y="1765537"/>
                  <a:pt x="17997055" y="1787237"/>
                </a:cubicBezTo>
                <a:cubicBezTo>
                  <a:pt x="18023307" y="1798488"/>
                  <a:pt x="18052473" y="1801091"/>
                  <a:pt x="18080182" y="1808018"/>
                </a:cubicBezTo>
                <a:lnTo>
                  <a:pt x="18246437" y="1891146"/>
                </a:lnTo>
                <a:cubicBezTo>
                  <a:pt x="18274146" y="1905000"/>
                  <a:pt x="18303788" y="1915524"/>
                  <a:pt x="18329564" y="1932709"/>
                </a:cubicBezTo>
                <a:cubicBezTo>
                  <a:pt x="18390160" y="1973107"/>
                  <a:pt x="18435227" y="2011051"/>
                  <a:pt x="18516600" y="2015837"/>
                </a:cubicBezTo>
                <a:cubicBezTo>
                  <a:pt x="19077466" y="2048828"/>
                  <a:pt x="18751989" y="2032688"/>
                  <a:pt x="19493346" y="2057400"/>
                </a:cubicBezTo>
                <a:cubicBezTo>
                  <a:pt x="19666528" y="2050473"/>
                  <a:pt x="19839982" y="2048543"/>
                  <a:pt x="20012891" y="2036618"/>
                </a:cubicBezTo>
                <a:cubicBezTo>
                  <a:pt x="20041385" y="2034653"/>
                  <a:pt x="20068556" y="2023683"/>
                  <a:pt x="20096019" y="2015837"/>
                </a:cubicBezTo>
                <a:cubicBezTo>
                  <a:pt x="20141244" y="2002916"/>
                  <a:pt x="20204546" y="1979880"/>
                  <a:pt x="20241491" y="1953491"/>
                </a:cubicBezTo>
                <a:cubicBezTo>
                  <a:pt x="20377702" y="1856198"/>
                  <a:pt x="20232445" y="1914944"/>
                  <a:pt x="20366182" y="1870364"/>
                </a:cubicBezTo>
                <a:cubicBezTo>
                  <a:pt x="20414673" y="1821873"/>
                  <a:pt x="20452851" y="1760173"/>
                  <a:pt x="20511655" y="1724891"/>
                </a:cubicBezTo>
                <a:cubicBezTo>
                  <a:pt x="20546291" y="1704109"/>
                  <a:pt x="20582354" y="1685538"/>
                  <a:pt x="20615564" y="1662546"/>
                </a:cubicBezTo>
                <a:cubicBezTo>
                  <a:pt x="20672520" y="1623115"/>
                  <a:pt x="20724181" y="1576281"/>
                  <a:pt x="20781819" y="1537855"/>
                </a:cubicBezTo>
                <a:lnTo>
                  <a:pt x="20906509" y="1454727"/>
                </a:lnTo>
                <a:lnTo>
                  <a:pt x="20968855" y="1413164"/>
                </a:lnTo>
                <a:cubicBezTo>
                  <a:pt x="20982710" y="1392382"/>
                  <a:pt x="20993710" y="1369383"/>
                  <a:pt x="21010419" y="1350818"/>
                </a:cubicBezTo>
                <a:cubicBezTo>
                  <a:pt x="21056294" y="1299846"/>
                  <a:pt x="21117852" y="1262405"/>
                  <a:pt x="21155891" y="1205346"/>
                </a:cubicBezTo>
                <a:cubicBezTo>
                  <a:pt x="21169746" y="1184564"/>
                  <a:pt x="21179794" y="1160661"/>
                  <a:pt x="21197455" y="1143000"/>
                </a:cubicBezTo>
                <a:cubicBezTo>
                  <a:pt x="21221946" y="1118509"/>
                  <a:pt x="21254284" y="1103196"/>
                  <a:pt x="21280582" y="1080655"/>
                </a:cubicBezTo>
                <a:cubicBezTo>
                  <a:pt x="21302897" y="1061528"/>
                  <a:pt x="21319729" y="1036353"/>
                  <a:pt x="21342928" y="1018309"/>
                </a:cubicBezTo>
                <a:cubicBezTo>
                  <a:pt x="21382359" y="987641"/>
                  <a:pt x="21467619" y="935182"/>
                  <a:pt x="21467619" y="935182"/>
                </a:cubicBezTo>
                <a:cubicBezTo>
                  <a:pt x="21474546" y="907473"/>
                  <a:pt x="21474009" y="876726"/>
                  <a:pt x="21488400" y="852055"/>
                </a:cubicBezTo>
                <a:cubicBezTo>
                  <a:pt x="21640755" y="590873"/>
                  <a:pt x="21561758" y="770748"/>
                  <a:pt x="21696219" y="602673"/>
                </a:cubicBezTo>
                <a:cubicBezTo>
                  <a:pt x="21727425" y="563666"/>
                  <a:pt x="21751637" y="519546"/>
                  <a:pt x="21779346" y="477982"/>
                </a:cubicBezTo>
                <a:cubicBezTo>
                  <a:pt x="21793200" y="457200"/>
                  <a:pt x="21800127" y="429491"/>
                  <a:pt x="21820909" y="415637"/>
                </a:cubicBezTo>
                <a:cubicBezTo>
                  <a:pt x="21841691" y="401782"/>
                  <a:pt x="21860431" y="384217"/>
                  <a:pt x="21883255" y="374073"/>
                </a:cubicBezTo>
                <a:cubicBezTo>
                  <a:pt x="21923291" y="356279"/>
                  <a:pt x="21971492" y="356811"/>
                  <a:pt x="22007946" y="332509"/>
                </a:cubicBezTo>
                <a:cubicBezTo>
                  <a:pt x="22088518" y="278795"/>
                  <a:pt x="22046596" y="298844"/>
                  <a:pt x="22132637" y="270164"/>
                </a:cubicBezTo>
                <a:cubicBezTo>
                  <a:pt x="22378465" y="24336"/>
                  <a:pt x="22199369" y="240609"/>
                  <a:pt x="22278109" y="83127"/>
                </a:cubicBezTo>
                <a:cubicBezTo>
                  <a:pt x="22323516" y="-7687"/>
                  <a:pt x="22319673" y="52056"/>
                  <a:pt x="22319673" y="0"/>
                </a:cubicBezTo>
              </a:path>
            </a:pathLst>
          </a:custGeom>
          <a:noFill/>
          <a:ln w="63500" cap="flat">
            <a:solidFill>
              <a:srgbClr val="72F2E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2952312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22A33811-B783-3DA4-1AB8-BCE0017E3365}"/>
              </a:ext>
            </a:extLst>
          </p:cNvPr>
          <p:cNvSpPr/>
          <p:nvPr/>
        </p:nvSpPr>
        <p:spPr>
          <a:xfrm>
            <a:off x="497098" y="3735104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224972F-B6D5-CD46-5E08-4E6FBDC68CE1}"/>
              </a:ext>
            </a:extLst>
          </p:cNvPr>
          <p:cNvSpPr/>
          <p:nvPr/>
        </p:nvSpPr>
        <p:spPr>
          <a:xfrm>
            <a:off x="1850518" y="247928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B20835E-9E26-7A74-D55C-18C62BDDF27B}"/>
              </a:ext>
            </a:extLst>
          </p:cNvPr>
          <p:cNvSpPr/>
          <p:nvPr/>
        </p:nvSpPr>
        <p:spPr>
          <a:xfrm>
            <a:off x="1850518" y="4091693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D3764A9-400A-1391-9C9C-97FE6CADB5EA}"/>
              </a:ext>
            </a:extLst>
          </p:cNvPr>
          <p:cNvSpPr/>
          <p:nvPr/>
        </p:nvSpPr>
        <p:spPr>
          <a:xfrm>
            <a:off x="1845341" y="5362487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B3EA9AE-3AD8-02CA-B9D7-1E83907DDB9B}"/>
              </a:ext>
            </a:extLst>
          </p:cNvPr>
          <p:cNvSpPr/>
          <p:nvPr/>
        </p:nvSpPr>
        <p:spPr>
          <a:xfrm>
            <a:off x="3125897" y="1773674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9DD2A8B-5557-1D81-56AD-FC54BE40FE21}"/>
              </a:ext>
            </a:extLst>
          </p:cNvPr>
          <p:cNvSpPr/>
          <p:nvPr/>
        </p:nvSpPr>
        <p:spPr>
          <a:xfrm>
            <a:off x="3119487" y="3222955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D8F5B4F-B40E-D8C4-63BB-F6633815BE7F}"/>
              </a:ext>
            </a:extLst>
          </p:cNvPr>
          <p:cNvSpPr/>
          <p:nvPr/>
        </p:nvSpPr>
        <p:spPr>
          <a:xfrm>
            <a:off x="3119487" y="4433034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52932B6-F57C-8B08-1B5E-B01A46341882}"/>
              </a:ext>
            </a:extLst>
          </p:cNvPr>
          <p:cNvSpPr/>
          <p:nvPr/>
        </p:nvSpPr>
        <p:spPr>
          <a:xfrm>
            <a:off x="3077083" y="581666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C1B39A7-89BE-1929-A107-56286514B162}"/>
              </a:ext>
            </a:extLst>
          </p:cNvPr>
          <p:cNvSpPr/>
          <p:nvPr/>
        </p:nvSpPr>
        <p:spPr>
          <a:xfrm>
            <a:off x="4308825" y="6278101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BA73507-C3D0-C975-91C0-A0CDB31E9E6E}"/>
              </a:ext>
            </a:extLst>
          </p:cNvPr>
          <p:cNvSpPr/>
          <p:nvPr/>
        </p:nvSpPr>
        <p:spPr>
          <a:xfrm>
            <a:off x="4388456" y="443303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9846415-0280-B9CA-0AEB-11838A08AC55}"/>
              </a:ext>
            </a:extLst>
          </p:cNvPr>
          <p:cNvSpPr/>
          <p:nvPr/>
        </p:nvSpPr>
        <p:spPr>
          <a:xfrm>
            <a:off x="4388456" y="171398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B14AB6D-C252-1CDF-2A99-B586B1C64158}"/>
              </a:ext>
            </a:extLst>
          </p:cNvPr>
          <p:cNvSpPr/>
          <p:nvPr/>
        </p:nvSpPr>
        <p:spPr>
          <a:xfrm>
            <a:off x="5670398" y="5106411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348410A-4A0F-396E-C4D5-A4B054117F50}"/>
              </a:ext>
            </a:extLst>
          </p:cNvPr>
          <p:cNvSpPr/>
          <p:nvPr/>
        </p:nvSpPr>
        <p:spPr>
          <a:xfrm>
            <a:off x="5678143" y="3862978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6FBAC62-CBC7-2BEB-C66D-2D95F997C69B}"/>
              </a:ext>
            </a:extLst>
          </p:cNvPr>
          <p:cNvSpPr/>
          <p:nvPr/>
        </p:nvSpPr>
        <p:spPr>
          <a:xfrm>
            <a:off x="5670398" y="242460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9A1D629-B041-0036-B61D-3C4F103891D3}"/>
              </a:ext>
            </a:extLst>
          </p:cNvPr>
          <p:cNvSpPr/>
          <p:nvPr/>
        </p:nvSpPr>
        <p:spPr>
          <a:xfrm>
            <a:off x="5670398" y="1105466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54B8464-F84C-B836-B7D0-60A74E108680}"/>
              </a:ext>
            </a:extLst>
          </p:cNvPr>
          <p:cNvCxnSpPr>
            <a:stCxn id="3" idx="7"/>
            <a:endCxn id="4" idx="3"/>
          </p:cNvCxnSpPr>
          <p:nvPr/>
        </p:nvCxnSpPr>
        <p:spPr>
          <a:xfrm flipV="1">
            <a:off x="888633" y="2916429"/>
            <a:ext cx="1029063" cy="89367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316E9D1-4A9B-F35D-2999-D700984CAC74}"/>
              </a:ext>
            </a:extLst>
          </p:cNvPr>
          <p:cNvCxnSpPr>
            <a:cxnSpLocks/>
            <a:stCxn id="3" idx="6"/>
            <a:endCxn id="5" idx="2"/>
          </p:cNvCxnSpPr>
          <p:nvPr/>
        </p:nvCxnSpPr>
        <p:spPr>
          <a:xfrm>
            <a:off x="955810" y="3991180"/>
            <a:ext cx="894708" cy="356589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A7D21B5-5D8D-13D3-A52C-3C9607C7D02C}"/>
              </a:ext>
            </a:extLst>
          </p:cNvPr>
          <p:cNvCxnSpPr>
            <a:cxnSpLocks/>
            <a:stCxn id="3" idx="5"/>
            <a:endCxn id="6" idx="1"/>
          </p:cNvCxnSpPr>
          <p:nvPr/>
        </p:nvCxnSpPr>
        <p:spPr>
          <a:xfrm>
            <a:off x="888633" y="4172252"/>
            <a:ext cx="1023885" cy="126523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EEBCFFF-2D41-794D-5BDC-D06867765CAB}"/>
              </a:ext>
            </a:extLst>
          </p:cNvPr>
          <p:cNvCxnSpPr>
            <a:cxnSpLocks/>
            <a:stCxn id="4" idx="7"/>
            <a:endCxn id="7" idx="2"/>
          </p:cNvCxnSpPr>
          <p:nvPr/>
        </p:nvCxnSpPr>
        <p:spPr>
          <a:xfrm flipV="1">
            <a:off x="2242053" y="2029750"/>
            <a:ext cx="883844" cy="524534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2C0FE09-5535-336A-880C-786B117F5F97}"/>
              </a:ext>
            </a:extLst>
          </p:cNvPr>
          <p:cNvCxnSpPr>
            <a:cxnSpLocks/>
            <a:stCxn id="4" idx="5"/>
            <a:endCxn id="8" idx="2"/>
          </p:cNvCxnSpPr>
          <p:nvPr/>
        </p:nvCxnSpPr>
        <p:spPr>
          <a:xfrm>
            <a:off x="2242053" y="2916429"/>
            <a:ext cx="877434" cy="562602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9191A1E-2316-1585-1AFF-B9D0A101A1C8}"/>
              </a:ext>
            </a:extLst>
          </p:cNvPr>
          <p:cNvCxnSpPr>
            <a:cxnSpLocks/>
            <a:stCxn id="5" idx="6"/>
            <a:endCxn id="9" idx="2"/>
          </p:cNvCxnSpPr>
          <p:nvPr/>
        </p:nvCxnSpPr>
        <p:spPr>
          <a:xfrm>
            <a:off x="2309230" y="4347769"/>
            <a:ext cx="810257" cy="341341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424EE65-7366-6060-A8F3-46EF3E015BFC}"/>
              </a:ext>
            </a:extLst>
          </p:cNvPr>
          <p:cNvCxnSpPr>
            <a:cxnSpLocks/>
            <a:stCxn id="6" idx="6"/>
            <a:endCxn id="10" idx="2"/>
          </p:cNvCxnSpPr>
          <p:nvPr/>
        </p:nvCxnSpPr>
        <p:spPr>
          <a:xfrm>
            <a:off x="2304053" y="5618563"/>
            <a:ext cx="773030" cy="454176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47EBD46-2C96-928A-F0EF-256F991769B9}"/>
              </a:ext>
            </a:extLst>
          </p:cNvPr>
          <p:cNvCxnSpPr>
            <a:cxnSpLocks/>
            <a:stCxn id="7" idx="6"/>
            <a:endCxn id="13" idx="2"/>
          </p:cNvCxnSpPr>
          <p:nvPr/>
        </p:nvCxnSpPr>
        <p:spPr>
          <a:xfrm flipV="1">
            <a:off x="3584609" y="1970058"/>
            <a:ext cx="803847" cy="59692"/>
          </a:xfrm>
          <a:prstGeom prst="line">
            <a:avLst/>
          </a:prstGeom>
          <a:noFill/>
          <a:ln w="127000" cap="flat">
            <a:solidFill>
              <a:schemeClr val="accent5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4D4F499-0B01-7616-7F70-AAD18DFB35C4}"/>
              </a:ext>
            </a:extLst>
          </p:cNvPr>
          <p:cNvCxnSpPr>
            <a:cxnSpLocks/>
            <a:stCxn id="9" idx="6"/>
            <a:endCxn id="12" idx="2"/>
          </p:cNvCxnSpPr>
          <p:nvPr/>
        </p:nvCxnSpPr>
        <p:spPr>
          <a:xfrm flipV="1">
            <a:off x="3578199" y="4689108"/>
            <a:ext cx="810257" cy="2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D89C0B3-DE4C-080D-07D0-EDE03FBBACFF}"/>
              </a:ext>
            </a:extLst>
          </p:cNvPr>
          <p:cNvCxnSpPr>
            <a:cxnSpLocks/>
            <a:stCxn id="10" idx="6"/>
            <a:endCxn id="11" idx="2"/>
          </p:cNvCxnSpPr>
          <p:nvPr/>
        </p:nvCxnSpPr>
        <p:spPr>
          <a:xfrm>
            <a:off x="3535795" y="6072738"/>
            <a:ext cx="773030" cy="46143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70A693F-52AF-FA63-3F83-AC0E2AA24B56}"/>
              </a:ext>
            </a:extLst>
          </p:cNvPr>
          <p:cNvCxnSpPr>
            <a:cxnSpLocks/>
            <a:stCxn id="12" idx="6"/>
            <a:endCxn id="15" idx="2"/>
          </p:cNvCxnSpPr>
          <p:nvPr/>
        </p:nvCxnSpPr>
        <p:spPr>
          <a:xfrm flipV="1">
            <a:off x="4847168" y="4119054"/>
            <a:ext cx="830975" cy="570054"/>
          </a:xfrm>
          <a:prstGeom prst="line">
            <a:avLst/>
          </a:prstGeom>
          <a:noFill/>
          <a:ln w="127000" cap="flat">
            <a:solidFill>
              <a:schemeClr val="accent5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13A38EAD-335E-EB65-BC4E-11EA7CC1622F}"/>
              </a:ext>
            </a:extLst>
          </p:cNvPr>
          <p:cNvCxnSpPr>
            <a:cxnSpLocks/>
            <a:stCxn id="12" idx="6"/>
            <a:endCxn id="14" idx="2"/>
          </p:cNvCxnSpPr>
          <p:nvPr/>
        </p:nvCxnSpPr>
        <p:spPr>
          <a:xfrm>
            <a:off x="4847168" y="4689108"/>
            <a:ext cx="823230" cy="673379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CB7F970-1E9C-BC7F-3F6A-ABD1DF7A494C}"/>
              </a:ext>
            </a:extLst>
          </p:cNvPr>
          <p:cNvCxnSpPr>
            <a:cxnSpLocks/>
            <a:stCxn id="13" idx="6"/>
            <a:endCxn id="17" idx="2"/>
          </p:cNvCxnSpPr>
          <p:nvPr/>
        </p:nvCxnSpPr>
        <p:spPr>
          <a:xfrm flipV="1">
            <a:off x="4847168" y="1361542"/>
            <a:ext cx="823230" cy="608516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092DA6A9-0C06-DDB5-1998-2920DAB0825D}"/>
              </a:ext>
            </a:extLst>
          </p:cNvPr>
          <p:cNvCxnSpPr>
            <a:cxnSpLocks/>
            <a:stCxn id="13" idx="6"/>
            <a:endCxn id="16" idx="2"/>
          </p:cNvCxnSpPr>
          <p:nvPr/>
        </p:nvCxnSpPr>
        <p:spPr>
          <a:xfrm>
            <a:off x="4847168" y="1970058"/>
            <a:ext cx="823230" cy="710627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58D6796D-B8E0-E5BA-79CB-1B5D299B24E6}"/>
              </a:ext>
            </a:extLst>
          </p:cNvPr>
          <p:cNvSpPr txBox="1"/>
          <p:nvPr/>
        </p:nvSpPr>
        <p:spPr>
          <a:xfrm>
            <a:off x="557887" y="3637092"/>
            <a:ext cx="39913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FFFFFF"/>
                </a:solidFill>
                <a:latin typeface="Chalkduster" panose="03050602040202020205" pitchFamily="66" charset="77"/>
              </a:rPr>
              <a:t>s</a:t>
            </a:r>
          </a:p>
        </p:txBody>
      </p:sp>
      <p:sp>
        <p:nvSpPr>
          <p:cNvPr id="63" name="Merge 62">
            <a:extLst>
              <a:ext uri="{FF2B5EF4-FFF2-40B4-BE49-F238E27FC236}">
                <a16:creationId xmlns:a16="http://schemas.microsoft.com/office/drawing/2014/main" id="{5FB51D65-8240-6CFD-C7B7-D71B5A889567}"/>
              </a:ext>
            </a:extLst>
          </p:cNvPr>
          <p:cNvSpPr/>
          <p:nvPr/>
        </p:nvSpPr>
        <p:spPr>
          <a:xfrm rot="5400000">
            <a:off x="6571906" y="195801"/>
            <a:ext cx="1384590" cy="2283310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1018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4" name="Merge 63">
            <a:extLst>
              <a:ext uri="{FF2B5EF4-FFF2-40B4-BE49-F238E27FC236}">
                <a16:creationId xmlns:a16="http://schemas.microsoft.com/office/drawing/2014/main" id="{021717F1-7225-005C-E3D9-334F06B01F77}"/>
              </a:ext>
            </a:extLst>
          </p:cNvPr>
          <p:cNvSpPr/>
          <p:nvPr/>
        </p:nvSpPr>
        <p:spPr>
          <a:xfrm rot="5400000">
            <a:off x="6614726" y="1598710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1018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5" name="Merge 64">
            <a:extLst>
              <a:ext uri="{FF2B5EF4-FFF2-40B4-BE49-F238E27FC236}">
                <a16:creationId xmlns:a16="http://schemas.microsoft.com/office/drawing/2014/main" id="{95AB8F65-1996-4F99-543B-D9F176B0FD6F}"/>
              </a:ext>
            </a:extLst>
          </p:cNvPr>
          <p:cNvSpPr/>
          <p:nvPr/>
        </p:nvSpPr>
        <p:spPr>
          <a:xfrm rot="5400000">
            <a:off x="6595345" y="2971360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1018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6" name="Merge 65">
            <a:extLst>
              <a:ext uri="{FF2B5EF4-FFF2-40B4-BE49-F238E27FC236}">
                <a16:creationId xmlns:a16="http://schemas.microsoft.com/office/drawing/2014/main" id="{48941BA8-E566-71C7-2708-0BE26715CBE4}"/>
              </a:ext>
            </a:extLst>
          </p:cNvPr>
          <p:cNvSpPr/>
          <p:nvPr/>
        </p:nvSpPr>
        <p:spPr>
          <a:xfrm rot="5400000">
            <a:off x="6613075" y="4258501"/>
            <a:ext cx="1324896" cy="2283312"/>
          </a:xfrm>
          <a:prstGeom prst="flowChartMerge">
            <a:avLst/>
          </a:prstGeom>
          <a:solidFill>
            <a:schemeClr val="accent4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7" name="Merge 66">
            <a:extLst>
              <a:ext uri="{FF2B5EF4-FFF2-40B4-BE49-F238E27FC236}">
                <a16:creationId xmlns:a16="http://schemas.microsoft.com/office/drawing/2014/main" id="{42F32E53-32E9-2C21-754B-35E0DDDC4020}"/>
              </a:ext>
            </a:extLst>
          </p:cNvPr>
          <p:cNvSpPr/>
          <p:nvPr/>
        </p:nvSpPr>
        <p:spPr>
          <a:xfrm rot="5400000">
            <a:off x="5237305" y="5432356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1018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69CACA1E-A180-FE8C-DAA9-EABFD617D477}"/>
              </a:ext>
            </a:extLst>
          </p:cNvPr>
          <p:cNvSpPr/>
          <p:nvPr/>
        </p:nvSpPr>
        <p:spPr>
          <a:xfrm rot="10800000">
            <a:off x="23053828" y="3634367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C343CF2E-FC9C-F83A-243A-7D68108AB369}"/>
              </a:ext>
            </a:extLst>
          </p:cNvPr>
          <p:cNvSpPr/>
          <p:nvPr/>
        </p:nvSpPr>
        <p:spPr>
          <a:xfrm rot="10800000">
            <a:off x="21700408" y="489018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34A3CB77-1C59-DF67-5FDB-AA4158872420}"/>
              </a:ext>
            </a:extLst>
          </p:cNvPr>
          <p:cNvSpPr/>
          <p:nvPr/>
        </p:nvSpPr>
        <p:spPr>
          <a:xfrm rot="10800000">
            <a:off x="21700408" y="3277778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E041B13E-461C-78AE-BB4E-95E1BD93F29E}"/>
              </a:ext>
            </a:extLst>
          </p:cNvPr>
          <p:cNvSpPr/>
          <p:nvPr/>
        </p:nvSpPr>
        <p:spPr>
          <a:xfrm rot="10800000">
            <a:off x="21705585" y="2006984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FC2CBFB9-3367-DC10-664F-54C36642B2AC}"/>
              </a:ext>
            </a:extLst>
          </p:cNvPr>
          <p:cNvSpPr/>
          <p:nvPr/>
        </p:nvSpPr>
        <p:spPr>
          <a:xfrm rot="10800000">
            <a:off x="20425029" y="5595797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23BB3B57-3331-36FA-6FEA-50334AB2B579}"/>
              </a:ext>
            </a:extLst>
          </p:cNvPr>
          <p:cNvSpPr/>
          <p:nvPr/>
        </p:nvSpPr>
        <p:spPr>
          <a:xfrm rot="10800000">
            <a:off x="20431439" y="4146516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A1DED2F5-3301-5C13-15FF-4148612A9407}"/>
              </a:ext>
            </a:extLst>
          </p:cNvPr>
          <p:cNvSpPr/>
          <p:nvPr/>
        </p:nvSpPr>
        <p:spPr>
          <a:xfrm rot="10800000">
            <a:off x="20431439" y="2936437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8A3A25F-C416-6CA8-2F86-C253A911BA99}"/>
              </a:ext>
            </a:extLst>
          </p:cNvPr>
          <p:cNvSpPr/>
          <p:nvPr/>
        </p:nvSpPr>
        <p:spPr>
          <a:xfrm rot="10800000">
            <a:off x="20473843" y="155280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6649D22B-FE54-C884-676E-0461BDC63AF0}"/>
              </a:ext>
            </a:extLst>
          </p:cNvPr>
          <p:cNvSpPr/>
          <p:nvPr/>
        </p:nvSpPr>
        <p:spPr>
          <a:xfrm rot="10800000">
            <a:off x="19242101" y="1091370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16CFDD31-5816-F7B0-C274-330985CEFAA9}"/>
              </a:ext>
            </a:extLst>
          </p:cNvPr>
          <p:cNvSpPr/>
          <p:nvPr/>
        </p:nvSpPr>
        <p:spPr>
          <a:xfrm rot="10800000">
            <a:off x="19162470" y="293643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6AAB0A98-0624-C972-065B-9B5D873324FA}"/>
              </a:ext>
            </a:extLst>
          </p:cNvPr>
          <p:cNvSpPr/>
          <p:nvPr/>
        </p:nvSpPr>
        <p:spPr>
          <a:xfrm rot="10800000">
            <a:off x="19162470" y="565548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CA3B5BD2-0CB1-127D-65E8-99EDACE0B6FD}"/>
              </a:ext>
            </a:extLst>
          </p:cNvPr>
          <p:cNvSpPr/>
          <p:nvPr/>
        </p:nvSpPr>
        <p:spPr>
          <a:xfrm rot="10800000">
            <a:off x="17880528" y="2263060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0C65EC8A-D493-2F12-9507-8FB1DE7E672A}"/>
              </a:ext>
            </a:extLst>
          </p:cNvPr>
          <p:cNvSpPr/>
          <p:nvPr/>
        </p:nvSpPr>
        <p:spPr>
          <a:xfrm rot="10800000">
            <a:off x="17872783" y="3506493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2BECC466-AABC-B495-A2CF-F4575A6B942C}"/>
              </a:ext>
            </a:extLst>
          </p:cNvPr>
          <p:cNvSpPr/>
          <p:nvPr/>
        </p:nvSpPr>
        <p:spPr>
          <a:xfrm rot="10800000">
            <a:off x="17880528" y="494486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EBF39356-0658-85DD-4E58-78F2D1C58BB1}"/>
              </a:ext>
            </a:extLst>
          </p:cNvPr>
          <p:cNvSpPr/>
          <p:nvPr/>
        </p:nvSpPr>
        <p:spPr>
          <a:xfrm rot="10800000">
            <a:off x="17880528" y="6264005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E584EC80-6FE6-93D8-9973-17965AF90FFE}"/>
              </a:ext>
            </a:extLst>
          </p:cNvPr>
          <p:cNvCxnSpPr>
            <a:cxnSpLocks/>
            <a:stCxn id="69" idx="7"/>
            <a:endCxn id="70" idx="3"/>
          </p:cNvCxnSpPr>
          <p:nvPr/>
        </p:nvCxnSpPr>
        <p:spPr>
          <a:xfrm rot="10800000" flipV="1">
            <a:off x="22091942" y="4071514"/>
            <a:ext cx="1029063" cy="89367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8E5989EE-781C-9F75-3469-D36436E76769}"/>
              </a:ext>
            </a:extLst>
          </p:cNvPr>
          <p:cNvCxnSpPr>
            <a:cxnSpLocks/>
            <a:stCxn id="69" idx="6"/>
            <a:endCxn id="71" idx="2"/>
          </p:cNvCxnSpPr>
          <p:nvPr/>
        </p:nvCxnSpPr>
        <p:spPr>
          <a:xfrm rot="10800000">
            <a:off x="22159120" y="3533852"/>
            <a:ext cx="894708" cy="356589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76A5B7F9-DB8E-ED0E-4C53-A43F741192FD}"/>
              </a:ext>
            </a:extLst>
          </p:cNvPr>
          <p:cNvCxnSpPr>
            <a:cxnSpLocks/>
            <a:stCxn id="69" idx="5"/>
            <a:endCxn id="72" idx="1"/>
          </p:cNvCxnSpPr>
          <p:nvPr/>
        </p:nvCxnSpPr>
        <p:spPr>
          <a:xfrm rot="10800000">
            <a:off x="22097120" y="2444131"/>
            <a:ext cx="1023885" cy="126523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A419852C-C440-2CD7-70F5-B6B8DDDE2488}"/>
              </a:ext>
            </a:extLst>
          </p:cNvPr>
          <p:cNvCxnSpPr>
            <a:cxnSpLocks/>
            <a:stCxn id="70" idx="7"/>
            <a:endCxn id="73" idx="2"/>
          </p:cNvCxnSpPr>
          <p:nvPr/>
        </p:nvCxnSpPr>
        <p:spPr>
          <a:xfrm rot="10800000" flipV="1">
            <a:off x="20883741" y="5327337"/>
            <a:ext cx="883844" cy="524534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1B8DC0FA-24C2-9E6C-88B7-D22D9E6D5352}"/>
              </a:ext>
            </a:extLst>
          </p:cNvPr>
          <p:cNvCxnSpPr>
            <a:cxnSpLocks/>
            <a:stCxn id="70" idx="5"/>
            <a:endCxn id="74" idx="2"/>
          </p:cNvCxnSpPr>
          <p:nvPr/>
        </p:nvCxnSpPr>
        <p:spPr>
          <a:xfrm rot="10800000">
            <a:off x="20890151" y="4402590"/>
            <a:ext cx="877434" cy="562602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52BF9EB1-5F00-A41C-1B79-0E73E211D917}"/>
              </a:ext>
            </a:extLst>
          </p:cNvPr>
          <p:cNvCxnSpPr>
            <a:cxnSpLocks/>
            <a:stCxn id="71" idx="6"/>
            <a:endCxn id="75" idx="2"/>
          </p:cNvCxnSpPr>
          <p:nvPr/>
        </p:nvCxnSpPr>
        <p:spPr>
          <a:xfrm rot="10800000">
            <a:off x="20890151" y="3192511"/>
            <a:ext cx="810257" cy="341341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C9CAE128-EFD1-2D84-5757-540AC9DB18B1}"/>
              </a:ext>
            </a:extLst>
          </p:cNvPr>
          <p:cNvCxnSpPr>
            <a:cxnSpLocks/>
            <a:stCxn id="72" idx="6"/>
            <a:endCxn id="76" idx="2"/>
          </p:cNvCxnSpPr>
          <p:nvPr/>
        </p:nvCxnSpPr>
        <p:spPr>
          <a:xfrm rot="10800000">
            <a:off x="20932555" y="1808882"/>
            <a:ext cx="773030" cy="454176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FBDB1856-BE9C-F83C-367C-06D2B1E8A737}"/>
              </a:ext>
            </a:extLst>
          </p:cNvPr>
          <p:cNvCxnSpPr>
            <a:cxnSpLocks/>
            <a:stCxn id="73" idx="6"/>
            <a:endCxn id="79" idx="2"/>
          </p:cNvCxnSpPr>
          <p:nvPr/>
        </p:nvCxnSpPr>
        <p:spPr>
          <a:xfrm rot="10800000" flipV="1">
            <a:off x="19621182" y="5851871"/>
            <a:ext cx="803847" cy="59692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F783DCF4-3A0C-DA43-BE84-4BE59BFF969B}"/>
              </a:ext>
            </a:extLst>
          </p:cNvPr>
          <p:cNvCxnSpPr>
            <a:cxnSpLocks/>
            <a:stCxn id="75" idx="6"/>
            <a:endCxn id="78" idx="2"/>
          </p:cNvCxnSpPr>
          <p:nvPr/>
        </p:nvCxnSpPr>
        <p:spPr>
          <a:xfrm rot="10800000" flipV="1">
            <a:off x="19621182" y="3192511"/>
            <a:ext cx="810257" cy="2"/>
          </a:xfrm>
          <a:prstGeom prst="line">
            <a:avLst/>
          </a:prstGeom>
          <a:noFill/>
          <a:ln w="127000" cap="flat">
            <a:solidFill>
              <a:schemeClr val="accent5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0C852BB7-187C-E534-FC28-86FDF5C61673}"/>
              </a:ext>
            </a:extLst>
          </p:cNvPr>
          <p:cNvCxnSpPr>
            <a:cxnSpLocks/>
            <a:stCxn id="76" idx="6"/>
            <a:endCxn id="77" idx="2"/>
          </p:cNvCxnSpPr>
          <p:nvPr/>
        </p:nvCxnSpPr>
        <p:spPr>
          <a:xfrm rot="10800000">
            <a:off x="19700813" y="1347445"/>
            <a:ext cx="773030" cy="461438"/>
          </a:xfrm>
          <a:prstGeom prst="line">
            <a:avLst/>
          </a:prstGeom>
          <a:noFill/>
          <a:ln w="127000" cap="flat">
            <a:solidFill>
              <a:schemeClr val="accent5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ED1B9FE9-64D2-1020-1188-C54E86162FB4}"/>
              </a:ext>
            </a:extLst>
          </p:cNvPr>
          <p:cNvCxnSpPr>
            <a:cxnSpLocks/>
            <a:stCxn id="78" idx="6"/>
            <a:endCxn id="81" idx="2"/>
          </p:cNvCxnSpPr>
          <p:nvPr/>
        </p:nvCxnSpPr>
        <p:spPr>
          <a:xfrm rot="10800000" flipV="1">
            <a:off x="18331495" y="3192513"/>
            <a:ext cx="830975" cy="570054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573CBFFB-B1CB-416F-0D17-3C2F08EA16A4}"/>
              </a:ext>
            </a:extLst>
          </p:cNvPr>
          <p:cNvCxnSpPr>
            <a:cxnSpLocks/>
            <a:stCxn id="78" idx="6"/>
            <a:endCxn id="80" idx="2"/>
          </p:cNvCxnSpPr>
          <p:nvPr/>
        </p:nvCxnSpPr>
        <p:spPr>
          <a:xfrm rot="10800000">
            <a:off x="18339240" y="2519134"/>
            <a:ext cx="823230" cy="673379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E97679F0-FD0B-6D39-28E9-D371D3E65024}"/>
              </a:ext>
            </a:extLst>
          </p:cNvPr>
          <p:cNvCxnSpPr>
            <a:cxnSpLocks/>
            <a:stCxn id="79" idx="6"/>
            <a:endCxn id="83" idx="2"/>
          </p:cNvCxnSpPr>
          <p:nvPr/>
        </p:nvCxnSpPr>
        <p:spPr>
          <a:xfrm rot="10800000" flipV="1">
            <a:off x="18339240" y="5911563"/>
            <a:ext cx="823230" cy="608516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47D9ACD8-40F3-DA05-DCD0-911244E379BC}"/>
              </a:ext>
            </a:extLst>
          </p:cNvPr>
          <p:cNvCxnSpPr>
            <a:cxnSpLocks/>
            <a:stCxn id="79" idx="6"/>
            <a:endCxn id="82" idx="2"/>
          </p:cNvCxnSpPr>
          <p:nvPr/>
        </p:nvCxnSpPr>
        <p:spPr>
          <a:xfrm rot="10800000">
            <a:off x="18339240" y="5200936"/>
            <a:ext cx="823230" cy="710627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5A7C573F-2B76-8D02-8D7D-F26B09149A89}"/>
              </a:ext>
            </a:extLst>
          </p:cNvPr>
          <p:cNvSpPr txBox="1"/>
          <p:nvPr/>
        </p:nvSpPr>
        <p:spPr>
          <a:xfrm>
            <a:off x="23180583" y="3851006"/>
            <a:ext cx="39913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FFFFFF"/>
                </a:solidFill>
                <a:latin typeface="Chalkduster" panose="03050602040202020205" pitchFamily="66" charset="77"/>
              </a:rPr>
              <a:t>t</a:t>
            </a:r>
          </a:p>
        </p:txBody>
      </p:sp>
      <p:sp>
        <p:nvSpPr>
          <p:cNvPr id="99" name="Merge 98">
            <a:extLst>
              <a:ext uri="{FF2B5EF4-FFF2-40B4-BE49-F238E27FC236}">
                <a16:creationId xmlns:a16="http://schemas.microsoft.com/office/drawing/2014/main" id="{27B8A903-0D3C-B897-9567-B7688E9B49CC}"/>
              </a:ext>
            </a:extLst>
          </p:cNvPr>
          <p:cNvSpPr/>
          <p:nvPr/>
        </p:nvSpPr>
        <p:spPr>
          <a:xfrm rot="16200000">
            <a:off x="16053142" y="5402510"/>
            <a:ext cx="1384590" cy="2283310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0" name="Merge 99">
            <a:extLst>
              <a:ext uri="{FF2B5EF4-FFF2-40B4-BE49-F238E27FC236}">
                <a16:creationId xmlns:a16="http://schemas.microsoft.com/office/drawing/2014/main" id="{D8867109-E8BC-5C49-33C4-EC8D99F708C3}"/>
              </a:ext>
            </a:extLst>
          </p:cNvPr>
          <p:cNvSpPr/>
          <p:nvPr/>
        </p:nvSpPr>
        <p:spPr>
          <a:xfrm rot="16200000">
            <a:off x="16070016" y="3999599"/>
            <a:ext cx="1324896" cy="2283312"/>
          </a:xfrm>
          <a:prstGeom prst="flowChartMerge">
            <a:avLst/>
          </a:prstGeom>
          <a:solidFill>
            <a:schemeClr val="accent4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1" name="Merge 100">
            <a:extLst>
              <a:ext uri="{FF2B5EF4-FFF2-40B4-BE49-F238E27FC236}">
                <a16:creationId xmlns:a16="http://schemas.microsoft.com/office/drawing/2014/main" id="{48791C05-5174-B06B-BA9F-EBA17B08DD85}"/>
              </a:ext>
            </a:extLst>
          </p:cNvPr>
          <p:cNvSpPr/>
          <p:nvPr/>
        </p:nvSpPr>
        <p:spPr>
          <a:xfrm rot="16200000">
            <a:off x="16089397" y="2626949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2" name="Merge 101">
            <a:extLst>
              <a:ext uri="{FF2B5EF4-FFF2-40B4-BE49-F238E27FC236}">
                <a16:creationId xmlns:a16="http://schemas.microsoft.com/office/drawing/2014/main" id="{517574CB-4159-1B20-209D-938F50BA26C1}"/>
              </a:ext>
            </a:extLst>
          </p:cNvPr>
          <p:cNvSpPr/>
          <p:nvPr/>
        </p:nvSpPr>
        <p:spPr>
          <a:xfrm rot="16200000">
            <a:off x="16071667" y="1339808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3" name="Merge 102">
            <a:extLst>
              <a:ext uri="{FF2B5EF4-FFF2-40B4-BE49-F238E27FC236}">
                <a16:creationId xmlns:a16="http://schemas.microsoft.com/office/drawing/2014/main" id="{D5C51A22-943A-613B-05D4-D3D0583E2401}"/>
              </a:ext>
            </a:extLst>
          </p:cNvPr>
          <p:cNvSpPr/>
          <p:nvPr/>
        </p:nvSpPr>
        <p:spPr>
          <a:xfrm rot="16200000">
            <a:off x="17447437" y="165953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!!r10">
                <a:extLst>
                  <a:ext uri="{FF2B5EF4-FFF2-40B4-BE49-F238E27FC236}">
                    <a16:creationId xmlns:a16="http://schemas.microsoft.com/office/drawing/2014/main" id="{B45187F6-5949-72E9-BA30-1BB2CC96D573}"/>
                  </a:ext>
                </a:extLst>
              </p:cNvPr>
              <p:cNvSpPr/>
              <p:nvPr/>
            </p:nvSpPr>
            <p:spPr>
              <a:xfrm>
                <a:off x="2321070" y="4683890"/>
                <a:ext cx="583052" cy="646827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𝑄</m:t>
                      </m:r>
                    </m:oMath>
                  </m:oMathPara>
                </a14:m>
                <a:endParaRPr lang="en-US" sz="3200" dirty="0">
                  <a:solidFill>
                    <a:schemeClr val="accent5">
                      <a:lumMod val="75000"/>
                    </a:scheme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1" name="!!r10">
                <a:extLst>
                  <a:ext uri="{FF2B5EF4-FFF2-40B4-BE49-F238E27FC236}">
                    <a16:creationId xmlns:a16="http://schemas.microsoft.com/office/drawing/2014/main" id="{B45187F6-5949-72E9-BA30-1BB2CC96D5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1070" y="4683890"/>
                <a:ext cx="583052" cy="646827"/>
              </a:xfrm>
              <a:prstGeom prst="roundRect">
                <a:avLst/>
              </a:prstGeom>
              <a:blipFill>
                <a:blip r:embed="rId4"/>
                <a:stretch>
                  <a:fillRect l="-25532" r="-2128" b="-19231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!!r10">
                <a:extLst>
                  <a:ext uri="{FF2B5EF4-FFF2-40B4-BE49-F238E27FC236}">
                    <a16:creationId xmlns:a16="http://schemas.microsoft.com/office/drawing/2014/main" id="{E8FEB822-AB3B-679F-EF3F-1B9DE34A4A3B}"/>
                  </a:ext>
                </a:extLst>
              </p:cNvPr>
              <p:cNvSpPr/>
              <p:nvPr/>
            </p:nvSpPr>
            <p:spPr>
              <a:xfrm>
                <a:off x="20802378" y="3515326"/>
                <a:ext cx="583052" cy="646827"/>
              </a:xfrm>
              <a:prstGeom prst="round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𝑆</m:t>
                      </m:r>
                    </m:oMath>
                  </m:oMathPara>
                </a14:m>
                <a:endParaRPr lang="en-US" sz="3200" dirty="0">
                  <a:solidFill>
                    <a:schemeClr val="accent5">
                      <a:lumMod val="75000"/>
                    </a:scheme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2" name="!!r10">
                <a:extLst>
                  <a:ext uri="{FF2B5EF4-FFF2-40B4-BE49-F238E27FC236}">
                    <a16:creationId xmlns:a16="http://schemas.microsoft.com/office/drawing/2014/main" id="{E8FEB822-AB3B-679F-EF3F-1B9DE34A4A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02378" y="3515326"/>
                <a:ext cx="583052" cy="646827"/>
              </a:xfrm>
              <a:prstGeom prst="roundRect">
                <a:avLst/>
              </a:prstGeom>
              <a:blipFill>
                <a:blip r:embed="rId5"/>
                <a:stretch>
                  <a:fillRect l="-19149" b="-19231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01AEA6FF-A16A-D0E9-39B2-CB889719F280}"/>
              </a:ext>
            </a:extLst>
          </p:cNvPr>
          <p:cNvSpPr txBox="1"/>
          <p:nvPr/>
        </p:nvSpPr>
        <p:spPr>
          <a:xfrm>
            <a:off x="4407837" y="3197698"/>
            <a:ext cx="39913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FFFFFF"/>
                </a:solidFill>
                <a:latin typeface="Chalkduster" panose="03050602040202020205" pitchFamily="66" charset="77"/>
              </a:rPr>
              <a:t>u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B8ABECB-4F7E-04BC-EF7B-E977C7158A61}"/>
              </a:ext>
            </a:extLst>
          </p:cNvPr>
          <p:cNvSpPr txBox="1"/>
          <p:nvPr/>
        </p:nvSpPr>
        <p:spPr>
          <a:xfrm>
            <a:off x="20430228" y="1744930"/>
            <a:ext cx="39913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FFFFFF"/>
                </a:solidFill>
                <a:latin typeface="Chalkduster" panose="03050602040202020205" pitchFamily="66" charset="77"/>
              </a:rPr>
              <a:t>v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BF9C366-B021-B80D-0819-BA6A2EEC0882}"/>
              </a:ext>
            </a:extLst>
          </p:cNvPr>
          <p:cNvSpPr txBox="1"/>
          <p:nvPr/>
        </p:nvSpPr>
        <p:spPr>
          <a:xfrm>
            <a:off x="5645303" y="4969029"/>
            <a:ext cx="39913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FFFFFF"/>
                </a:solidFill>
                <a:latin typeface="Chalkduster" panose="03050602040202020205" pitchFamily="66" charset="77"/>
              </a:rPr>
              <a:t>x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3637AFD-EDE3-E350-2A3D-3BBE9B5E0CC9}"/>
              </a:ext>
            </a:extLst>
          </p:cNvPr>
          <p:cNvSpPr txBox="1"/>
          <p:nvPr/>
        </p:nvSpPr>
        <p:spPr>
          <a:xfrm>
            <a:off x="17921125" y="4890188"/>
            <a:ext cx="418115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FFFFFF"/>
                </a:solidFill>
                <a:latin typeface="Chalkduster" panose="03050602040202020205" pitchFamily="66" charset="77"/>
              </a:rPr>
              <a:t>y</a:t>
            </a: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890B9D26-2549-2063-C9C5-048854F58000}"/>
              </a:ext>
            </a:extLst>
          </p:cNvPr>
          <p:cNvSpPr/>
          <p:nvPr/>
        </p:nvSpPr>
        <p:spPr>
          <a:xfrm>
            <a:off x="804283" y="3824004"/>
            <a:ext cx="22319753" cy="2057400"/>
          </a:xfrm>
          <a:custGeom>
            <a:avLst/>
            <a:gdLst>
              <a:gd name="connsiteX0" fmla="*/ 0 w 22319753"/>
              <a:gd name="connsiteY0" fmla="*/ 166255 h 2057400"/>
              <a:gd name="connsiteX1" fmla="*/ 145473 w 22319753"/>
              <a:gd name="connsiteY1" fmla="*/ 187037 h 2057400"/>
              <a:gd name="connsiteX2" fmla="*/ 415637 w 22319753"/>
              <a:gd name="connsiteY2" fmla="*/ 207818 h 2057400"/>
              <a:gd name="connsiteX3" fmla="*/ 477982 w 22319753"/>
              <a:gd name="connsiteY3" fmla="*/ 249382 h 2057400"/>
              <a:gd name="connsiteX4" fmla="*/ 540328 w 22319753"/>
              <a:gd name="connsiteY4" fmla="*/ 270164 h 2057400"/>
              <a:gd name="connsiteX5" fmla="*/ 665019 w 22319753"/>
              <a:gd name="connsiteY5" fmla="*/ 353291 h 2057400"/>
              <a:gd name="connsiteX6" fmla="*/ 789709 w 22319753"/>
              <a:gd name="connsiteY6" fmla="*/ 436418 h 2057400"/>
              <a:gd name="connsiteX7" fmla="*/ 831273 w 22319753"/>
              <a:gd name="connsiteY7" fmla="*/ 498764 h 2057400"/>
              <a:gd name="connsiteX8" fmla="*/ 1413164 w 22319753"/>
              <a:gd name="connsiteY8" fmla="*/ 561109 h 2057400"/>
              <a:gd name="connsiteX9" fmla="*/ 1620982 w 22319753"/>
              <a:gd name="connsiteY9" fmla="*/ 602673 h 2057400"/>
              <a:gd name="connsiteX10" fmla="*/ 1745673 w 22319753"/>
              <a:gd name="connsiteY10" fmla="*/ 644237 h 2057400"/>
              <a:gd name="connsiteX11" fmla="*/ 1932709 w 22319753"/>
              <a:gd name="connsiteY11" fmla="*/ 748146 h 2057400"/>
              <a:gd name="connsiteX12" fmla="*/ 2223655 w 22319753"/>
              <a:gd name="connsiteY12" fmla="*/ 768927 h 2057400"/>
              <a:gd name="connsiteX13" fmla="*/ 2348346 w 22319753"/>
              <a:gd name="connsiteY13" fmla="*/ 810491 h 2057400"/>
              <a:gd name="connsiteX14" fmla="*/ 2722419 w 22319753"/>
              <a:gd name="connsiteY14" fmla="*/ 852055 h 2057400"/>
              <a:gd name="connsiteX15" fmla="*/ 3366655 w 22319753"/>
              <a:gd name="connsiteY15" fmla="*/ 852055 h 2057400"/>
              <a:gd name="connsiteX16" fmla="*/ 3823855 w 22319753"/>
              <a:gd name="connsiteY16" fmla="*/ 872837 h 2057400"/>
              <a:gd name="connsiteX17" fmla="*/ 4010891 w 22319753"/>
              <a:gd name="connsiteY17" fmla="*/ 914400 h 2057400"/>
              <a:gd name="connsiteX18" fmla="*/ 4135582 w 22319753"/>
              <a:gd name="connsiteY18" fmla="*/ 1018309 h 2057400"/>
              <a:gd name="connsiteX19" fmla="*/ 4197928 w 22319753"/>
              <a:gd name="connsiteY19" fmla="*/ 1059873 h 2057400"/>
              <a:gd name="connsiteX20" fmla="*/ 4281055 w 22319753"/>
              <a:gd name="connsiteY20" fmla="*/ 1101437 h 2057400"/>
              <a:gd name="connsiteX21" fmla="*/ 4364182 w 22319753"/>
              <a:gd name="connsiteY21" fmla="*/ 1122218 h 2057400"/>
              <a:gd name="connsiteX22" fmla="*/ 4426528 w 22319753"/>
              <a:gd name="connsiteY22" fmla="*/ 1143000 h 2057400"/>
              <a:gd name="connsiteX23" fmla="*/ 4551219 w 22319753"/>
              <a:gd name="connsiteY23" fmla="*/ 1226127 h 2057400"/>
              <a:gd name="connsiteX24" fmla="*/ 4613564 w 22319753"/>
              <a:gd name="connsiteY24" fmla="*/ 1288473 h 2057400"/>
              <a:gd name="connsiteX25" fmla="*/ 4779819 w 22319753"/>
              <a:gd name="connsiteY25" fmla="*/ 1330037 h 2057400"/>
              <a:gd name="connsiteX26" fmla="*/ 4925291 w 22319753"/>
              <a:gd name="connsiteY26" fmla="*/ 1371600 h 2057400"/>
              <a:gd name="connsiteX27" fmla="*/ 5049982 w 22319753"/>
              <a:gd name="connsiteY27" fmla="*/ 1413164 h 2057400"/>
              <a:gd name="connsiteX28" fmla="*/ 5112328 w 22319753"/>
              <a:gd name="connsiteY28" fmla="*/ 1433946 h 2057400"/>
              <a:gd name="connsiteX29" fmla="*/ 5403273 w 22319753"/>
              <a:gd name="connsiteY29" fmla="*/ 1454727 h 2057400"/>
              <a:gd name="connsiteX30" fmla="*/ 5631873 w 22319753"/>
              <a:gd name="connsiteY30" fmla="*/ 1496291 h 2057400"/>
              <a:gd name="connsiteX31" fmla="*/ 5756564 w 22319753"/>
              <a:gd name="connsiteY31" fmla="*/ 1537855 h 2057400"/>
              <a:gd name="connsiteX32" fmla="*/ 6795655 w 22319753"/>
              <a:gd name="connsiteY32" fmla="*/ 1537855 h 2057400"/>
              <a:gd name="connsiteX33" fmla="*/ 7003473 w 22319753"/>
              <a:gd name="connsiteY33" fmla="*/ 1517073 h 2057400"/>
              <a:gd name="connsiteX34" fmla="*/ 7252855 w 22319753"/>
              <a:gd name="connsiteY34" fmla="*/ 1496291 h 2057400"/>
              <a:gd name="connsiteX35" fmla="*/ 7917873 w 22319753"/>
              <a:gd name="connsiteY35" fmla="*/ 1517073 h 2057400"/>
              <a:gd name="connsiteX36" fmla="*/ 8167255 w 22319753"/>
              <a:gd name="connsiteY36" fmla="*/ 1475509 h 2057400"/>
              <a:gd name="connsiteX37" fmla="*/ 8312728 w 22319753"/>
              <a:gd name="connsiteY37" fmla="*/ 1433946 h 2057400"/>
              <a:gd name="connsiteX38" fmla="*/ 8686800 w 22319753"/>
              <a:gd name="connsiteY38" fmla="*/ 1392382 h 2057400"/>
              <a:gd name="connsiteX39" fmla="*/ 9684328 w 22319753"/>
              <a:gd name="connsiteY39" fmla="*/ 1413164 h 2057400"/>
              <a:gd name="connsiteX40" fmla="*/ 9746673 w 22319753"/>
              <a:gd name="connsiteY40" fmla="*/ 1433946 h 2057400"/>
              <a:gd name="connsiteX41" fmla="*/ 10037619 w 22319753"/>
              <a:gd name="connsiteY41" fmla="*/ 1413164 h 2057400"/>
              <a:gd name="connsiteX42" fmla="*/ 11076709 w 22319753"/>
              <a:gd name="connsiteY42" fmla="*/ 1433946 h 2057400"/>
              <a:gd name="connsiteX43" fmla="*/ 11139055 w 22319753"/>
              <a:gd name="connsiteY43" fmla="*/ 1454727 h 2057400"/>
              <a:gd name="connsiteX44" fmla="*/ 11326091 w 22319753"/>
              <a:gd name="connsiteY44" fmla="*/ 1496291 h 2057400"/>
              <a:gd name="connsiteX45" fmla="*/ 11554691 w 22319753"/>
              <a:gd name="connsiteY45" fmla="*/ 1454727 h 2057400"/>
              <a:gd name="connsiteX46" fmla="*/ 12905509 w 22319753"/>
              <a:gd name="connsiteY46" fmla="*/ 1413164 h 2057400"/>
              <a:gd name="connsiteX47" fmla="*/ 13030200 w 22319753"/>
              <a:gd name="connsiteY47" fmla="*/ 1392382 h 2057400"/>
              <a:gd name="connsiteX48" fmla="*/ 13632873 w 22319753"/>
              <a:gd name="connsiteY48" fmla="*/ 1350818 h 2057400"/>
              <a:gd name="connsiteX49" fmla="*/ 14547273 w 22319753"/>
              <a:gd name="connsiteY49" fmla="*/ 1330037 h 2057400"/>
              <a:gd name="connsiteX50" fmla="*/ 15503237 w 22319753"/>
              <a:gd name="connsiteY50" fmla="*/ 1350818 h 2057400"/>
              <a:gd name="connsiteX51" fmla="*/ 15627928 w 22319753"/>
              <a:gd name="connsiteY51" fmla="*/ 1392382 h 2057400"/>
              <a:gd name="connsiteX52" fmla="*/ 16105909 w 22319753"/>
              <a:gd name="connsiteY52" fmla="*/ 1350818 h 2057400"/>
              <a:gd name="connsiteX53" fmla="*/ 16542328 w 22319753"/>
              <a:gd name="connsiteY53" fmla="*/ 1309255 h 2057400"/>
              <a:gd name="connsiteX54" fmla="*/ 17103437 w 22319753"/>
              <a:gd name="connsiteY54" fmla="*/ 1330037 h 2057400"/>
              <a:gd name="connsiteX55" fmla="*/ 17311255 w 22319753"/>
              <a:gd name="connsiteY55" fmla="*/ 1350818 h 2057400"/>
              <a:gd name="connsiteX56" fmla="*/ 17477509 w 22319753"/>
              <a:gd name="connsiteY56" fmla="*/ 1392382 h 2057400"/>
              <a:gd name="connsiteX57" fmla="*/ 17560637 w 22319753"/>
              <a:gd name="connsiteY57" fmla="*/ 1454727 h 2057400"/>
              <a:gd name="connsiteX58" fmla="*/ 17622982 w 22319753"/>
              <a:gd name="connsiteY58" fmla="*/ 1496291 h 2057400"/>
              <a:gd name="connsiteX59" fmla="*/ 17685328 w 22319753"/>
              <a:gd name="connsiteY59" fmla="*/ 1558637 h 2057400"/>
              <a:gd name="connsiteX60" fmla="*/ 17810019 w 22319753"/>
              <a:gd name="connsiteY60" fmla="*/ 1641764 h 2057400"/>
              <a:gd name="connsiteX61" fmla="*/ 17872364 w 22319753"/>
              <a:gd name="connsiteY61" fmla="*/ 1683327 h 2057400"/>
              <a:gd name="connsiteX62" fmla="*/ 17997055 w 22319753"/>
              <a:gd name="connsiteY62" fmla="*/ 1787237 h 2057400"/>
              <a:gd name="connsiteX63" fmla="*/ 18080182 w 22319753"/>
              <a:gd name="connsiteY63" fmla="*/ 1808018 h 2057400"/>
              <a:gd name="connsiteX64" fmla="*/ 18246437 w 22319753"/>
              <a:gd name="connsiteY64" fmla="*/ 1891146 h 2057400"/>
              <a:gd name="connsiteX65" fmla="*/ 18329564 w 22319753"/>
              <a:gd name="connsiteY65" fmla="*/ 1932709 h 2057400"/>
              <a:gd name="connsiteX66" fmla="*/ 18516600 w 22319753"/>
              <a:gd name="connsiteY66" fmla="*/ 2015837 h 2057400"/>
              <a:gd name="connsiteX67" fmla="*/ 19493346 w 22319753"/>
              <a:gd name="connsiteY67" fmla="*/ 2057400 h 2057400"/>
              <a:gd name="connsiteX68" fmla="*/ 20012891 w 22319753"/>
              <a:gd name="connsiteY68" fmla="*/ 2036618 h 2057400"/>
              <a:gd name="connsiteX69" fmla="*/ 20096019 w 22319753"/>
              <a:gd name="connsiteY69" fmla="*/ 2015837 h 2057400"/>
              <a:gd name="connsiteX70" fmla="*/ 20241491 w 22319753"/>
              <a:gd name="connsiteY70" fmla="*/ 1953491 h 2057400"/>
              <a:gd name="connsiteX71" fmla="*/ 20366182 w 22319753"/>
              <a:gd name="connsiteY71" fmla="*/ 1870364 h 2057400"/>
              <a:gd name="connsiteX72" fmla="*/ 20511655 w 22319753"/>
              <a:gd name="connsiteY72" fmla="*/ 1724891 h 2057400"/>
              <a:gd name="connsiteX73" fmla="*/ 20615564 w 22319753"/>
              <a:gd name="connsiteY73" fmla="*/ 1662546 h 2057400"/>
              <a:gd name="connsiteX74" fmla="*/ 20781819 w 22319753"/>
              <a:gd name="connsiteY74" fmla="*/ 1537855 h 2057400"/>
              <a:gd name="connsiteX75" fmla="*/ 20906509 w 22319753"/>
              <a:gd name="connsiteY75" fmla="*/ 1454727 h 2057400"/>
              <a:gd name="connsiteX76" fmla="*/ 20968855 w 22319753"/>
              <a:gd name="connsiteY76" fmla="*/ 1413164 h 2057400"/>
              <a:gd name="connsiteX77" fmla="*/ 21010419 w 22319753"/>
              <a:gd name="connsiteY77" fmla="*/ 1350818 h 2057400"/>
              <a:gd name="connsiteX78" fmla="*/ 21155891 w 22319753"/>
              <a:gd name="connsiteY78" fmla="*/ 1205346 h 2057400"/>
              <a:gd name="connsiteX79" fmla="*/ 21197455 w 22319753"/>
              <a:gd name="connsiteY79" fmla="*/ 1143000 h 2057400"/>
              <a:gd name="connsiteX80" fmla="*/ 21280582 w 22319753"/>
              <a:gd name="connsiteY80" fmla="*/ 1080655 h 2057400"/>
              <a:gd name="connsiteX81" fmla="*/ 21342928 w 22319753"/>
              <a:gd name="connsiteY81" fmla="*/ 1018309 h 2057400"/>
              <a:gd name="connsiteX82" fmla="*/ 21467619 w 22319753"/>
              <a:gd name="connsiteY82" fmla="*/ 935182 h 2057400"/>
              <a:gd name="connsiteX83" fmla="*/ 21488400 w 22319753"/>
              <a:gd name="connsiteY83" fmla="*/ 852055 h 2057400"/>
              <a:gd name="connsiteX84" fmla="*/ 21696219 w 22319753"/>
              <a:gd name="connsiteY84" fmla="*/ 602673 h 2057400"/>
              <a:gd name="connsiteX85" fmla="*/ 21779346 w 22319753"/>
              <a:gd name="connsiteY85" fmla="*/ 477982 h 2057400"/>
              <a:gd name="connsiteX86" fmla="*/ 21820909 w 22319753"/>
              <a:gd name="connsiteY86" fmla="*/ 415637 h 2057400"/>
              <a:gd name="connsiteX87" fmla="*/ 21883255 w 22319753"/>
              <a:gd name="connsiteY87" fmla="*/ 374073 h 2057400"/>
              <a:gd name="connsiteX88" fmla="*/ 22007946 w 22319753"/>
              <a:gd name="connsiteY88" fmla="*/ 332509 h 2057400"/>
              <a:gd name="connsiteX89" fmla="*/ 22132637 w 22319753"/>
              <a:gd name="connsiteY89" fmla="*/ 270164 h 2057400"/>
              <a:gd name="connsiteX90" fmla="*/ 22278109 w 22319753"/>
              <a:gd name="connsiteY90" fmla="*/ 83127 h 2057400"/>
              <a:gd name="connsiteX91" fmla="*/ 22319673 w 22319753"/>
              <a:gd name="connsiteY91" fmla="*/ 0 h 205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22319753" h="2057400">
                <a:moveTo>
                  <a:pt x="0" y="166255"/>
                </a:moveTo>
                <a:cubicBezTo>
                  <a:pt x="48491" y="173182"/>
                  <a:pt x="96733" y="182163"/>
                  <a:pt x="145473" y="187037"/>
                </a:cubicBezTo>
                <a:cubicBezTo>
                  <a:pt x="235345" y="196024"/>
                  <a:pt x="326863" y="191173"/>
                  <a:pt x="415637" y="207818"/>
                </a:cubicBezTo>
                <a:cubicBezTo>
                  <a:pt x="440186" y="212421"/>
                  <a:pt x="455642" y="238212"/>
                  <a:pt x="477982" y="249382"/>
                </a:cubicBezTo>
                <a:cubicBezTo>
                  <a:pt x="497575" y="259179"/>
                  <a:pt x="519546" y="263237"/>
                  <a:pt x="540328" y="270164"/>
                </a:cubicBezTo>
                <a:cubicBezTo>
                  <a:pt x="678689" y="408525"/>
                  <a:pt x="529678" y="278101"/>
                  <a:pt x="665019" y="353291"/>
                </a:cubicBezTo>
                <a:cubicBezTo>
                  <a:pt x="708686" y="377550"/>
                  <a:pt x="789709" y="436418"/>
                  <a:pt x="789709" y="436418"/>
                </a:cubicBezTo>
                <a:cubicBezTo>
                  <a:pt x="803564" y="457200"/>
                  <a:pt x="813612" y="481103"/>
                  <a:pt x="831273" y="498764"/>
                </a:cubicBezTo>
                <a:cubicBezTo>
                  <a:pt x="966107" y="633597"/>
                  <a:pt x="1366373" y="559237"/>
                  <a:pt x="1413164" y="561109"/>
                </a:cubicBezTo>
                <a:cubicBezTo>
                  <a:pt x="1586053" y="618739"/>
                  <a:pt x="1310548" y="531034"/>
                  <a:pt x="1620982" y="602673"/>
                </a:cubicBezTo>
                <a:cubicBezTo>
                  <a:pt x="1663672" y="612525"/>
                  <a:pt x="1709219" y="619935"/>
                  <a:pt x="1745673" y="644237"/>
                </a:cubicBezTo>
                <a:cubicBezTo>
                  <a:pt x="1790281" y="673975"/>
                  <a:pt x="1866086" y="740308"/>
                  <a:pt x="1932709" y="748146"/>
                </a:cubicBezTo>
                <a:cubicBezTo>
                  <a:pt x="2029272" y="759506"/>
                  <a:pt x="2126673" y="762000"/>
                  <a:pt x="2223655" y="768927"/>
                </a:cubicBezTo>
                <a:lnTo>
                  <a:pt x="2348346" y="810491"/>
                </a:lnTo>
                <a:cubicBezTo>
                  <a:pt x="2509488" y="864206"/>
                  <a:pt x="2388829" y="829815"/>
                  <a:pt x="2722419" y="852055"/>
                </a:cubicBezTo>
                <a:cubicBezTo>
                  <a:pt x="3050842" y="906793"/>
                  <a:pt x="2670211" y="852055"/>
                  <a:pt x="3366655" y="852055"/>
                </a:cubicBezTo>
                <a:cubicBezTo>
                  <a:pt x="3519212" y="852055"/>
                  <a:pt x="3671455" y="865910"/>
                  <a:pt x="3823855" y="872837"/>
                </a:cubicBezTo>
                <a:cubicBezTo>
                  <a:pt x="3871749" y="880819"/>
                  <a:pt x="3959729" y="888819"/>
                  <a:pt x="4010891" y="914400"/>
                </a:cubicBezTo>
                <a:cubicBezTo>
                  <a:pt x="4088289" y="953099"/>
                  <a:pt x="4066639" y="960856"/>
                  <a:pt x="4135582" y="1018309"/>
                </a:cubicBezTo>
                <a:cubicBezTo>
                  <a:pt x="4154770" y="1034299"/>
                  <a:pt x="4176242" y="1047481"/>
                  <a:pt x="4197928" y="1059873"/>
                </a:cubicBezTo>
                <a:cubicBezTo>
                  <a:pt x="4224826" y="1075243"/>
                  <a:pt x="4252048" y="1090559"/>
                  <a:pt x="4281055" y="1101437"/>
                </a:cubicBezTo>
                <a:cubicBezTo>
                  <a:pt x="4307798" y="1111466"/>
                  <a:pt x="4336719" y="1114372"/>
                  <a:pt x="4364182" y="1122218"/>
                </a:cubicBezTo>
                <a:cubicBezTo>
                  <a:pt x="4385245" y="1128236"/>
                  <a:pt x="4405746" y="1136073"/>
                  <a:pt x="4426528" y="1143000"/>
                </a:cubicBezTo>
                <a:cubicBezTo>
                  <a:pt x="4468092" y="1170709"/>
                  <a:pt x="4515897" y="1190804"/>
                  <a:pt x="4551219" y="1226127"/>
                </a:cubicBezTo>
                <a:cubicBezTo>
                  <a:pt x="4572001" y="1246909"/>
                  <a:pt x="4586808" y="1276311"/>
                  <a:pt x="4613564" y="1288473"/>
                </a:cubicBezTo>
                <a:cubicBezTo>
                  <a:pt x="4665568" y="1312111"/>
                  <a:pt x="4725626" y="1311973"/>
                  <a:pt x="4779819" y="1330037"/>
                </a:cubicBezTo>
                <a:cubicBezTo>
                  <a:pt x="4989390" y="1399892"/>
                  <a:pt x="4664281" y="1293296"/>
                  <a:pt x="4925291" y="1371600"/>
                </a:cubicBezTo>
                <a:cubicBezTo>
                  <a:pt x="4967255" y="1384189"/>
                  <a:pt x="5008418" y="1399309"/>
                  <a:pt x="5049982" y="1413164"/>
                </a:cubicBezTo>
                <a:cubicBezTo>
                  <a:pt x="5070764" y="1420091"/>
                  <a:pt x="5090478" y="1432385"/>
                  <a:pt x="5112328" y="1433946"/>
                </a:cubicBezTo>
                <a:lnTo>
                  <a:pt x="5403273" y="1454727"/>
                </a:lnTo>
                <a:cubicBezTo>
                  <a:pt x="5444009" y="1461516"/>
                  <a:pt x="5586230" y="1483843"/>
                  <a:pt x="5631873" y="1496291"/>
                </a:cubicBezTo>
                <a:cubicBezTo>
                  <a:pt x="5674141" y="1507819"/>
                  <a:pt x="5756564" y="1537855"/>
                  <a:pt x="5756564" y="1537855"/>
                </a:cubicBezTo>
                <a:cubicBezTo>
                  <a:pt x="6222222" y="1471332"/>
                  <a:pt x="5699622" y="1537855"/>
                  <a:pt x="6795655" y="1537855"/>
                </a:cubicBezTo>
                <a:cubicBezTo>
                  <a:pt x="6865273" y="1537855"/>
                  <a:pt x="6934141" y="1523376"/>
                  <a:pt x="7003473" y="1517073"/>
                </a:cubicBezTo>
                <a:lnTo>
                  <a:pt x="7252855" y="1496291"/>
                </a:lnTo>
                <a:cubicBezTo>
                  <a:pt x="7474528" y="1503218"/>
                  <a:pt x="7696092" y="1517073"/>
                  <a:pt x="7917873" y="1517073"/>
                </a:cubicBezTo>
                <a:cubicBezTo>
                  <a:pt x="7953065" y="1517073"/>
                  <a:pt x="8120054" y="1487309"/>
                  <a:pt x="8167255" y="1475509"/>
                </a:cubicBezTo>
                <a:cubicBezTo>
                  <a:pt x="8216181" y="1463278"/>
                  <a:pt x="8262930" y="1441914"/>
                  <a:pt x="8312728" y="1433946"/>
                </a:cubicBezTo>
                <a:cubicBezTo>
                  <a:pt x="8436610" y="1414125"/>
                  <a:pt x="8686800" y="1392382"/>
                  <a:pt x="8686800" y="1392382"/>
                </a:cubicBezTo>
                <a:lnTo>
                  <a:pt x="9684328" y="1413164"/>
                </a:lnTo>
                <a:cubicBezTo>
                  <a:pt x="9706217" y="1414022"/>
                  <a:pt x="9724767" y="1433946"/>
                  <a:pt x="9746673" y="1433946"/>
                </a:cubicBezTo>
                <a:cubicBezTo>
                  <a:pt x="9843902" y="1433946"/>
                  <a:pt x="9940637" y="1420091"/>
                  <a:pt x="10037619" y="1413164"/>
                </a:cubicBezTo>
                <a:lnTo>
                  <a:pt x="11076709" y="1433946"/>
                </a:lnTo>
                <a:cubicBezTo>
                  <a:pt x="11098599" y="1434772"/>
                  <a:pt x="11117992" y="1448709"/>
                  <a:pt x="11139055" y="1454727"/>
                </a:cubicBezTo>
                <a:cubicBezTo>
                  <a:pt x="11207542" y="1474294"/>
                  <a:pt x="11254659" y="1482004"/>
                  <a:pt x="11326091" y="1496291"/>
                </a:cubicBezTo>
                <a:cubicBezTo>
                  <a:pt x="11402291" y="1482436"/>
                  <a:pt x="11478020" y="1465680"/>
                  <a:pt x="11554691" y="1454727"/>
                </a:cubicBezTo>
                <a:cubicBezTo>
                  <a:pt x="11939888" y="1399699"/>
                  <a:pt x="12797441" y="1415129"/>
                  <a:pt x="12905509" y="1413164"/>
                </a:cubicBezTo>
                <a:cubicBezTo>
                  <a:pt x="12947073" y="1406237"/>
                  <a:pt x="12988388" y="1397608"/>
                  <a:pt x="13030200" y="1392382"/>
                </a:cubicBezTo>
                <a:cubicBezTo>
                  <a:pt x="13223356" y="1368237"/>
                  <a:pt x="13444539" y="1356797"/>
                  <a:pt x="13632873" y="1350818"/>
                </a:cubicBezTo>
                <a:lnTo>
                  <a:pt x="14547273" y="1330037"/>
                </a:lnTo>
                <a:cubicBezTo>
                  <a:pt x="14865928" y="1336964"/>
                  <a:pt x="15185036" y="1332460"/>
                  <a:pt x="15503237" y="1350818"/>
                </a:cubicBezTo>
                <a:cubicBezTo>
                  <a:pt x="15546976" y="1353341"/>
                  <a:pt x="15627928" y="1392382"/>
                  <a:pt x="15627928" y="1392382"/>
                </a:cubicBezTo>
                <a:cubicBezTo>
                  <a:pt x="16039869" y="1346610"/>
                  <a:pt x="15553577" y="1398160"/>
                  <a:pt x="16105909" y="1350818"/>
                </a:cubicBezTo>
                <a:lnTo>
                  <a:pt x="16542328" y="1309255"/>
                </a:lnTo>
                <a:lnTo>
                  <a:pt x="17103437" y="1330037"/>
                </a:lnTo>
                <a:cubicBezTo>
                  <a:pt x="17172954" y="1333795"/>
                  <a:pt x="17242584" y="1339373"/>
                  <a:pt x="17311255" y="1350818"/>
                </a:cubicBezTo>
                <a:cubicBezTo>
                  <a:pt x="17367601" y="1360209"/>
                  <a:pt x="17477509" y="1392382"/>
                  <a:pt x="17477509" y="1392382"/>
                </a:cubicBezTo>
                <a:cubicBezTo>
                  <a:pt x="17505218" y="1413164"/>
                  <a:pt x="17532452" y="1434595"/>
                  <a:pt x="17560637" y="1454727"/>
                </a:cubicBezTo>
                <a:cubicBezTo>
                  <a:pt x="17580961" y="1469244"/>
                  <a:pt x="17603795" y="1480301"/>
                  <a:pt x="17622982" y="1496291"/>
                </a:cubicBezTo>
                <a:cubicBezTo>
                  <a:pt x="17645560" y="1515106"/>
                  <a:pt x="17662129" y="1540593"/>
                  <a:pt x="17685328" y="1558637"/>
                </a:cubicBezTo>
                <a:cubicBezTo>
                  <a:pt x="17724759" y="1589305"/>
                  <a:pt x="17768455" y="1614055"/>
                  <a:pt x="17810019" y="1641764"/>
                </a:cubicBezTo>
                <a:cubicBezTo>
                  <a:pt x="17830801" y="1655618"/>
                  <a:pt x="17854703" y="1665666"/>
                  <a:pt x="17872364" y="1683327"/>
                </a:cubicBezTo>
                <a:cubicBezTo>
                  <a:pt x="17909814" y="1720778"/>
                  <a:pt x="17946421" y="1765537"/>
                  <a:pt x="17997055" y="1787237"/>
                </a:cubicBezTo>
                <a:cubicBezTo>
                  <a:pt x="18023307" y="1798488"/>
                  <a:pt x="18052473" y="1801091"/>
                  <a:pt x="18080182" y="1808018"/>
                </a:cubicBezTo>
                <a:lnTo>
                  <a:pt x="18246437" y="1891146"/>
                </a:lnTo>
                <a:cubicBezTo>
                  <a:pt x="18274146" y="1905000"/>
                  <a:pt x="18303788" y="1915524"/>
                  <a:pt x="18329564" y="1932709"/>
                </a:cubicBezTo>
                <a:cubicBezTo>
                  <a:pt x="18390160" y="1973107"/>
                  <a:pt x="18435227" y="2011051"/>
                  <a:pt x="18516600" y="2015837"/>
                </a:cubicBezTo>
                <a:cubicBezTo>
                  <a:pt x="19077466" y="2048828"/>
                  <a:pt x="18751989" y="2032688"/>
                  <a:pt x="19493346" y="2057400"/>
                </a:cubicBezTo>
                <a:cubicBezTo>
                  <a:pt x="19666528" y="2050473"/>
                  <a:pt x="19839982" y="2048543"/>
                  <a:pt x="20012891" y="2036618"/>
                </a:cubicBezTo>
                <a:cubicBezTo>
                  <a:pt x="20041385" y="2034653"/>
                  <a:pt x="20068556" y="2023683"/>
                  <a:pt x="20096019" y="2015837"/>
                </a:cubicBezTo>
                <a:cubicBezTo>
                  <a:pt x="20141244" y="2002916"/>
                  <a:pt x="20204546" y="1979880"/>
                  <a:pt x="20241491" y="1953491"/>
                </a:cubicBezTo>
                <a:cubicBezTo>
                  <a:pt x="20377702" y="1856198"/>
                  <a:pt x="20232445" y="1914944"/>
                  <a:pt x="20366182" y="1870364"/>
                </a:cubicBezTo>
                <a:cubicBezTo>
                  <a:pt x="20414673" y="1821873"/>
                  <a:pt x="20452851" y="1760173"/>
                  <a:pt x="20511655" y="1724891"/>
                </a:cubicBezTo>
                <a:cubicBezTo>
                  <a:pt x="20546291" y="1704109"/>
                  <a:pt x="20582354" y="1685538"/>
                  <a:pt x="20615564" y="1662546"/>
                </a:cubicBezTo>
                <a:cubicBezTo>
                  <a:pt x="20672520" y="1623115"/>
                  <a:pt x="20724181" y="1576281"/>
                  <a:pt x="20781819" y="1537855"/>
                </a:cubicBezTo>
                <a:lnTo>
                  <a:pt x="20906509" y="1454727"/>
                </a:lnTo>
                <a:lnTo>
                  <a:pt x="20968855" y="1413164"/>
                </a:lnTo>
                <a:cubicBezTo>
                  <a:pt x="20982710" y="1392382"/>
                  <a:pt x="20993710" y="1369383"/>
                  <a:pt x="21010419" y="1350818"/>
                </a:cubicBezTo>
                <a:cubicBezTo>
                  <a:pt x="21056294" y="1299846"/>
                  <a:pt x="21117852" y="1262405"/>
                  <a:pt x="21155891" y="1205346"/>
                </a:cubicBezTo>
                <a:cubicBezTo>
                  <a:pt x="21169746" y="1184564"/>
                  <a:pt x="21179794" y="1160661"/>
                  <a:pt x="21197455" y="1143000"/>
                </a:cubicBezTo>
                <a:cubicBezTo>
                  <a:pt x="21221946" y="1118509"/>
                  <a:pt x="21254284" y="1103196"/>
                  <a:pt x="21280582" y="1080655"/>
                </a:cubicBezTo>
                <a:cubicBezTo>
                  <a:pt x="21302897" y="1061528"/>
                  <a:pt x="21319729" y="1036353"/>
                  <a:pt x="21342928" y="1018309"/>
                </a:cubicBezTo>
                <a:cubicBezTo>
                  <a:pt x="21382359" y="987641"/>
                  <a:pt x="21467619" y="935182"/>
                  <a:pt x="21467619" y="935182"/>
                </a:cubicBezTo>
                <a:cubicBezTo>
                  <a:pt x="21474546" y="907473"/>
                  <a:pt x="21474009" y="876726"/>
                  <a:pt x="21488400" y="852055"/>
                </a:cubicBezTo>
                <a:cubicBezTo>
                  <a:pt x="21640755" y="590873"/>
                  <a:pt x="21561758" y="770748"/>
                  <a:pt x="21696219" y="602673"/>
                </a:cubicBezTo>
                <a:cubicBezTo>
                  <a:pt x="21727425" y="563666"/>
                  <a:pt x="21751637" y="519546"/>
                  <a:pt x="21779346" y="477982"/>
                </a:cubicBezTo>
                <a:cubicBezTo>
                  <a:pt x="21793200" y="457200"/>
                  <a:pt x="21800127" y="429491"/>
                  <a:pt x="21820909" y="415637"/>
                </a:cubicBezTo>
                <a:cubicBezTo>
                  <a:pt x="21841691" y="401782"/>
                  <a:pt x="21860431" y="384217"/>
                  <a:pt x="21883255" y="374073"/>
                </a:cubicBezTo>
                <a:cubicBezTo>
                  <a:pt x="21923291" y="356279"/>
                  <a:pt x="21971492" y="356811"/>
                  <a:pt x="22007946" y="332509"/>
                </a:cubicBezTo>
                <a:cubicBezTo>
                  <a:pt x="22088518" y="278795"/>
                  <a:pt x="22046596" y="298844"/>
                  <a:pt x="22132637" y="270164"/>
                </a:cubicBezTo>
                <a:cubicBezTo>
                  <a:pt x="22378465" y="24336"/>
                  <a:pt x="22199369" y="240609"/>
                  <a:pt x="22278109" y="83127"/>
                </a:cubicBezTo>
                <a:cubicBezTo>
                  <a:pt x="22323516" y="-7687"/>
                  <a:pt x="22319673" y="52056"/>
                  <a:pt x="22319673" y="0"/>
                </a:cubicBezTo>
              </a:path>
            </a:pathLst>
          </a:custGeom>
          <a:noFill/>
          <a:ln w="63500" cap="flat">
            <a:solidFill>
              <a:srgbClr val="72F2E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8" name="!!box1">
            <a:extLst>
              <a:ext uri="{FF2B5EF4-FFF2-40B4-BE49-F238E27FC236}">
                <a16:creationId xmlns:a16="http://schemas.microsoft.com/office/drawing/2014/main" id="{4D95E475-7F78-C05D-CD33-0745A0D13812}"/>
              </a:ext>
            </a:extLst>
          </p:cNvPr>
          <p:cNvSpPr/>
          <p:nvPr/>
        </p:nvSpPr>
        <p:spPr>
          <a:xfrm>
            <a:off x="816609" y="7211021"/>
            <a:ext cx="22275662" cy="4604573"/>
          </a:xfrm>
          <a:prstGeom prst="roundRect">
            <a:avLst>
              <a:gd name="adj" fmla="val 5932"/>
            </a:avLst>
          </a:prstGeom>
          <a:noFill/>
          <a:ln w="12700">
            <a:noFill/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m="http://schemas.openxmlformats.org/officeDocument/2006/math" xmlns="" xmlns:a14="http://schemas.microsoft.com/office/drawing/2010/main" xmlns:mc="http://schemas.openxmlformats.org/markup-compatibility/2006" val="1"/>
            </a:ext>
          </a:extLst>
        </p:spPr>
        <p:txBody>
          <a:bodyPr lIns="50800" tIns="50800" rIns="50800" bIns="50800" numCol="1" anchor="ctr"/>
          <a:lstStyle/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  <a:latin typeface="Bradley Hand" pitchFamily="2" charset="77"/>
              </a:rPr>
              <a:t>Let us now use another maximiser</a:t>
            </a:r>
          </a:p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  <a:latin typeface="Bradley Hand" pitchFamily="2" charset="77"/>
              </a:rPr>
              <a:t>D(</a:t>
            </a:r>
            <a:r>
              <a:rPr lang="en-US" sz="5400" dirty="0" err="1">
                <a:solidFill>
                  <a:schemeClr val="bg1"/>
                </a:solidFill>
                <a:latin typeface="Bradley Hand" pitchFamily="2" charset="77"/>
              </a:rPr>
              <a:t>s,t,x,y</a:t>
            </a:r>
            <a:r>
              <a:rPr lang="en-US" sz="5400" dirty="0">
                <a:solidFill>
                  <a:schemeClr val="bg1"/>
                </a:solidFill>
                <a:latin typeface="Bradley Hand" pitchFamily="2" charset="77"/>
              </a:rPr>
              <a:t>): A set of failures that </a:t>
            </a:r>
            <a:r>
              <a:rPr lang="en-US" sz="5400" dirty="0" err="1">
                <a:solidFill>
                  <a:schemeClr val="bg1"/>
                </a:solidFill>
                <a:latin typeface="Bradley Hand" pitchFamily="2" charset="77"/>
              </a:rPr>
              <a:t>maximise</a:t>
            </a:r>
            <a:r>
              <a:rPr lang="en-US" sz="5400" dirty="0">
                <a:solidFill>
                  <a:schemeClr val="bg1"/>
                </a:solidFill>
                <a:latin typeface="Bradley Hand" pitchFamily="2" charset="77"/>
              </a:rPr>
              <a:t> the shortest path from s to t such that x is s-clean and y is t-clean</a:t>
            </a:r>
          </a:p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  <a:latin typeface="Bradley Hand" pitchFamily="2" charset="77"/>
              </a:rPr>
              <a:t>Again you get a set F* from the maximiser</a:t>
            </a:r>
          </a:p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5400" dirty="0">
              <a:solidFill>
                <a:schemeClr val="bg1"/>
              </a:solidFill>
              <a:latin typeface="Bradley Han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208420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22A33811-B783-3DA4-1AB8-BCE0017E3365}"/>
              </a:ext>
            </a:extLst>
          </p:cNvPr>
          <p:cNvSpPr/>
          <p:nvPr/>
        </p:nvSpPr>
        <p:spPr>
          <a:xfrm>
            <a:off x="497098" y="3735104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224972F-B6D5-CD46-5E08-4E6FBDC68CE1}"/>
              </a:ext>
            </a:extLst>
          </p:cNvPr>
          <p:cNvSpPr/>
          <p:nvPr/>
        </p:nvSpPr>
        <p:spPr>
          <a:xfrm>
            <a:off x="1850518" y="247928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B20835E-9E26-7A74-D55C-18C62BDDF27B}"/>
              </a:ext>
            </a:extLst>
          </p:cNvPr>
          <p:cNvSpPr/>
          <p:nvPr/>
        </p:nvSpPr>
        <p:spPr>
          <a:xfrm>
            <a:off x="1850518" y="4091693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D3764A9-400A-1391-9C9C-97FE6CADB5EA}"/>
              </a:ext>
            </a:extLst>
          </p:cNvPr>
          <p:cNvSpPr/>
          <p:nvPr/>
        </p:nvSpPr>
        <p:spPr>
          <a:xfrm>
            <a:off x="1845341" y="5362487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B3EA9AE-3AD8-02CA-B9D7-1E83907DDB9B}"/>
              </a:ext>
            </a:extLst>
          </p:cNvPr>
          <p:cNvSpPr/>
          <p:nvPr/>
        </p:nvSpPr>
        <p:spPr>
          <a:xfrm>
            <a:off x="3125897" y="1773674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9DD2A8B-5557-1D81-56AD-FC54BE40FE21}"/>
              </a:ext>
            </a:extLst>
          </p:cNvPr>
          <p:cNvSpPr/>
          <p:nvPr/>
        </p:nvSpPr>
        <p:spPr>
          <a:xfrm>
            <a:off x="3119487" y="3222955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D8F5B4F-B40E-D8C4-63BB-F6633815BE7F}"/>
              </a:ext>
            </a:extLst>
          </p:cNvPr>
          <p:cNvSpPr/>
          <p:nvPr/>
        </p:nvSpPr>
        <p:spPr>
          <a:xfrm>
            <a:off x="3119487" y="4433034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52932B6-F57C-8B08-1B5E-B01A46341882}"/>
              </a:ext>
            </a:extLst>
          </p:cNvPr>
          <p:cNvSpPr/>
          <p:nvPr/>
        </p:nvSpPr>
        <p:spPr>
          <a:xfrm>
            <a:off x="3077083" y="581666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C1B39A7-89BE-1929-A107-56286514B162}"/>
              </a:ext>
            </a:extLst>
          </p:cNvPr>
          <p:cNvSpPr/>
          <p:nvPr/>
        </p:nvSpPr>
        <p:spPr>
          <a:xfrm>
            <a:off x="4308825" y="6278101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BA73507-C3D0-C975-91C0-A0CDB31E9E6E}"/>
              </a:ext>
            </a:extLst>
          </p:cNvPr>
          <p:cNvSpPr/>
          <p:nvPr/>
        </p:nvSpPr>
        <p:spPr>
          <a:xfrm>
            <a:off x="4388456" y="443303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9846415-0280-B9CA-0AEB-11838A08AC55}"/>
              </a:ext>
            </a:extLst>
          </p:cNvPr>
          <p:cNvSpPr/>
          <p:nvPr/>
        </p:nvSpPr>
        <p:spPr>
          <a:xfrm>
            <a:off x="4388456" y="171398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B14AB6D-C252-1CDF-2A99-B586B1C64158}"/>
              </a:ext>
            </a:extLst>
          </p:cNvPr>
          <p:cNvSpPr/>
          <p:nvPr/>
        </p:nvSpPr>
        <p:spPr>
          <a:xfrm>
            <a:off x="5670398" y="5106411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348410A-4A0F-396E-C4D5-A4B054117F50}"/>
              </a:ext>
            </a:extLst>
          </p:cNvPr>
          <p:cNvSpPr/>
          <p:nvPr/>
        </p:nvSpPr>
        <p:spPr>
          <a:xfrm>
            <a:off x="5678143" y="3862978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6FBAC62-CBC7-2BEB-C66D-2D95F997C69B}"/>
              </a:ext>
            </a:extLst>
          </p:cNvPr>
          <p:cNvSpPr/>
          <p:nvPr/>
        </p:nvSpPr>
        <p:spPr>
          <a:xfrm>
            <a:off x="5670398" y="242460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9A1D629-B041-0036-B61D-3C4F103891D3}"/>
              </a:ext>
            </a:extLst>
          </p:cNvPr>
          <p:cNvSpPr/>
          <p:nvPr/>
        </p:nvSpPr>
        <p:spPr>
          <a:xfrm>
            <a:off x="5670398" y="1105466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54B8464-F84C-B836-B7D0-60A74E108680}"/>
              </a:ext>
            </a:extLst>
          </p:cNvPr>
          <p:cNvCxnSpPr>
            <a:stCxn id="3" idx="7"/>
            <a:endCxn id="4" idx="3"/>
          </p:cNvCxnSpPr>
          <p:nvPr/>
        </p:nvCxnSpPr>
        <p:spPr>
          <a:xfrm flipV="1">
            <a:off x="888633" y="2916429"/>
            <a:ext cx="1029063" cy="89367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316E9D1-4A9B-F35D-2999-D700984CAC74}"/>
              </a:ext>
            </a:extLst>
          </p:cNvPr>
          <p:cNvCxnSpPr>
            <a:cxnSpLocks/>
            <a:stCxn id="3" idx="6"/>
            <a:endCxn id="5" idx="2"/>
          </p:cNvCxnSpPr>
          <p:nvPr/>
        </p:nvCxnSpPr>
        <p:spPr>
          <a:xfrm>
            <a:off x="955810" y="3991180"/>
            <a:ext cx="894708" cy="356589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A7D21B5-5D8D-13D3-A52C-3C9607C7D02C}"/>
              </a:ext>
            </a:extLst>
          </p:cNvPr>
          <p:cNvCxnSpPr>
            <a:cxnSpLocks/>
            <a:stCxn id="3" idx="5"/>
            <a:endCxn id="6" idx="1"/>
          </p:cNvCxnSpPr>
          <p:nvPr/>
        </p:nvCxnSpPr>
        <p:spPr>
          <a:xfrm>
            <a:off x="888633" y="4172252"/>
            <a:ext cx="1023885" cy="126523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EEBCFFF-2D41-794D-5BDC-D06867765CAB}"/>
              </a:ext>
            </a:extLst>
          </p:cNvPr>
          <p:cNvCxnSpPr>
            <a:cxnSpLocks/>
            <a:stCxn id="4" idx="7"/>
            <a:endCxn id="7" idx="2"/>
          </p:cNvCxnSpPr>
          <p:nvPr/>
        </p:nvCxnSpPr>
        <p:spPr>
          <a:xfrm flipV="1">
            <a:off x="2242053" y="2029750"/>
            <a:ext cx="883844" cy="524534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2C0FE09-5535-336A-880C-786B117F5F97}"/>
              </a:ext>
            </a:extLst>
          </p:cNvPr>
          <p:cNvCxnSpPr>
            <a:cxnSpLocks/>
            <a:stCxn id="4" idx="5"/>
            <a:endCxn id="8" idx="2"/>
          </p:cNvCxnSpPr>
          <p:nvPr/>
        </p:nvCxnSpPr>
        <p:spPr>
          <a:xfrm>
            <a:off x="2242053" y="2916429"/>
            <a:ext cx="877434" cy="562602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9191A1E-2316-1585-1AFF-B9D0A101A1C8}"/>
              </a:ext>
            </a:extLst>
          </p:cNvPr>
          <p:cNvCxnSpPr>
            <a:cxnSpLocks/>
            <a:stCxn id="5" idx="6"/>
            <a:endCxn id="9" idx="2"/>
          </p:cNvCxnSpPr>
          <p:nvPr/>
        </p:nvCxnSpPr>
        <p:spPr>
          <a:xfrm>
            <a:off x="2309230" y="4347769"/>
            <a:ext cx="810257" cy="341341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424EE65-7366-6060-A8F3-46EF3E015BFC}"/>
              </a:ext>
            </a:extLst>
          </p:cNvPr>
          <p:cNvCxnSpPr>
            <a:cxnSpLocks/>
            <a:stCxn id="6" idx="6"/>
            <a:endCxn id="10" idx="2"/>
          </p:cNvCxnSpPr>
          <p:nvPr/>
        </p:nvCxnSpPr>
        <p:spPr>
          <a:xfrm>
            <a:off x="2304053" y="5618563"/>
            <a:ext cx="773030" cy="454176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47EBD46-2C96-928A-F0EF-256F991769B9}"/>
              </a:ext>
            </a:extLst>
          </p:cNvPr>
          <p:cNvCxnSpPr>
            <a:cxnSpLocks/>
            <a:stCxn id="7" idx="6"/>
            <a:endCxn id="13" idx="2"/>
          </p:cNvCxnSpPr>
          <p:nvPr/>
        </p:nvCxnSpPr>
        <p:spPr>
          <a:xfrm flipV="1">
            <a:off x="3584609" y="1970058"/>
            <a:ext cx="803847" cy="59692"/>
          </a:xfrm>
          <a:prstGeom prst="line">
            <a:avLst/>
          </a:prstGeom>
          <a:noFill/>
          <a:ln w="127000" cap="flat">
            <a:solidFill>
              <a:schemeClr val="accent5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4D4F499-0B01-7616-7F70-AAD18DFB35C4}"/>
              </a:ext>
            </a:extLst>
          </p:cNvPr>
          <p:cNvCxnSpPr>
            <a:cxnSpLocks/>
            <a:stCxn id="9" idx="6"/>
            <a:endCxn id="12" idx="2"/>
          </p:cNvCxnSpPr>
          <p:nvPr/>
        </p:nvCxnSpPr>
        <p:spPr>
          <a:xfrm flipV="1">
            <a:off x="3578199" y="4689108"/>
            <a:ext cx="810257" cy="2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D89C0B3-DE4C-080D-07D0-EDE03FBBACFF}"/>
              </a:ext>
            </a:extLst>
          </p:cNvPr>
          <p:cNvCxnSpPr>
            <a:cxnSpLocks/>
            <a:stCxn id="10" idx="6"/>
            <a:endCxn id="11" idx="2"/>
          </p:cNvCxnSpPr>
          <p:nvPr/>
        </p:nvCxnSpPr>
        <p:spPr>
          <a:xfrm>
            <a:off x="3535795" y="6072738"/>
            <a:ext cx="773030" cy="46143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70A693F-52AF-FA63-3F83-AC0E2AA24B56}"/>
              </a:ext>
            </a:extLst>
          </p:cNvPr>
          <p:cNvCxnSpPr>
            <a:cxnSpLocks/>
            <a:stCxn id="12" idx="6"/>
            <a:endCxn id="15" idx="2"/>
          </p:cNvCxnSpPr>
          <p:nvPr/>
        </p:nvCxnSpPr>
        <p:spPr>
          <a:xfrm flipV="1">
            <a:off x="4847168" y="4119054"/>
            <a:ext cx="830975" cy="570054"/>
          </a:xfrm>
          <a:prstGeom prst="line">
            <a:avLst/>
          </a:prstGeom>
          <a:noFill/>
          <a:ln w="127000" cap="flat">
            <a:solidFill>
              <a:schemeClr val="accent5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13A38EAD-335E-EB65-BC4E-11EA7CC1622F}"/>
              </a:ext>
            </a:extLst>
          </p:cNvPr>
          <p:cNvCxnSpPr>
            <a:cxnSpLocks/>
            <a:stCxn id="12" idx="6"/>
            <a:endCxn id="14" idx="2"/>
          </p:cNvCxnSpPr>
          <p:nvPr/>
        </p:nvCxnSpPr>
        <p:spPr>
          <a:xfrm>
            <a:off x="4847168" y="4689108"/>
            <a:ext cx="823230" cy="673379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CB7F970-1E9C-BC7F-3F6A-ABD1DF7A494C}"/>
              </a:ext>
            </a:extLst>
          </p:cNvPr>
          <p:cNvCxnSpPr>
            <a:cxnSpLocks/>
            <a:stCxn id="13" idx="6"/>
            <a:endCxn id="17" idx="2"/>
          </p:cNvCxnSpPr>
          <p:nvPr/>
        </p:nvCxnSpPr>
        <p:spPr>
          <a:xfrm flipV="1">
            <a:off x="4847168" y="1361542"/>
            <a:ext cx="823230" cy="608516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092DA6A9-0C06-DDB5-1998-2920DAB0825D}"/>
              </a:ext>
            </a:extLst>
          </p:cNvPr>
          <p:cNvCxnSpPr>
            <a:cxnSpLocks/>
            <a:stCxn id="13" idx="6"/>
            <a:endCxn id="16" idx="2"/>
          </p:cNvCxnSpPr>
          <p:nvPr/>
        </p:nvCxnSpPr>
        <p:spPr>
          <a:xfrm>
            <a:off x="4847168" y="1970058"/>
            <a:ext cx="823230" cy="710627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58D6796D-B8E0-E5BA-79CB-1B5D299B24E6}"/>
              </a:ext>
            </a:extLst>
          </p:cNvPr>
          <p:cNvSpPr txBox="1"/>
          <p:nvPr/>
        </p:nvSpPr>
        <p:spPr>
          <a:xfrm>
            <a:off x="557887" y="3637092"/>
            <a:ext cx="39913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FFFFFF"/>
                </a:solidFill>
                <a:latin typeface="Chalkduster" panose="03050602040202020205" pitchFamily="66" charset="77"/>
              </a:rPr>
              <a:t>s</a:t>
            </a:r>
          </a:p>
        </p:txBody>
      </p:sp>
      <p:sp>
        <p:nvSpPr>
          <p:cNvPr id="63" name="Merge 62">
            <a:extLst>
              <a:ext uri="{FF2B5EF4-FFF2-40B4-BE49-F238E27FC236}">
                <a16:creationId xmlns:a16="http://schemas.microsoft.com/office/drawing/2014/main" id="{5FB51D65-8240-6CFD-C7B7-D71B5A889567}"/>
              </a:ext>
            </a:extLst>
          </p:cNvPr>
          <p:cNvSpPr/>
          <p:nvPr/>
        </p:nvSpPr>
        <p:spPr>
          <a:xfrm rot="5400000">
            <a:off x="6571906" y="195801"/>
            <a:ext cx="1384590" cy="2283310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1018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4" name="Merge 63">
            <a:extLst>
              <a:ext uri="{FF2B5EF4-FFF2-40B4-BE49-F238E27FC236}">
                <a16:creationId xmlns:a16="http://schemas.microsoft.com/office/drawing/2014/main" id="{021717F1-7225-005C-E3D9-334F06B01F77}"/>
              </a:ext>
            </a:extLst>
          </p:cNvPr>
          <p:cNvSpPr/>
          <p:nvPr/>
        </p:nvSpPr>
        <p:spPr>
          <a:xfrm rot="5400000">
            <a:off x="6614726" y="1598710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1018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5" name="Merge 64">
            <a:extLst>
              <a:ext uri="{FF2B5EF4-FFF2-40B4-BE49-F238E27FC236}">
                <a16:creationId xmlns:a16="http://schemas.microsoft.com/office/drawing/2014/main" id="{95AB8F65-1996-4F99-543B-D9F176B0FD6F}"/>
              </a:ext>
            </a:extLst>
          </p:cNvPr>
          <p:cNvSpPr/>
          <p:nvPr/>
        </p:nvSpPr>
        <p:spPr>
          <a:xfrm rot="5400000">
            <a:off x="6595345" y="2971360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1018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6" name="Merge 65">
            <a:extLst>
              <a:ext uri="{FF2B5EF4-FFF2-40B4-BE49-F238E27FC236}">
                <a16:creationId xmlns:a16="http://schemas.microsoft.com/office/drawing/2014/main" id="{48941BA8-E566-71C7-2708-0BE26715CBE4}"/>
              </a:ext>
            </a:extLst>
          </p:cNvPr>
          <p:cNvSpPr/>
          <p:nvPr/>
        </p:nvSpPr>
        <p:spPr>
          <a:xfrm rot="5400000">
            <a:off x="6613075" y="4258501"/>
            <a:ext cx="1324896" cy="2283312"/>
          </a:xfrm>
          <a:prstGeom prst="flowChartMerge">
            <a:avLst/>
          </a:prstGeom>
          <a:solidFill>
            <a:schemeClr val="accent4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7" name="Merge 66">
            <a:extLst>
              <a:ext uri="{FF2B5EF4-FFF2-40B4-BE49-F238E27FC236}">
                <a16:creationId xmlns:a16="http://schemas.microsoft.com/office/drawing/2014/main" id="{42F32E53-32E9-2C21-754B-35E0DDDC4020}"/>
              </a:ext>
            </a:extLst>
          </p:cNvPr>
          <p:cNvSpPr/>
          <p:nvPr/>
        </p:nvSpPr>
        <p:spPr>
          <a:xfrm rot="5400000">
            <a:off x="5237305" y="5432356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1018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69CACA1E-A180-FE8C-DAA9-EABFD617D477}"/>
              </a:ext>
            </a:extLst>
          </p:cNvPr>
          <p:cNvSpPr/>
          <p:nvPr/>
        </p:nvSpPr>
        <p:spPr>
          <a:xfrm rot="10800000">
            <a:off x="23053828" y="3634367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C343CF2E-FC9C-F83A-243A-7D68108AB369}"/>
              </a:ext>
            </a:extLst>
          </p:cNvPr>
          <p:cNvSpPr/>
          <p:nvPr/>
        </p:nvSpPr>
        <p:spPr>
          <a:xfrm rot="10800000">
            <a:off x="21700408" y="489018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34A3CB77-1C59-DF67-5FDB-AA4158872420}"/>
              </a:ext>
            </a:extLst>
          </p:cNvPr>
          <p:cNvSpPr/>
          <p:nvPr/>
        </p:nvSpPr>
        <p:spPr>
          <a:xfrm rot="10800000">
            <a:off x="21700408" y="3277778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E041B13E-461C-78AE-BB4E-95E1BD93F29E}"/>
              </a:ext>
            </a:extLst>
          </p:cNvPr>
          <p:cNvSpPr/>
          <p:nvPr/>
        </p:nvSpPr>
        <p:spPr>
          <a:xfrm rot="10800000">
            <a:off x="21705585" y="2006984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FC2CBFB9-3367-DC10-664F-54C36642B2AC}"/>
              </a:ext>
            </a:extLst>
          </p:cNvPr>
          <p:cNvSpPr/>
          <p:nvPr/>
        </p:nvSpPr>
        <p:spPr>
          <a:xfrm rot="10800000">
            <a:off x="20425029" y="5595797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23BB3B57-3331-36FA-6FEA-50334AB2B579}"/>
              </a:ext>
            </a:extLst>
          </p:cNvPr>
          <p:cNvSpPr/>
          <p:nvPr/>
        </p:nvSpPr>
        <p:spPr>
          <a:xfrm rot="10800000">
            <a:off x="20431439" y="4146516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A1DED2F5-3301-5C13-15FF-4148612A9407}"/>
              </a:ext>
            </a:extLst>
          </p:cNvPr>
          <p:cNvSpPr/>
          <p:nvPr/>
        </p:nvSpPr>
        <p:spPr>
          <a:xfrm rot="10800000">
            <a:off x="20431439" y="2936437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8A3A25F-C416-6CA8-2F86-C253A911BA99}"/>
              </a:ext>
            </a:extLst>
          </p:cNvPr>
          <p:cNvSpPr/>
          <p:nvPr/>
        </p:nvSpPr>
        <p:spPr>
          <a:xfrm rot="10800000">
            <a:off x="20473843" y="155280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6649D22B-FE54-C884-676E-0461BDC63AF0}"/>
              </a:ext>
            </a:extLst>
          </p:cNvPr>
          <p:cNvSpPr/>
          <p:nvPr/>
        </p:nvSpPr>
        <p:spPr>
          <a:xfrm rot="10800000">
            <a:off x="19242101" y="1091370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16CFDD31-5816-F7B0-C274-330985CEFAA9}"/>
              </a:ext>
            </a:extLst>
          </p:cNvPr>
          <p:cNvSpPr/>
          <p:nvPr/>
        </p:nvSpPr>
        <p:spPr>
          <a:xfrm rot="10800000">
            <a:off x="19162470" y="293643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6AAB0A98-0624-C972-065B-9B5D873324FA}"/>
              </a:ext>
            </a:extLst>
          </p:cNvPr>
          <p:cNvSpPr/>
          <p:nvPr/>
        </p:nvSpPr>
        <p:spPr>
          <a:xfrm rot="10800000">
            <a:off x="19162470" y="565548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CA3B5BD2-0CB1-127D-65E8-99EDACE0B6FD}"/>
              </a:ext>
            </a:extLst>
          </p:cNvPr>
          <p:cNvSpPr/>
          <p:nvPr/>
        </p:nvSpPr>
        <p:spPr>
          <a:xfrm rot="10800000">
            <a:off x="17880528" y="2263060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0C65EC8A-D493-2F12-9507-8FB1DE7E672A}"/>
              </a:ext>
            </a:extLst>
          </p:cNvPr>
          <p:cNvSpPr/>
          <p:nvPr/>
        </p:nvSpPr>
        <p:spPr>
          <a:xfrm rot="10800000">
            <a:off x="17872783" y="3506493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2BECC466-AABC-B495-A2CF-F4575A6B942C}"/>
              </a:ext>
            </a:extLst>
          </p:cNvPr>
          <p:cNvSpPr/>
          <p:nvPr/>
        </p:nvSpPr>
        <p:spPr>
          <a:xfrm rot="10800000">
            <a:off x="17880528" y="494486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EBF39356-0658-85DD-4E58-78F2D1C58BB1}"/>
              </a:ext>
            </a:extLst>
          </p:cNvPr>
          <p:cNvSpPr/>
          <p:nvPr/>
        </p:nvSpPr>
        <p:spPr>
          <a:xfrm rot="10800000">
            <a:off x="17880528" y="6264005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E584EC80-6FE6-93D8-9973-17965AF90FFE}"/>
              </a:ext>
            </a:extLst>
          </p:cNvPr>
          <p:cNvCxnSpPr>
            <a:cxnSpLocks/>
            <a:stCxn id="69" idx="7"/>
            <a:endCxn id="70" idx="3"/>
          </p:cNvCxnSpPr>
          <p:nvPr/>
        </p:nvCxnSpPr>
        <p:spPr>
          <a:xfrm rot="10800000" flipV="1">
            <a:off x="22091942" y="4071514"/>
            <a:ext cx="1029063" cy="89367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8E5989EE-781C-9F75-3469-D36436E76769}"/>
              </a:ext>
            </a:extLst>
          </p:cNvPr>
          <p:cNvCxnSpPr>
            <a:cxnSpLocks/>
            <a:stCxn id="69" idx="6"/>
            <a:endCxn id="71" idx="2"/>
          </p:cNvCxnSpPr>
          <p:nvPr/>
        </p:nvCxnSpPr>
        <p:spPr>
          <a:xfrm rot="10800000">
            <a:off x="22159120" y="3533852"/>
            <a:ext cx="894708" cy="356589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76A5B7F9-DB8E-ED0E-4C53-A43F741192FD}"/>
              </a:ext>
            </a:extLst>
          </p:cNvPr>
          <p:cNvCxnSpPr>
            <a:cxnSpLocks/>
            <a:stCxn id="69" idx="5"/>
            <a:endCxn id="72" idx="1"/>
          </p:cNvCxnSpPr>
          <p:nvPr/>
        </p:nvCxnSpPr>
        <p:spPr>
          <a:xfrm rot="10800000">
            <a:off x="22097120" y="2444131"/>
            <a:ext cx="1023885" cy="126523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A419852C-C440-2CD7-70F5-B6B8DDDE2488}"/>
              </a:ext>
            </a:extLst>
          </p:cNvPr>
          <p:cNvCxnSpPr>
            <a:cxnSpLocks/>
            <a:stCxn id="70" idx="7"/>
            <a:endCxn id="73" idx="2"/>
          </p:cNvCxnSpPr>
          <p:nvPr/>
        </p:nvCxnSpPr>
        <p:spPr>
          <a:xfrm rot="10800000" flipV="1">
            <a:off x="20883741" y="5327337"/>
            <a:ext cx="883844" cy="524534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1B8DC0FA-24C2-9E6C-88B7-D22D9E6D5352}"/>
              </a:ext>
            </a:extLst>
          </p:cNvPr>
          <p:cNvCxnSpPr>
            <a:cxnSpLocks/>
            <a:stCxn id="70" idx="5"/>
            <a:endCxn id="74" idx="2"/>
          </p:cNvCxnSpPr>
          <p:nvPr/>
        </p:nvCxnSpPr>
        <p:spPr>
          <a:xfrm rot="10800000">
            <a:off x="20890151" y="4402590"/>
            <a:ext cx="877434" cy="562602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52BF9EB1-5F00-A41C-1B79-0E73E211D917}"/>
              </a:ext>
            </a:extLst>
          </p:cNvPr>
          <p:cNvCxnSpPr>
            <a:cxnSpLocks/>
            <a:stCxn id="71" idx="6"/>
            <a:endCxn id="75" idx="2"/>
          </p:cNvCxnSpPr>
          <p:nvPr/>
        </p:nvCxnSpPr>
        <p:spPr>
          <a:xfrm rot="10800000">
            <a:off x="20890151" y="3192511"/>
            <a:ext cx="810257" cy="341341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C9CAE128-EFD1-2D84-5757-540AC9DB18B1}"/>
              </a:ext>
            </a:extLst>
          </p:cNvPr>
          <p:cNvCxnSpPr>
            <a:cxnSpLocks/>
            <a:stCxn id="72" idx="6"/>
            <a:endCxn id="76" idx="2"/>
          </p:cNvCxnSpPr>
          <p:nvPr/>
        </p:nvCxnSpPr>
        <p:spPr>
          <a:xfrm rot="10800000">
            <a:off x="20932555" y="1808882"/>
            <a:ext cx="773030" cy="454176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FBDB1856-BE9C-F83C-367C-06D2B1E8A737}"/>
              </a:ext>
            </a:extLst>
          </p:cNvPr>
          <p:cNvCxnSpPr>
            <a:cxnSpLocks/>
            <a:stCxn id="73" idx="6"/>
            <a:endCxn id="79" idx="2"/>
          </p:cNvCxnSpPr>
          <p:nvPr/>
        </p:nvCxnSpPr>
        <p:spPr>
          <a:xfrm rot="10800000" flipV="1">
            <a:off x="19621182" y="5851871"/>
            <a:ext cx="803847" cy="59692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F783DCF4-3A0C-DA43-BE84-4BE59BFF969B}"/>
              </a:ext>
            </a:extLst>
          </p:cNvPr>
          <p:cNvCxnSpPr>
            <a:cxnSpLocks/>
            <a:stCxn id="75" idx="6"/>
            <a:endCxn id="78" idx="2"/>
          </p:cNvCxnSpPr>
          <p:nvPr/>
        </p:nvCxnSpPr>
        <p:spPr>
          <a:xfrm rot="10800000" flipV="1">
            <a:off x="19621182" y="3192511"/>
            <a:ext cx="810257" cy="2"/>
          </a:xfrm>
          <a:prstGeom prst="line">
            <a:avLst/>
          </a:prstGeom>
          <a:noFill/>
          <a:ln w="127000" cap="flat">
            <a:solidFill>
              <a:schemeClr val="accent5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0C852BB7-187C-E534-FC28-86FDF5C61673}"/>
              </a:ext>
            </a:extLst>
          </p:cNvPr>
          <p:cNvCxnSpPr>
            <a:cxnSpLocks/>
            <a:stCxn id="76" idx="6"/>
            <a:endCxn id="77" idx="2"/>
          </p:cNvCxnSpPr>
          <p:nvPr/>
        </p:nvCxnSpPr>
        <p:spPr>
          <a:xfrm rot="10800000">
            <a:off x="19700813" y="1347445"/>
            <a:ext cx="773030" cy="461438"/>
          </a:xfrm>
          <a:prstGeom prst="line">
            <a:avLst/>
          </a:prstGeom>
          <a:noFill/>
          <a:ln w="127000" cap="flat">
            <a:solidFill>
              <a:schemeClr val="accent5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ED1B9FE9-64D2-1020-1188-C54E86162FB4}"/>
              </a:ext>
            </a:extLst>
          </p:cNvPr>
          <p:cNvCxnSpPr>
            <a:cxnSpLocks/>
            <a:stCxn id="78" idx="6"/>
            <a:endCxn id="81" idx="2"/>
          </p:cNvCxnSpPr>
          <p:nvPr/>
        </p:nvCxnSpPr>
        <p:spPr>
          <a:xfrm rot="10800000" flipV="1">
            <a:off x="18331495" y="3192513"/>
            <a:ext cx="830975" cy="570054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573CBFFB-B1CB-416F-0D17-3C2F08EA16A4}"/>
              </a:ext>
            </a:extLst>
          </p:cNvPr>
          <p:cNvCxnSpPr>
            <a:cxnSpLocks/>
            <a:stCxn id="78" idx="6"/>
            <a:endCxn id="80" idx="2"/>
          </p:cNvCxnSpPr>
          <p:nvPr/>
        </p:nvCxnSpPr>
        <p:spPr>
          <a:xfrm rot="10800000">
            <a:off x="18339240" y="2519134"/>
            <a:ext cx="823230" cy="673379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E97679F0-FD0B-6D39-28E9-D371D3E65024}"/>
              </a:ext>
            </a:extLst>
          </p:cNvPr>
          <p:cNvCxnSpPr>
            <a:cxnSpLocks/>
            <a:stCxn id="79" idx="6"/>
            <a:endCxn id="83" idx="2"/>
          </p:cNvCxnSpPr>
          <p:nvPr/>
        </p:nvCxnSpPr>
        <p:spPr>
          <a:xfrm rot="10800000" flipV="1">
            <a:off x="18339240" y="5911563"/>
            <a:ext cx="823230" cy="608516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47D9ACD8-40F3-DA05-DCD0-911244E379BC}"/>
              </a:ext>
            </a:extLst>
          </p:cNvPr>
          <p:cNvCxnSpPr>
            <a:cxnSpLocks/>
            <a:stCxn id="79" idx="6"/>
            <a:endCxn id="82" idx="2"/>
          </p:cNvCxnSpPr>
          <p:nvPr/>
        </p:nvCxnSpPr>
        <p:spPr>
          <a:xfrm rot="10800000">
            <a:off x="18339240" y="5200936"/>
            <a:ext cx="823230" cy="710627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5A7C573F-2B76-8D02-8D7D-F26B09149A89}"/>
              </a:ext>
            </a:extLst>
          </p:cNvPr>
          <p:cNvSpPr txBox="1"/>
          <p:nvPr/>
        </p:nvSpPr>
        <p:spPr>
          <a:xfrm>
            <a:off x="23180583" y="3851006"/>
            <a:ext cx="39913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FFFFFF"/>
                </a:solidFill>
                <a:latin typeface="Chalkduster" panose="03050602040202020205" pitchFamily="66" charset="77"/>
              </a:rPr>
              <a:t>t</a:t>
            </a:r>
          </a:p>
        </p:txBody>
      </p:sp>
      <p:sp>
        <p:nvSpPr>
          <p:cNvPr id="99" name="Merge 98">
            <a:extLst>
              <a:ext uri="{FF2B5EF4-FFF2-40B4-BE49-F238E27FC236}">
                <a16:creationId xmlns:a16="http://schemas.microsoft.com/office/drawing/2014/main" id="{27B8A903-0D3C-B897-9567-B7688E9B49CC}"/>
              </a:ext>
            </a:extLst>
          </p:cNvPr>
          <p:cNvSpPr/>
          <p:nvPr/>
        </p:nvSpPr>
        <p:spPr>
          <a:xfrm rot="16200000">
            <a:off x="16053142" y="5402510"/>
            <a:ext cx="1384590" cy="2283310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0" name="Merge 99">
            <a:extLst>
              <a:ext uri="{FF2B5EF4-FFF2-40B4-BE49-F238E27FC236}">
                <a16:creationId xmlns:a16="http://schemas.microsoft.com/office/drawing/2014/main" id="{D8867109-E8BC-5C49-33C4-EC8D99F708C3}"/>
              </a:ext>
            </a:extLst>
          </p:cNvPr>
          <p:cNvSpPr/>
          <p:nvPr/>
        </p:nvSpPr>
        <p:spPr>
          <a:xfrm rot="16200000">
            <a:off x="16070016" y="3999599"/>
            <a:ext cx="1324896" cy="2283312"/>
          </a:xfrm>
          <a:prstGeom prst="flowChartMerge">
            <a:avLst/>
          </a:prstGeom>
          <a:solidFill>
            <a:schemeClr val="accent4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1" name="Merge 100">
            <a:extLst>
              <a:ext uri="{FF2B5EF4-FFF2-40B4-BE49-F238E27FC236}">
                <a16:creationId xmlns:a16="http://schemas.microsoft.com/office/drawing/2014/main" id="{48791C05-5174-B06B-BA9F-EBA17B08DD85}"/>
              </a:ext>
            </a:extLst>
          </p:cNvPr>
          <p:cNvSpPr/>
          <p:nvPr/>
        </p:nvSpPr>
        <p:spPr>
          <a:xfrm rot="16200000">
            <a:off x="16089397" y="2626949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2" name="Merge 101">
            <a:extLst>
              <a:ext uri="{FF2B5EF4-FFF2-40B4-BE49-F238E27FC236}">
                <a16:creationId xmlns:a16="http://schemas.microsoft.com/office/drawing/2014/main" id="{517574CB-4159-1B20-209D-938F50BA26C1}"/>
              </a:ext>
            </a:extLst>
          </p:cNvPr>
          <p:cNvSpPr/>
          <p:nvPr/>
        </p:nvSpPr>
        <p:spPr>
          <a:xfrm rot="16200000">
            <a:off x="16071667" y="1339808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3" name="Merge 102">
            <a:extLst>
              <a:ext uri="{FF2B5EF4-FFF2-40B4-BE49-F238E27FC236}">
                <a16:creationId xmlns:a16="http://schemas.microsoft.com/office/drawing/2014/main" id="{D5C51A22-943A-613B-05D4-D3D0583E2401}"/>
              </a:ext>
            </a:extLst>
          </p:cNvPr>
          <p:cNvSpPr/>
          <p:nvPr/>
        </p:nvSpPr>
        <p:spPr>
          <a:xfrm rot="16200000">
            <a:off x="17447437" y="165953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!!r10">
                <a:extLst>
                  <a:ext uri="{FF2B5EF4-FFF2-40B4-BE49-F238E27FC236}">
                    <a16:creationId xmlns:a16="http://schemas.microsoft.com/office/drawing/2014/main" id="{B45187F6-5949-72E9-BA30-1BB2CC96D573}"/>
                  </a:ext>
                </a:extLst>
              </p:cNvPr>
              <p:cNvSpPr/>
              <p:nvPr/>
            </p:nvSpPr>
            <p:spPr>
              <a:xfrm>
                <a:off x="2321070" y="4683890"/>
                <a:ext cx="583052" cy="646827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𝑄</m:t>
                      </m:r>
                    </m:oMath>
                  </m:oMathPara>
                </a14:m>
                <a:endParaRPr lang="en-US" sz="3200" dirty="0">
                  <a:solidFill>
                    <a:schemeClr val="accent5">
                      <a:lumMod val="75000"/>
                    </a:scheme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1" name="!!r10">
                <a:extLst>
                  <a:ext uri="{FF2B5EF4-FFF2-40B4-BE49-F238E27FC236}">
                    <a16:creationId xmlns:a16="http://schemas.microsoft.com/office/drawing/2014/main" id="{B45187F6-5949-72E9-BA30-1BB2CC96D5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1070" y="4683890"/>
                <a:ext cx="583052" cy="646827"/>
              </a:xfrm>
              <a:prstGeom prst="roundRect">
                <a:avLst/>
              </a:prstGeom>
              <a:blipFill>
                <a:blip r:embed="rId4"/>
                <a:stretch>
                  <a:fillRect l="-25532" r="-2128" b="-19231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!!r10">
                <a:extLst>
                  <a:ext uri="{FF2B5EF4-FFF2-40B4-BE49-F238E27FC236}">
                    <a16:creationId xmlns:a16="http://schemas.microsoft.com/office/drawing/2014/main" id="{E8FEB822-AB3B-679F-EF3F-1B9DE34A4A3B}"/>
                  </a:ext>
                </a:extLst>
              </p:cNvPr>
              <p:cNvSpPr/>
              <p:nvPr/>
            </p:nvSpPr>
            <p:spPr>
              <a:xfrm>
                <a:off x="20802378" y="3515326"/>
                <a:ext cx="583052" cy="646827"/>
              </a:xfrm>
              <a:prstGeom prst="round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𝑆</m:t>
                      </m:r>
                    </m:oMath>
                  </m:oMathPara>
                </a14:m>
                <a:endParaRPr lang="en-US" sz="3200" dirty="0">
                  <a:solidFill>
                    <a:schemeClr val="accent5">
                      <a:lumMod val="75000"/>
                    </a:scheme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2" name="!!r10">
                <a:extLst>
                  <a:ext uri="{FF2B5EF4-FFF2-40B4-BE49-F238E27FC236}">
                    <a16:creationId xmlns:a16="http://schemas.microsoft.com/office/drawing/2014/main" id="{E8FEB822-AB3B-679F-EF3F-1B9DE34A4A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02378" y="3515326"/>
                <a:ext cx="583052" cy="646827"/>
              </a:xfrm>
              <a:prstGeom prst="roundRect">
                <a:avLst/>
              </a:prstGeom>
              <a:blipFill>
                <a:blip r:embed="rId5"/>
                <a:stretch>
                  <a:fillRect l="-19149" b="-19231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01AEA6FF-A16A-D0E9-39B2-CB889719F280}"/>
              </a:ext>
            </a:extLst>
          </p:cNvPr>
          <p:cNvSpPr txBox="1"/>
          <p:nvPr/>
        </p:nvSpPr>
        <p:spPr>
          <a:xfrm>
            <a:off x="4407837" y="3197698"/>
            <a:ext cx="39913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FFFFFF"/>
                </a:solidFill>
                <a:latin typeface="Chalkduster" panose="03050602040202020205" pitchFamily="66" charset="77"/>
              </a:rPr>
              <a:t>u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B8ABECB-4F7E-04BC-EF7B-E977C7158A61}"/>
              </a:ext>
            </a:extLst>
          </p:cNvPr>
          <p:cNvSpPr txBox="1"/>
          <p:nvPr/>
        </p:nvSpPr>
        <p:spPr>
          <a:xfrm>
            <a:off x="20430228" y="1744930"/>
            <a:ext cx="39913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FFFFFF"/>
                </a:solidFill>
                <a:latin typeface="Chalkduster" panose="03050602040202020205" pitchFamily="66" charset="77"/>
              </a:rPr>
              <a:t>v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BF9C366-B021-B80D-0819-BA6A2EEC0882}"/>
              </a:ext>
            </a:extLst>
          </p:cNvPr>
          <p:cNvSpPr txBox="1"/>
          <p:nvPr/>
        </p:nvSpPr>
        <p:spPr>
          <a:xfrm>
            <a:off x="5645303" y="4969029"/>
            <a:ext cx="39913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FFFFFF"/>
                </a:solidFill>
                <a:latin typeface="Chalkduster" panose="03050602040202020205" pitchFamily="66" charset="77"/>
              </a:rPr>
              <a:t>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!!box1">
                <a:extLst>
                  <a:ext uri="{FF2B5EF4-FFF2-40B4-BE49-F238E27FC236}">
                    <a16:creationId xmlns:a16="http://schemas.microsoft.com/office/drawing/2014/main" id="{D7AE13FD-298B-A681-D946-839408C2AB96}"/>
                  </a:ext>
                </a:extLst>
              </p:cNvPr>
              <p:cNvSpPr/>
              <p:nvPr/>
            </p:nvSpPr>
            <p:spPr>
              <a:xfrm>
                <a:off x="816609" y="7211021"/>
                <a:ext cx="22275662" cy="4604573"/>
              </a:xfrm>
              <a:prstGeom prst="roundRect">
                <a:avLst>
                  <a:gd name="adj" fmla="val 5932"/>
                </a:avLst>
              </a:prstGeom>
              <a:noFill/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numCol="1" anchor="ctr"/>
              <a:lstStyle/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Let us now use another maximiser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D(</a:t>
                </a:r>
                <a:r>
                  <a:rPr lang="en-US" sz="5400" dirty="0" err="1">
                    <a:solidFill>
                      <a:schemeClr val="bg1"/>
                    </a:solidFill>
                    <a:latin typeface="Bradley Hand" pitchFamily="2" charset="77"/>
                  </a:rPr>
                  <a:t>s,t,x,y</a:t>
                </a: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): A set of failures that </a:t>
                </a:r>
                <a:r>
                  <a:rPr lang="en-US" sz="5400" dirty="0" err="1">
                    <a:solidFill>
                      <a:schemeClr val="bg1"/>
                    </a:solidFill>
                    <a:latin typeface="Bradley Hand" pitchFamily="2" charset="77"/>
                  </a:rPr>
                  <a:t>maximise</a:t>
                </a: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 the shortest path from s to t such that x is s-clean and y is t-clean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Again you get a set F* from the maximiser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Again, let us assume that an edge from F* hits the </a:t>
                </a:r>
                <a:r>
                  <a:rPr lang="en-US" sz="5400" dirty="0" err="1">
                    <a:solidFill>
                      <a:schemeClr val="bg1"/>
                    </a:solidFill>
                    <a:latin typeface="Bradley Hand" pitchFamily="2" charset="77"/>
                  </a:rPr>
                  <a:t>st</a:t>
                </a: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⋄</m:t>
                    </m:r>
                  </m:oMath>
                </a14:m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 F.</a:t>
                </a:r>
              </a:p>
            </p:txBody>
          </p:sp>
        </mc:Choice>
        <mc:Fallback xmlns="">
          <p:sp>
            <p:nvSpPr>
              <p:cNvPr id="39" name="!!box1">
                <a:extLst>
                  <a:ext uri="{FF2B5EF4-FFF2-40B4-BE49-F238E27FC236}">
                    <a16:creationId xmlns:a16="http://schemas.microsoft.com/office/drawing/2014/main" id="{D7AE13FD-298B-A681-D946-839408C2AB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609" y="7211021"/>
                <a:ext cx="22275662" cy="4604573"/>
              </a:xfrm>
              <a:prstGeom prst="roundRect">
                <a:avLst>
                  <a:gd name="adj" fmla="val 5932"/>
                </a:avLst>
              </a:prstGeom>
              <a:blipFill>
                <a:blip r:embed="rId6"/>
                <a:stretch>
                  <a:fillRect/>
                </a:stretch>
              </a:blipFill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D3637AFD-EDE3-E350-2A3D-3BBE9B5E0CC9}"/>
              </a:ext>
            </a:extLst>
          </p:cNvPr>
          <p:cNvSpPr txBox="1"/>
          <p:nvPr/>
        </p:nvSpPr>
        <p:spPr>
          <a:xfrm>
            <a:off x="17921125" y="4890188"/>
            <a:ext cx="418115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FFFFFF"/>
                </a:solidFill>
                <a:latin typeface="Chalkduster" panose="03050602040202020205" pitchFamily="66" charset="77"/>
              </a:rPr>
              <a:t>y</a:t>
            </a:r>
          </a:p>
        </p:txBody>
      </p:sp>
      <p:sp>
        <p:nvSpPr>
          <p:cNvPr id="2" name="!!c4">
            <a:extLst>
              <a:ext uri="{FF2B5EF4-FFF2-40B4-BE49-F238E27FC236}">
                <a16:creationId xmlns:a16="http://schemas.microsoft.com/office/drawing/2014/main" id="{22A117F2-804B-2E88-DB0D-2B7FD496CE51}"/>
              </a:ext>
            </a:extLst>
          </p:cNvPr>
          <p:cNvSpPr/>
          <p:nvPr/>
        </p:nvSpPr>
        <p:spPr>
          <a:xfrm>
            <a:off x="7672620" y="3431121"/>
            <a:ext cx="914400" cy="853996"/>
          </a:xfrm>
          <a:prstGeom prst="mathMultiply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accent5">
                  <a:lumMod val="75000"/>
                </a:schemeClr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8" name="!!c4">
            <a:extLst>
              <a:ext uri="{FF2B5EF4-FFF2-40B4-BE49-F238E27FC236}">
                <a16:creationId xmlns:a16="http://schemas.microsoft.com/office/drawing/2014/main" id="{A8049579-450C-D897-58CC-E8C09F1D641A}"/>
              </a:ext>
            </a:extLst>
          </p:cNvPr>
          <p:cNvSpPr/>
          <p:nvPr/>
        </p:nvSpPr>
        <p:spPr>
          <a:xfrm>
            <a:off x="16518652" y="3146646"/>
            <a:ext cx="914400" cy="853996"/>
          </a:xfrm>
          <a:prstGeom prst="mathMultiply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accent5">
                  <a:lumMod val="75000"/>
                </a:schemeClr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0" name="!!c4">
            <a:extLst>
              <a:ext uri="{FF2B5EF4-FFF2-40B4-BE49-F238E27FC236}">
                <a16:creationId xmlns:a16="http://schemas.microsoft.com/office/drawing/2014/main" id="{597FFBBB-9111-9506-05C3-AE4A93E43E5D}"/>
              </a:ext>
            </a:extLst>
          </p:cNvPr>
          <p:cNvSpPr/>
          <p:nvPr/>
        </p:nvSpPr>
        <p:spPr>
          <a:xfrm>
            <a:off x="9811242" y="4831229"/>
            <a:ext cx="914400" cy="853996"/>
          </a:xfrm>
          <a:prstGeom prst="mathMultiply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accent5">
                  <a:lumMod val="75000"/>
                </a:schemeClr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1" name="Candy: A problem on leetcode">
            <a:extLst>
              <a:ext uri="{FF2B5EF4-FFF2-40B4-BE49-F238E27FC236}">
                <a16:creationId xmlns:a16="http://schemas.microsoft.com/office/drawing/2014/main" id="{27BD600B-6BC3-309A-BFCE-86E26CEEB3F6}"/>
              </a:ext>
            </a:extLst>
          </p:cNvPr>
          <p:cNvSpPr/>
          <p:nvPr/>
        </p:nvSpPr>
        <p:spPr>
          <a:xfrm>
            <a:off x="-2033725" y="11823525"/>
            <a:ext cx="23127629" cy="1366020"/>
          </a:xfrm>
          <a:prstGeom prst="roundRect">
            <a:avLst>
              <a:gd name="adj" fmla="val 1661"/>
            </a:avLst>
          </a:prstGeom>
          <a:noFill/>
          <a:ln w="12700">
            <a:noFill/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1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6000" dirty="0">
                <a:solidFill>
                  <a:schemeClr val="accent5">
                    <a:lumMod val="60000"/>
                    <a:lumOff val="40000"/>
                  </a:schemeClr>
                </a:solidFill>
                <a:latin typeface="Bradley Hand" pitchFamily="2" charset="77"/>
              </a:rPr>
              <a:t>Can the hitting edge be on the first or last segment? </a:t>
            </a:r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1AFF1223-C601-2970-9A78-583FF050D2E8}"/>
              </a:ext>
            </a:extLst>
          </p:cNvPr>
          <p:cNvSpPr/>
          <p:nvPr/>
        </p:nvSpPr>
        <p:spPr>
          <a:xfrm>
            <a:off x="804283" y="3824004"/>
            <a:ext cx="22319753" cy="2057400"/>
          </a:xfrm>
          <a:custGeom>
            <a:avLst/>
            <a:gdLst>
              <a:gd name="connsiteX0" fmla="*/ 0 w 22319753"/>
              <a:gd name="connsiteY0" fmla="*/ 166255 h 2057400"/>
              <a:gd name="connsiteX1" fmla="*/ 145473 w 22319753"/>
              <a:gd name="connsiteY1" fmla="*/ 187037 h 2057400"/>
              <a:gd name="connsiteX2" fmla="*/ 415637 w 22319753"/>
              <a:gd name="connsiteY2" fmla="*/ 207818 h 2057400"/>
              <a:gd name="connsiteX3" fmla="*/ 477982 w 22319753"/>
              <a:gd name="connsiteY3" fmla="*/ 249382 h 2057400"/>
              <a:gd name="connsiteX4" fmla="*/ 540328 w 22319753"/>
              <a:gd name="connsiteY4" fmla="*/ 270164 h 2057400"/>
              <a:gd name="connsiteX5" fmla="*/ 665019 w 22319753"/>
              <a:gd name="connsiteY5" fmla="*/ 353291 h 2057400"/>
              <a:gd name="connsiteX6" fmla="*/ 789709 w 22319753"/>
              <a:gd name="connsiteY6" fmla="*/ 436418 h 2057400"/>
              <a:gd name="connsiteX7" fmla="*/ 831273 w 22319753"/>
              <a:gd name="connsiteY7" fmla="*/ 498764 h 2057400"/>
              <a:gd name="connsiteX8" fmla="*/ 1413164 w 22319753"/>
              <a:gd name="connsiteY8" fmla="*/ 561109 h 2057400"/>
              <a:gd name="connsiteX9" fmla="*/ 1620982 w 22319753"/>
              <a:gd name="connsiteY9" fmla="*/ 602673 h 2057400"/>
              <a:gd name="connsiteX10" fmla="*/ 1745673 w 22319753"/>
              <a:gd name="connsiteY10" fmla="*/ 644237 h 2057400"/>
              <a:gd name="connsiteX11" fmla="*/ 1932709 w 22319753"/>
              <a:gd name="connsiteY11" fmla="*/ 748146 h 2057400"/>
              <a:gd name="connsiteX12" fmla="*/ 2223655 w 22319753"/>
              <a:gd name="connsiteY12" fmla="*/ 768927 h 2057400"/>
              <a:gd name="connsiteX13" fmla="*/ 2348346 w 22319753"/>
              <a:gd name="connsiteY13" fmla="*/ 810491 h 2057400"/>
              <a:gd name="connsiteX14" fmla="*/ 2722419 w 22319753"/>
              <a:gd name="connsiteY14" fmla="*/ 852055 h 2057400"/>
              <a:gd name="connsiteX15" fmla="*/ 3366655 w 22319753"/>
              <a:gd name="connsiteY15" fmla="*/ 852055 h 2057400"/>
              <a:gd name="connsiteX16" fmla="*/ 3823855 w 22319753"/>
              <a:gd name="connsiteY16" fmla="*/ 872837 h 2057400"/>
              <a:gd name="connsiteX17" fmla="*/ 4010891 w 22319753"/>
              <a:gd name="connsiteY17" fmla="*/ 914400 h 2057400"/>
              <a:gd name="connsiteX18" fmla="*/ 4135582 w 22319753"/>
              <a:gd name="connsiteY18" fmla="*/ 1018309 h 2057400"/>
              <a:gd name="connsiteX19" fmla="*/ 4197928 w 22319753"/>
              <a:gd name="connsiteY19" fmla="*/ 1059873 h 2057400"/>
              <a:gd name="connsiteX20" fmla="*/ 4281055 w 22319753"/>
              <a:gd name="connsiteY20" fmla="*/ 1101437 h 2057400"/>
              <a:gd name="connsiteX21" fmla="*/ 4364182 w 22319753"/>
              <a:gd name="connsiteY21" fmla="*/ 1122218 h 2057400"/>
              <a:gd name="connsiteX22" fmla="*/ 4426528 w 22319753"/>
              <a:gd name="connsiteY22" fmla="*/ 1143000 h 2057400"/>
              <a:gd name="connsiteX23" fmla="*/ 4551219 w 22319753"/>
              <a:gd name="connsiteY23" fmla="*/ 1226127 h 2057400"/>
              <a:gd name="connsiteX24" fmla="*/ 4613564 w 22319753"/>
              <a:gd name="connsiteY24" fmla="*/ 1288473 h 2057400"/>
              <a:gd name="connsiteX25" fmla="*/ 4779819 w 22319753"/>
              <a:gd name="connsiteY25" fmla="*/ 1330037 h 2057400"/>
              <a:gd name="connsiteX26" fmla="*/ 4925291 w 22319753"/>
              <a:gd name="connsiteY26" fmla="*/ 1371600 h 2057400"/>
              <a:gd name="connsiteX27" fmla="*/ 5049982 w 22319753"/>
              <a:gd name="connsiteY27" fmla="*/ 1413164 h 2057400"/>
              <a:gd name="connsiteX28" fmla="*/ 5112328 w 22319753"/>
              <a:gd name="connsiteY28" fmla="*/ 1433946 h 2057400"/>
              <a:gd name="connsiteX29" fmla="*/ 5403273 w 22319753"/>
              <a:gd name="connsiteY29" fmla="*/ 1454727 h 2057400"/>
              <a:gd name="connsiteX30" fmla="*/ 5631873 w 22319753"/>
              <a:gd name="connsiteY30" fmla="*/ 1496291 h 2057400"/>
              <a:gd name="connsiteX31" fmla="*/ 5756564 w 22319753"/>
              <a:gd name="connsiteY31" fmla="*/ 1537855 h 2057400"/>
              <a:gd name="connsiteX32" fmla="*/ 6795655 w 22319753"/>
              <a:gd name="connsiteY32" fmla="*/ 1537855 h 2057400"/>
              <a:gd name="connsiteX33" fmla="*/ 7003473 w 22319753"/>
              <a:gd name="connsiteY33" fmla="*/ 1517073 h 2057400"/>
              <a:gd name="connsiteX34" fmla="*/ 7252855 w 22319753"/>
              <a:gd name="connsiteY34" fmla="*/ 1496291 h 2057400"/>
              <a:gd name="connsiteX35" fmla="*/ 7917873 w 22319753"/>
              <a:gd name="connsiteY35" fmla="*/ 1517073 h 2057400"/>
              <a:gd name="connsiteX36" fmla="*/ 8167255 w 22319753"/>
              <a:gd name="connsiteY36" fmla="*/ 1475509 h 2057400"/>
              <a:gd name="connsiteX37" fmla="*/ 8312728 w 22319753"/>
              <a:gd name="connsiteY37" fmla="*/ 1433946 h 2057400"/>
              <a:gd name="connsiteX38" fmla="*/ 8686800 w 22319753"/>
              <a:gd name="connsiteY38" fmla="*/ 1392382 h 2057400"/>
              <a:gd name="connsiteX39" fmla="*/ 9684328 w 22319753"/>
              <a:gd name="connsiteY39" fmla="*/ 1413164 h 2057400"/>
              <a:gd name="connsiteX40" fmla="*/ 9746673 w 22319753"/>
              <a:gd name="connsiteY40" fmla="*/ 1433946 h 2057400"/>
              <a:gd name="connsiteX41" fmla="*/ 10037619 w 22319753"/>
              <a:gd name="connsiteY41" fmla="*/ 1413164 h 2057400"/>
              <a:gd name="connsiteX42" fmla="*/ 11076709 w 22319753"/>
              <a:gd name="connsiteY42" fmla="*/ 1433946 h 2057400"/>
              <a:gd name="connsiteX43" fmla="*/ 11139055 w 22319753"/>
              <a:gd name="connsiteY43" fmla="*/ 1454727 h 2057400"/>
              <a:gd name="connsiteX44" fmla="*/ 11326091 w 22319753"/>
              <a:gd name="connsiteY44" fmla="*/ 1496291 h 2057400"/>
              <a:gd name="connsiteX45" fmla="*/ 11554691 w 22319753"/>
              <a:gd name="connsiteY45" fmla="*/ 1454727 h 2057400"/>
              <a:gd name="connsiteX46" fmla="*/ 12905509 w 22319753"/>
              <a:gd name="connsiteY46" fmla="*/ 1413164 h 2057400"/>
              <a:gd name="connsiteX47" fmla="*/ 13030200 w 22319753"/>
              <a:gd name="connsiteY47" fmla="*/ 1392382 h 2057400"/>
              <a:gd name="connsiteX48" fmla="*/ 13632873 w 22319753"/>
              <a:gd name="connsiteY48" fmla="*/ 1350818 h 2057400"/>
              <a:gd name="connsiteX49" fmla="*/ 14547273 w 22319753"/>
              <a:gd name="connsiteY49" fmla="*/ 1330037 h 2057400"/>
              <a:gd name="connsiteX50" fmla="*/ 15503237 w 22319753"/>
              <a:gd name="connsiteY50" fmla="*/ 1350818 h 2057400"/>
              <a:gd name="connsiteX51" fmla="*/ 15627928 w 22319753"/>
              <a:gd name="connsiteY51" fmla="*/ 1392382 h 2057400"/>
              <a:gd name="connsiteX52" fmla="*/ 16105909 w 22319753"/>
              <a:gd name="connsiteY52" fmla="*/ 1350818 h 2057400"/>
              <a:gd name="connsiteX53" fmla="*/ 16542328 w 22319753"/>
              <a:gd name="connsiteY53" fmla="*/ 1309255 h 2057400"/>
              <a:gd name="connsiteX54" fmla="*/ 17103437 w 22319753"/>
              <a:gd name="connsiteY54" fmla="*/ 1330037 h 2057400"/>
              <a:gd name="connsiteX55" fmla="*/ 17311255 w 22319753"/>
              <a:gd name="connsiteY55" fmla="*/ 1350818 h 2057400"/>
              <a:gd name="connsiteX56" fmla="*/ 17477509 w 22319753"/>
              <a:gd name="connsiteY56" fmla="*/ 1392382 h 2057400"/>
              <a:gd name="connsiteX57" fmla="*/ 17560637 w 22319753"/>
              <a:gd name="connsiteY57" fmla="*/ 1454727 h 2057400"/>
              <a:gd name="connsiteX58" fmla="*/ 17622982 w 22319753"/>
              <a:gd name="connsiteY58" fmla="*/ 1496291 h 2057400"/>
              <a:gd name="connsiteX59" fmla="*/ 17685328 w 22319753"/>
              <a:gd name="connsiteY59" fmla="*/ 1558637 h 2057400"/>
              <a:gd name="connsiteX60" fmla="*/ 17810019 w 22319753"/>
              <a:gd name="connsiteY60" fmla="*/ 1641764 h 2057400"/>
              <a:gd name="connsiteX61" fmla="*/ 17872364 w 22319753"/>
              <a:gd name="connsiteY61" fmla="*/ 1683327 h 2057400"/>
              <a:gd name="connsiteX62" fmla="*/ 17997055 w 22319753"/>
              <a:gd name="connsiteY62" fmla="*/ 1787237 h 2057400"/>
              <a:gd name="connsiteX63" fmla="*/ 18080182 w 22319753"/>
              <a:gd name="connsiteY63" fmla="*/ 1808018 h 2057400"/>
              <a:gd name="connsiteX64" fmla="*/ 18246437 w 22319753"/>
              <a:gd name="connsiteY64" fmla="*/ 1891146 h 2057400"/>
              <a:gd name="connsiteX65" fmla="*/ 18329564 w 22319753"/>
              <a:gd name="connsiteY65" fmla="*/ 1932709 h 2057400"/>
              <a:gd name="connsiteX66" fmla="*/ 18516600 w 22319753"/>
              <a:gd name="connsiteY66" fmla="*/ 2015837 h 2057400"/>
              <a:gd name="connsiteX67" fmla="*/ 19493346 w 22319753"/>
              <a:gd name="connsiteY67" fmla="*/ 2057400 h 2057400"/>
              <a:gd name="connsiteX68" fmla="*/ 20012891 w 22319753"/>
              <a:gd name="connsiteY68" fmla="*/ 2036618 h 2057400"/>
              <a:gd name="connsiteX69" fmla="*/ 20096019 w 22319753"/>
              <a:gd name="connsiteY69" fmla="*/ 2015837 h 2057400"/>
              <a:gd name="connsiteX70" fmla="*/ 20241491 w 22319753"/>
              <a:gd name="connsiteY70" fmla="*/ 1953491 h 2057400"/>
              <a:gd name="connsiteX71" fmla="*/ 20366182 w 22319753"/>
              <a:gd name="connsiteY71" fmla="*/ 1870364 h 2057400"/>
              <a:gd name="connsiteX72" fmla="*/ 20511655 w 22319753"/>
              <a:gd name="connsiteY72" fmla="*/ 1724891 h 2057400"/>
              <a:gd name="connsiteX73" fmla="*/ 20615564 w 22319753"/>
              <a:gd name="connsiteY73" fmla="*/ 1662546 h 2057400"/>
              <a:gd name="connsiteX74" fmla="*/ 20781819 w 22319753"/>
              <a:gd name="connsiteY74" fmla="*/ 1537855 h 2057400"/>
              <a:gd name="connsiteX75" fmla="*/ 20906509 w 22319753"/>
              <a:gd name="connsiteY75" fmla="*/ 1454727 h 2057400"/>
              <a:gd name="connsiteX76" fmla="*/ 20968855 w 22319753"/>
              <a:gd name="connsiteY76" fmla="*/ 1413164 h 2057400"/>
              <a:gd name="connsiteX77" fmla="*/ 21010419 w 22319753"/>
              <a:gd name="connsiteY77" fmla="*/ 1350818 h 2057400"/>
              <a:gd name="connsiteX78" fmla="*/ 21155891 w 22319753"/>
              <a:gd name="connsiteY78" fmla="*/ 1205346 h 2057400"/>
              <a:gd name="connsiteX79" fmla="*/ 21197455 w 22319753"/>
              <a:gd name="connsiteY79" fmla="*/ 1143000 h 2057400"/>
              <a:gd name="connsiteX80" fmla="*/ 21280582 w 22319753"/>
              <a:gd name="connsiteY80" fmla="*/ 1080655 h 2057400"/>
              <a:gd name="connsiteX81" fmla="*/ 21342928 w 22319753"/>
              <a:gd name="connsiteY81" fmla="*/ 1018309 h 2057400"/>
              <a:gd name="connsiteX82" fmla="*/ 21467619 w 22319753"/>
              <a:gd name="connsiteY82" fmla="*/ 935182 h 2057400"/>
              <a:gd name="connsiteX83" fmla="*/ 21488400 w 22319753"/>
              <a:gd name="connsiteY83" fmla="*/ 852055 h 2057400"/>
              <a:gd name="connsiteX84" fmla="*/ 21696219 w 22319753"/>
              <a:gd name="connsiteY84" fmla="*/ 602673 h 2057400"/>
              <a:gd name="connsiteX85" fmla="*/ 21779346 w 22319753"/>
              <a:gd name="connsiteY85" fmla="*/ 477982 h 2057400"/>
              <a:gd name="connsiteX86" fmla="*/ 21820909 w 22319753"/>
              <a:gd name="connsiteY86" fmla="*/ 415637 h 2057400"/>
              <a:gd name="connsiteX87" fmla="*/ 21883255 w 22319753"/>
              <a:gd name="connsiteY87" fmla="*/ 374073 h 2057400"/>
              <a:gd name="connsiteX88" fmla="*/ 22007946 w 22319753"/>
              <a:gd name="connsiteY88" fmla="*/ 332509 h 2057400"/>
              <a:gd name="connsiteX89" fmla="*/ 22132637 w 22319753"/>
              <a:gd name="connsiteY89" fmla="*/ 270164 h 2057400"/>
              <a:gd name="connsiteX90" fmla="*/ 22278109 w 22319753"/>
              <a:gd name="connsiteY90" fmla="*/ 83127 h 2057400"/>
              <a:gd name="connsiteX91" fmla="*/ 22319673 w 22319753"/>
              <a:gd name="connsiteY91" fmla="*/ 0 h 205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22319753" h="2057400">
                <a:moveTo>
                  <a:pt x="0" y="166255"/>
                </a:moveTo>
                <a:cubicBezTo>
                  <a:pt x="48491" y="173182"/>
                  <a:pt x="96733" y="182163"/>
                  <a:pt x="145473" y="187037"/>
                </a:cubicBezTo>
                <a:cubicBezTo>
                  <a:pt x="235345" y="196024"/>
                  <a:pt x="326863" y="191173"/>
                  <a:pt x="415637" y="207818"/>
                </a:cubicBezTo>
                <a:cubicBezTo>
                  <a:pt x="440186" y="212421"/>
                  <a:pt x="455642" y="238212"/>
                  <a:pt x="477982" y="249382"/>
                </a:cubicBezTo>
                <a:cubicBezTo>
                  <a:pt x="497575" y="259179"/>
                  <a:pt x="519546" y="263237"/>
                  <a:pt x="540328" y="270164"/>
                </a:cubicBezTo>
                <a:cubicBezTo>
                  <a:pt x="678689" y="408525"/>
                  <a:pt x="529678" y="278101"/>
                  <a:pt x="665019" y="353291"/>
                </a:cubicBezTo>
                <a:cubicBezTo>
                  <a:pt x="708686" y="377550"/>
                  <a:pt x="789709" y="436418"/>
                  <a:pt x="789709" y="436418"/>
                </a:cubicBezTo>
                <a:cubicBezTo>
                  <a:pt x="803564" y="457200"/>
                  <a:pt x="813612" y="481103"/>
                  <a:pt x="831273" y="498764"/>
                </a:cubicBezTo>
                <a:cubicBezTo>
                  <a:pt x="966107" y="633597"/>
                  <a:pt x="1366373" y="559237"/>
                  <a:pt x="1413164" y="561109"/>
                </a:cubicBezTo>
                <a:cubicBezTo>
                  <a:pt x="1586053" y="618739"/>
                  <a:pt x="1310548" y="531034"/>
                  <a:pt x="1620982" y="602673"/>
                </a:cubicBezTo>
                <a:cubicBezTo>
                  <a:pt x="1663672" y="612525"/>
                  <a:pt x="1709219" y="619935"/>
                  <a:pt x="1745673" y="644237"/>
                </a:cubicBezTo>
                <a:cubicBezTo>
                  <a:pt x="1790281" y="673975"/>
                  <a:pt x="1866086" y="740308"/>
                  <a:pt x="1932709" y="748146"/>
                </a:cubicBezTo>
                <a:cubicBezTo>
                  <a:pt x="2029272" y="759506"/>
                  <a:pt x="2126673" y="762000"/>
                  <a:pt x="2223655" y="768927"/>
                </a:cubicBezTo>
                <a:lnTo>
                  <a:pt x="2348346" y="810491"/>
                </a:lnTo>
                <a:cubicBezTo>
                  <a:pt x="2509488" y="864206"/>
                  <a:pt x="2388829" y="829815"/>
                  <a:pt x="2722419" y="852055"/>
                </a:cubicBezTo>
                <a:cubicBezTo>
                  <a:pt x="3050842" y="906793"/>
                  <a:pt x="2670211" y="852055"/>
                  <a:pt x="3366655" y="852055"/>
                </a:cubicBezTo>
                <a:cubicBezTo>
                  <a:pt x="3519212" y="852055"/>
                  <a:pt x="3671455" y="865910"/>
                  <a:pt x="3823855" y="872837"/>
                </a:cubicBezTo>
                <a:cubicBezTo>
                  <a:pt x="3871749" y="880819"/>
                  <a:pt x="3959729" y="888819"/>
                  <a:pt x="4010891" y="914400"/>
                </a:cubicBezTo>
                <a:cubicBezTo>
                  <a:pt x="4088289" y="953099"/>
                  <a:pt x="4066639" y="960856"/>
                  <a:pt x="4135582" y="1018309"/>
                </a:cubicBezTo>
                <a:cubicBezTo>
                  <a:pt x="4154770" y="1034299"/>
                  <a:pt x="4176242" y="1047481"/>
                  <a:pt x="4197928" y="1059873"/>
                </a:cubicBezTo>
                <a:cubicBezTo>
                  <a:pt x="4224826" y="1075243"/>
                  <a:pt x="4252048" y="1090559"/>
                  <a:pt x="4281055" y="1101437"/>
                </a:cubicBezTo>
                <a:cubicBezTo>
                  <a:pt x="4307798" y="1111466"/>
                  <a:pt x="4336719" y="1114372"/>
                  <a:pt x="4364182" y="1122218"/>
                </a:cubicBezTo>
                <a:cubicBezTo>
                  <a:pt x="4385245" y="1128236"/>
                  <a:pt x="4405746" y="1136073"/>
                  <a:pt x="4426528" y="1143000"/>
                </a:cubicBezTo>
                <a:cubicBezTo>
                  <a:pt x="4468092" y="1170709"/>
                  <a:pt x="4515897" y="1190804"/>
                  <a:pt x="4551219" y="1226127"/>
                </a:cubicBezTo>
                <a:cubicBezTo>
                  <a:pt x="4572001" y="1246909"/>
                  <a:pt x="4586808" y="1276311"/>
                  <a:pt x="4613564" y="1288473"/>
                </a:cubicBezTo>
                <a:cubicBezTo>
                  <a:pt x="4665568" y="1312111"/>
                  <a:pt x="4725626" y="1311973"/>
                  <a:pt x="4779819" y="1330037"/>
                </a:cubicBezTo>
                <a:cubicBezTo>
                  <a:pt x="4989390" y="1399892"/>
                  <a:pt x="4664281" y="1293296"/>
                  <a:pt x="4925291" y="1371600"/>
                </a:cubicBezTo>
                <a:cubicBezTo>
                  <a:pt x="4967255" y="1384189"/>
                  <a:pt x="5008418" y="1399309"/>
                  <a:pt x="5049982" y="1413164"/>
                </a:cubicBezTo>
                <a:cubicBezTo>
                  <a:pt x="5070764" y="1420091"/>
                  <a:pt x="5090478" y="1432385"/>
                  <a:pt x="5112328" y="1433946"/>
                </a:cubicBezTo>
                <a:lnTo>
                  <a:pt x="5403273" y="1454727"/>
                </a:lnTo>
                <a:cubicBezTo>
                  <a:pt x="5444009" y="1461516"/>
                  <a:pt x="5586230" y="1483843"/>
                  <a:pt x="5631873" y="1496291"/>
                </a:cubicBezTo>
                <a:cubicBezTo>
                  <a:pt x="5674141" y="1507819"/>
                  <a:pt x="5756564" y="1537855"/>
                  <a:pt x="5756564" y="1537855"/>
                </a:cubicBezTo>
                <a:cubicBezTo>
                  <a:pt x="6222222" y="1471332"/>
                  <a:pt x="5699622" y="1537855"/>
                  <a:pt x="6795655" y="1537855"/>
                </a:cubicBezTo>
                <a:cubicBezTo>
                  <a:pt x="6865273" y="1537855"/>
                  <a:pt x="6934141" y="1523376"/>
                  <a:pt x="7003473" y="1517073"/>
                </a:cubicBezTo>
                <a:lnTo>
                  <a:pt x="7252855" y="1496291"/>
                </a:lnTo>
                <a:cubicBezTo>
                  <a:pt x="7474528" y="1503218"/>
                  <a:pt x="7696092" y="1517073"/>
                  <a:pt x="7917873" y="1517073"/>
                </a:cubicBezTo>
                <a:cubicBezTo>
                  <a:pt x="7953065" y="1517073"/>
                  <a:pt x="8120054" y="1487309"/>
                  <a:pt x="8167255" y="1475509"/>
                </a:cubicBezTo>
                <a:cubicBezTo>
                  <a:pt x="8216181" y="1463278"/>
                  <a:pt x="8262930" y="1441914"/>
                  <a:pt x="8312728" y="1433946"/>
                </a:cubicBezTo>
                <a:cubicBezTo>
                  <a:pt x="8436610" y="1414125"/>
                  <a:pt x="8686800" y="1392382"/>
                  <a:pt x="8686800" y="1392382"/>
                </a:cubicBezTo>
                <a:lnTo>
                  <a:pt x="9684328" y="1413164"/>
                </a:lnTo>
                <a:cubicBezTo>
                  <a:pt x="9706217" y="1414022"/>
                  <a:pt x="9724767" y="1433946"/>
                  <a:pt x="9746673" y="1433946"/>
                </a:cubicBezTo>
                <a:cubicBezTo>
                  <a:pt x="9843902" y="1433946"/>
                  <a:pt x="9940637" y="1420091"/>
                  <a:pt x="10037619" y="1413164"/>
                </a:cubicBezTo>
                <a:lnTo>
                  <a:pt x="11076709" y="1433946"/>
                </a:lnTo>
                <a:cubicBezTo>
                  <a:pt x="11098599" y="1434772"/>
                  <a:pt x="11117992" y="1448709"/>
                  <a:pt x="11139055" y="1454727"/>
                </a:cubicBezTo>
                <a:cubicBezTo>
                  <a:pt x="11207542" y="1474294"/>
                  <a:pt x="11254659" y="1482004"/>
                  <a:pt x="11326091" y="1496291"/>
                </a:cubicBezTo>
                <a:cubicBezTo>
                  <a:pt x="11402291" y="1482436"/>
                  <a:pt x="11478020" y="1465680"/>
                  <a:pt x="11554691" y="1454727"/>
                </a:cubicBezTo>
                <a:cubicBezTo>
                  <a:pt x="11939888" y="1399699"/>
                  <a:pt x="12797441" y="1415129"/>
                  <a:pt x="12905509" y="1413164"/>
                </a:cubicBezTo>
                <a:cubicBezTo>
                  <a:pt x="12947073" y="1406237"/>
                  <a:pt x="12988388" y="1397608"/>
                  <a:pt x="13030200" y="1392382"/>
                </a:cubicBezTo>
                <a:cubicBezTo>
                  <a:pt x="13223356" y="1368237"/>
                  <a:pt x="13444539" y="1356797"/>
                  <a:pt x="13632873" y="1350818"/>
                </a:cubicBezTo>
                <a:lnTo>
                  <a:pt x="14547273" y="1330037"/>
                </a:lnTo>
                <a:cubicBezTo>
                  <a:pt x="14865928" y="1336964"/>
                  <a:pt x="15185036" y="1332460"/>
                  <a:pt x="15503237" y="1350818"/>
                </a:cubicBezTo>
                <a:cubicBezTo>
                  <a:pt x="15546976" y="1353341"/>
                  <a:pt x="15627928" y="1392382"/>
                  <a:pt x="15627928" y="1392382"/>
                </a:cubicBezTo>
                <a:cubicBezTo>
                  <a:pt x="16039869" y="1346610"/>
                  <a:pt x="15553577" y="1398160"/>
                  <a:pt x="16105909" y="1350818"/>
                </a:cubicBezTo>
                <a:lnTo>
                  <a:pt x="16542328" y="1309255"/>
                </a:lnTo>
                <a:lnTo>
                  <a:pt x="17103437" y="1330037"/>
                </a:lnTo>
                <a:cubicBezTo>
                  <a:pt x="17172954" y="1333795"/>
                  <a:pt x="17242584" y="1339373"/>
                  <a:pt x="17311255" y="1350818"/>
                </a:cubicBezTo>
                <a:cubicBezTo>
                  <a:pt x="17367601" y="1360209"/>
                  <a:pt x="17477509" y="1392382"/>
                  <a:pt x="17477509" y="1392382"/>
                </a:cubicBezTo>
                <a:cubicBezTo>
                  <a:pt x="17505218" y="1413164"/>
                  <a:pt x="17532452" y="1434595"/>
                  <a:pt x="17560637" y="1454727"/>
                </a:cubicBezTo>
                <a:cubicBezTo>
                  <a:pt x="17580961" y="1469244"/>
                  <a:pt x="17603795" y="1480301"/>
                  <a:pt x="17622982" y="1496291"/>
                </a:cubicBezTo>
                <a:cubicBezTo>
                  <a:pt x="17645560" y="1515106"/>
                  <a:pt x="17662129" y="1540593"/>
                  <a:pt x="17685328" y="1558637"/>
                </a:cubicBezTo>
                <a:cubicBezTo>
                  <a:pt x="17724759" y="1589305"/>
                  <a:pt x="17768455" y="1614055"/>
                  <a:pt x="17810019" y="1641764"/>
                </a:cubicBezTo>
                <a:cubicBezTo>
                  <a:pt x="17830801" y="1655618"/>
                  <a:pt x="17854703" y="1665666"/>
                  <a:pt x="17872364" y="1683327"/>
                </a:cubicBezTo>
                <a:cubicBezTo>
                  <a:pt x="17909814" y="1720778"/>
                  <a:pt x="17946421" y="1765537"/>
                  <a:pt x="17997055" y="1787237"/>
                </a:cubicBezTo>
                <a:cubicBezTo>
                  <a:pt x="18023307" y="1798488"/>
                  <a:pt x="18052473" y="1801091"/>
                  <a:pt x="18080182" y="1808018"/>
                </a:cubicBezTo>
                <a:lnTo>
                  <a:pt x="18246437" y="1891146"/>
                </a:lnTo>
                <a:cubicBezTo>
                  <a:pt x="18274146" y="1905000"/>
                  <a:pt x="18303788" y="1915524"/>
                  <a:pt x="18329564" y="1932709"/>
                </a:cubicBezTo>
                <a:cubicBezTo>
                  <a:pt x="18390160" y="1973107"/>
                  <a:pt x="18435227" y="2011051"/>
                  <a:pt x="18516600" y="2015837"/>
                </a:cubicBezTo>
                <a:cubicBezTo>
                  <a:pt x="19077466" y="2048828"/>
                  <a:pt x="18751989" y="2032688"/>
                  <a:pt x="19493346" y="2057400"/>
                </a:cubicBezTo>
                <a:cubicBezTo>
                  <a:pt x="19666528" y="2050473"/>
                  <a:pt x="19839982" y="2048543"/>
                  <a:pt x="20012891" y="2036618"/>
                </a:cubicBezTo>
                <a:cubicBezTo>
                  <a:pt x="20041385" y="2034653"/>
                  <a:pt x="20068556" y="2023683"/>
                  <a:pt x="20096019" y="2015837"/>
                </a:cubicBezTo>
                <a:cubicBezTo>
                  <a:pt x="20141244" y="2002916"/>
                  <a:pt x="20204546" y="1979880"/>
                  <a:pt x="20241491" y="1953491"/>
                </a:cubicBezTo>
                <a:cubicBezTo>
                  <a:pt x="20377702" y="1856198"/>
                  <a:pt x="20232445" y="1914944"/>
                  <a:pt x="20366182" y="1870364"/>
                </a:cubicBezTo>
                <a:cubicBezTo>
                  <a:pt x="20414673" y="1821873"/>
                  <a:pt x="20452851" y="1760173"/>
                  <a:pt x="20511655" y="1724891"/>
                </a:cubicBezTo>
                <a:cubicBezTo>
                  <a:pt x="20546291" y="1704109"/>
                  <a:pt x="20582354" y="1685538"/>
                  <a:pt x="20615564" y="1662546"/>
                </a:cubicBezTo>
                <a:cubicBezTo>
                  <a:pt x="20672520" y="1623115"/>
                  <a:pt x="20724181" y="1576281"/>
                  <a:pt x="20781819" y="1537855"/>
                </a:cubicBezTo>
                <a:lnTo>
                  <a:pt x="20906509" y="1454727"/>
                </a:lnTo>
                <a:lnTo>
                  <a:pt x="20968855" y="1413164"/>
                </a:lnTo>
                <a:cubicBezTo>
                  <a:pt x="20982710" y="1392382"/>
                  <a:pt x="20993710" y="1369383"/>
                  <a:pt x="21010419" y="1350818"/>
                </a:cubicBezTo>
                <a:cubicBezTo>
                  <a:pt x="21056294" y="1299846"/>
                  <a:pt x="21117852" y="1262405"/>
                  <a:pt x="21155891" y="1205346"/>
                </a:cubicBezTo>
                <a:cubicBezTo>
                  <a:pt x="21169746" y="1184564"/>
                  <a:pt x="21179794" y="1160661"/>
                  <a:pt x="21197455" y="1143000"/>
                </a:cubicBezTo>
                <a:cubicBezTo>
                  <a:pt x="21221946" y="1118509"/>
                  <a:pt x="21254284" y="1103196"/>
                  <a:pt x="21280582" y="1080655"/>
                </a:cubicBezTo>
                <a:cubicBezTo>
                  <a:pt x="21302897" y="1061528"/>
                  <a:pt x="21319729" y="1036353"/>
                  <a:pt x="21342928" y="1018309"/>
                </a:cubicBezTo>
                <a:cubicBezTo>
                  <a:pt x="21382359" y="987641"/>
                  <a:pt x="21467619" y="935182"/>
                  <a:pt x="21467619" y="935182"/>
                </a:cubicBezTo>
                <a:cubicBezTo>
                  <a:pt x="21474546" y="907473"/>
                  <a:pt x="21474009" y="876726"/>
                  <a:pt x="21488400" y="852055"/>
                </a:cubicBezTo>
                <a:cubicBezTo>
                  <a:pt x="21640755" y="590873"/>
                  <a:pt x="21561758" y="770748"/>
                  <a:pt x="21696219" y="602673"/>
                </a:cubicBezTo>
                <a:cubicBezTo>
                  <a:pt x="21727425" y="563666"/>
                  <a:pt x="21751637" y="519546"/>
                  <a:pt x="21779346" y="477982"/>
                </a:cubicBezTo>
                <a:cubicBezTo>
                  <a:pt x="21793200" y="457200"/>
                  <a:pt x="21800127" y="429491"/>
                  <a:pt x="21820909" y="415637"/>
                </a:cubicBezTo>
                <a:cubicBezTo>
                  <a:pt x="21841691" y="401782"/>
                  <a:pt x="21860431" y="384217"/>
                  <a:pt x="21883255" y="374073"/>
                </a:cubicBezTo>
                <a:cubicBezTo>
                  <a:pt x="21923291" y="356279"/>
                  <a:pt x="21971492" y="356811"/>
                  <a:pt x="22007946" y="332509"/>
                </a:cubicBezTo>
                <a:cubicBezTo>
                  <a:pt x="22088518" y="278795"/>
                  <a:pt x="22046596" y="298844"/>
                  <a:pt x="22132637" y="270164"/>
                </a:cubicBezTo>
                <a:cubicBezTo>
                  <a:pt x="22378465" y="24336"/>
                  <a:pt x="22199369" y="240609"/>
                  <a:pt x="22278109" y="83127"/>
                </a:cubicBezTo>
                <a:cubicBezTo>
                  <a:pt x="22323516" y="-7687"/>
                  <a:pt x="22319673" y="52056"/>
                  <a:pt x="22319673" y="0"/>
                </a:cubicBezTo>
              </a:path>
            </a:pathLst>
          </a:custGeom>
          <a:noFill/>
          <a:ln w="63500" cap="flat">
            <a:solidFill>
              <a:srgbClr val="72F2E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593550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22A33811-B783-3DA4-1AB8-BCE0017E3365}"/>
              </a:ext>
            </a:extLst>
          </p:cNvPr>
          <p:cNvSpPr/>
          <p:nvPr/>
        </p:nvSpPr>
        <p:spPr>
          <a:xfrm>
            <a:off x="497098" y="3735104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224972F-B6D5-CD46-5E08-4E6FBDC68CE1}"/>
              </a:ext>
            </a:extLst>
          </p:cNvPr>
          <p:cNvSpPr/>
          <p:nvPr/>
        </p:nvSpPr>
        <p:spPr>
          <a:xfrm>
            <a:off x="1850518" y="247928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B20835E-9E26-7A74-D55C-18C62BDDF27B}"/>
              </a:ext>
            </a:extLst>
          </p:cNvPr>
          <p:cNvSpPr/>
          <p:nvPr/>
        </p:nvSpPr>
        <p:spPr>
          <a:xfrm>
            <a:off x="1850518" y="4091693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D3764A9-400A-1391-9C9C-97FE6CADB5EA}"/>
              </a:ext>
            </a:extLst>
          </p:cNvPr>
          <p:cNvSpPr/>
          <p:nvPr/>
        </p:nvSpPr>
        <p:spPr>
          <a:xfrm>
            <a:off x="1845341" y="5362487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B3EA9AE-3AD8-02CA-B9D7-1E83907DDB9B}"/>
              </a:ext>
            </a:extLst>
          </p:cNvPr>
          <p:cNvSpPr/>
          <p:nvPr/>
        </p:nvSpPr>
        <p:spPr>
          <a:xfrm>
            <a:off x="3125897" y="1773674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9DD2A8B-5557-1D81-56AD-FC54BE40FE21}"/>
              </a:ext>
            </a:extLst>
          </p:cNvPr>
          <p:cNvSpPr/>
          <p:nvPr/>
        </p:nvSpPr>
        <p:spPr>
          <a:xfrm>
            <a:off x="3119487" y="3222955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D8F5B4F-B40E-D8C4-63BB-F6633815BE7F}"/>
              </a:ext>
            </a:extLst>
          </p:cNvPr>
          <p:cNvSpPr/>
          <p:nvPr/>
        </p:nvSpPr>
        <p:spPr>
          <a:xfrm>
            <a:off x="3119487" y="4433034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52932B6-F57C-8B08-1B5E-B01A46341882}"/>
              </a:ext>
            </a:extLst>
          </p:cNvPr>
          <p:cNvSpPr/>
          <p:nvPr/>
        </p:nvSpPr>
        <p:spPr>
          <a:xfrm>
            <a:off x="3077083" y="581666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C1B39A7-89BE-1929-A107-56286514B162}"/>
              </a:ext>
            </a:extLst>
          </p:cNvPr>
          <p:cNvSpPr/>
          <p:nvPr/>
        </p:nvSpPr>
        <p:spPr>
          <a:xfrm>
            <a:off x="4308825" y="6278101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BA73507-C3D0-C975-91C0-A0CDB31E9E6E}"/>
              </a:ext>
            </a:extLst>
          </p:cNvPr>
          <p:cNvSpPr/>
          <p:nvPr/>
        </p:nvSpPr>
        <p:spPr>
          <a:xfrm>
            <a:off x="4388456" y="443303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9846415-0280-B9CA-0AEB-11838A08AC55}"/>
              </a:ext>
            </a:extLst>
          </p:cNvPr>
          <p:cNvSpPr/>
          <p:nvPr/>
        </p:nvSpPr>
        <p:spPr>
          <a:xfrm>
            <a:off x="4388456" y="171398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B14AB6D-C252-1CDF-2A99-B586B1C64158}"/>
              </a:ext>
            </a:extLst>
          </p:cNvPr>
          <p:cNvSpPr/>
          <p:nvPr/>
        </p:nvSpPr>
        <p:spPr>
          <a:xfrm>
            <a:off x="5670398" y="5106411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348410A-4A0F-396E-C4D5-A4B054117F50}"/>
              </a:ext>
            </a:extLst>
          </p:cNvPr>
          <p:cNvSpPr/>
          <p:nvPr/>
        </p:nvSpPr>
        <p:spPr>
          <a:xfrm>
            <a:off x="5678143" y="3862978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6FBAC62-CBC7-2BEB-C66D-2D95F997C69B}"/>
              </a:ext>
            </a:extLst>
          </p:cNvPr>
          <p:cNvSpPr/>
          <p:nvPr/>
        </p:nvSpPr>
        <p:spPr>
          <a:xfrm>
            <a:off x="5670398" y="242460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9A1D629-B041-0036-B61D-3C4F103891D3}"/>
              </a:ext>
            </a:extLst>
          </p:cNvPr>
          <p:cNvSpPr/>
          <p:nvPr/>
        </p:nvSpPr>
        <p:spPr>
          <a:xfrm>
            <a:off x="5670398" y="1105466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54B8464-F84C-B836-B7D0-60A74E108680}"/>
              </a:ext>
            </a:extLst>
          </p:cNvPr>
          <p:cNvCxnSpPr>
            <a:stCxn id="3" idx="7"/>
            <a:endCxn id="4" idx="3"/>
          </p:cNvCxnSpPr>
          <p:nvPr/>
        </p:nvCxnSpPr>
        <p:spPr>
          <a:xfrm flipV="1">
            <a:off x="888633" y="2916429"/>
            <a:ext cx="1029063" cy="89367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316E9D1-4A9B-F35D-2999-D700984CAC74}"/>
              </a:ext>
            </a:extLst>
          </p:cNvPr>
          <p:cNvCxnSpPr>
            <a:cxnSpLocks/>
            <a:stCxn id="3" idx="6"/>
            <a:endCxn id="5" idx="2"/>
          </p:cNvCxnSpPr>
          <p:nvPr/>
        </p:nvCxnSpPr>
        <p:spPr>
          <a:xfrm>
            <a:off x="955810" y="3991180"/>
            <a:ext cx="894708" cy="356589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A7D21B5-5D8D-13D3-A52C-3C9607C7D02C}"/>
              </a:ext>
            </a:extLst>
          </p:cNvPr>
          <p:cNvCxnSpPr>
            <a:cxnSpLocks/>
            <a:stCxn id="3" idx="5"/>
            <a:endCxn id="6" idx="1"/>
          </p:cNvCxnSpPr>
          <p:nvPr/>
        </p:nvCxnSpPr>
        <p:spPr>
          <a:xfrm>
            <a:off x="888633" y="4172252"/>
            <a:ext cx="1023885" cy="126523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EEBCFFF-2D41-794D-5BDC-D06867765CAB}"/>
              </a:ext>
            </a:extLst>
          </p:cNvPr>
          <p:cNvCxnSpPr>
            <a:cxnSpLocks/>
            <a:stCxn id="4" idx="7"/>
            <a:endCxn id="7" idx="2"/>
          </p:cNvCxnSpPr>
          <p:nvPr/>
        </p:nvCxnSpPr>
        <p:spPr>
          <a:xfrm flipV="1">
            <a:off x="2242053" y="2029750"/>
            <a:ext cx="883844" cy="524534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2C0FE09-5535-336A-880C-786B117F5F97}"/>
              </a:ext>
            </a:extLst>
          </p:cNvPr>
          <p:cNvCxnSpPr>
            <a:cxnSpLocks/>
            <a:stCxn id="4" idx="5"/>
            <a:endCxn id="8" idx="2"/>
          </p:cNvCxnSpPr>
          <p:nvPr/>
        </p:nvCxnSpPr>
        <p:spPr>
          <a:xfrm>
            <a:off x="2242053" y="2916429"/>
            <a:ext cx="877434" cy="562602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9191A1E-2316-1585-1AFF-B9D0A101A1C8}"/>
              </a:ext>
            </a:extLst>
          </p:cNvPr>
          <p:cNvCxnSpPr>
            <a:cxnSpLocks/>
            <a:stCxn id="5" idx="6"/>
            <a:endCxn id="9" idx="2"/>
          </p:cNvCxnSpPr>
          <p:nvPr/>
        </p:nvCxnSpPr>
        <p:spPr>
          <a:xfrm>
            <a:off x="2309230" y="4347769"/>
            <a:ext cx="810257" cy="341341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424EE65-7366-6060-A8F3-46EF3E015BFC}"/>
              </a:ext>
            </a:extLst>
          </p:cNvPr>
          <p:cNvCxnSpPr>
            <a:cxnSpLocks/>
            <a:stCxn id="6" idx="6"/>
            <a:endCxn id="10" idx="2"/>
          </p:cNvCxnSpPr>
          <p:nvPr/>
        </p:nvCxnSpPr>
        <p:spPr>
          <a:xfrm>
            <a:off x="2304053" y="5618563"/>
            <a:ext cx="773030" cy="454176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47EBD46-2C96-928A-F0EF-256F991769B9}"/>
              </a:ext>
            </a:extLst>
          </p:cNvPr>
          <p:cNvCxnSpPr>
            <a:cxnSpLocks/>
            <a:stCxn id="7" idx="6"/>
            <a:endCxn id="13" idx="2"/>
          </p:cNvCxnSpPr>
          <p:nvPr/>
        </p:nvCxnSpPr>
        <p:spPr>
          <a:xfrm flipV="1">
            <a:off x="3584609" y="1970058"/>
            <a:ext cx="803847" cy="59692"/>
          </a:xfrm>
          <a:prstGeom prst="line">
            <a:avLst/>
          </a:prstGeom>
          <a:noFill/>
          <a:ln w="127000" cap="flat">
            <a:solidFill>
              <a:schemeClr val="accent5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4D4F499-0B01-7616-7F70-AAD18DFB35C4}"/>
              </a:ext>
            </a:extLst>
          </p:cNvPr>
          <p:cNvCxnSpPr>
            <a:cxnSpLocks/>
            <a:stCxn id="9" idx="6"/>
            <a:endCxn id="12" idx="2"/>
          </p:cNvCxnSpPr>
          <p:nvPr/>
        </p:nvCxnSpPr>
        <p:spPr>
          <a:xfrm flipV="1">
            <a:off x="3578199" y="4689108"/>
            <a:ext cx="810257" cy="2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D89C0B3-DE4C-080D-07D0-EDE03FBBACFF}"/>
              </a:ext>
            </a:extLst>
          </p:cNvPr>
          <p:cNvCxnSpPr>
            <a:cxnSpLocks/>
            <a:stCxn id="10" idx="6"/>
            <a:endCxn id="11" idx="2"/>
          </p:cNvCxnSpPr>
          <p:nvPr/>
        </p:nvCxnSpPr>
        <p:spPr>
          <a:xfrm>
            <a:off x="3535795" y="6072738"/>
            <a:ext cx="773030" cy="46143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70A693F-52AF-FA63-3F83-AC0E2AA24B56}"/>
              </a:ext>
            </a:extLst>
          </p:cNvPr>
          <p:cNvCxnSpPr>
            <a:cxnSpLocks/>
            <a:stCxn id="12" idx="6"/>
            <a:endCxn id="15" idx="2"/>
          </p:cNvCxnSpPr>
          <p:nvPr/>
        </p:nvCxnSpPr>
        <p:spPr>
          <a:xfrm flipV="1">
            <a:off x="4847168" y="4119054"/>
            <a:ext cx="830975" cy="570054"/>
          </a:xfrm>
          <a:prstGeom prst="line">
            <a:avLst/>
          </a:prstGeom>
          <a:noFill/>
          <a:ln w="127000" cap="flat">
            <a:solidFill>
              <a:schemeClr val="accent5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13A38EAD-335E-EB65-BC4E-11EA7CC1622F}"/>
              </a:ext>
            </a:extLst>
          </p:cNvPr>
          <p:cNvCxnSpPr>
            <a:cxnSpLocks/>
            <a:stCxn id="12" idx="6"/>
            <a:endCxn id="14" idx="2"/>
          </p:cNvCxnSpPr>
          <p:nvPr/>
        </p:nvCxnSpPr>
        <p:spPr>
          <a:xfrm>
            <a:off x="4847168" y="4689108"/>
            <a:ext cx="823230" cy="673379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CB7F970-1E9C-BC7F-3F6A-ABD1DF7A494C}"/>
              </a:ext>
            </a:extLst>
          </p:cNvPr>
          <p:cNvCxnSpPr>
            <a:cxnSpLocks/>
            <a:stCxn id="13" idx="6"/>
            <a:endCxn id="17" idx="2"/>
          </p:cNvCxnSpPr>
          <p:nvPr/>
        </p:nvCxnSpPr>
        <p:spPr>
          <a:xfrm flipV="1">
            <a:off x="4847168" y="1361542"/>
            <a:ext cx="823230" cy="608516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092DA6A9-0C06-DDB5-1998-2920DAB0825D}"/>
              </a:ext>
            </a:extLst>
          </p:cNvPr>
          <p:cNvCxnSpPr>
            <a:cxnSpLocks/>
            <a:stCxn id="13" idx="6"/>
            <a:endCxn id="16" idx="2"/>
          </p:cNvCxnSpPr>
          <p:nvPr/>
        </p:nvCxnSpPr>
        <p:spPr>
          <a:xfrm>
            <a:off x="4847168" y="1970058"/>
            <a:ext cx="823230" cy="710627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58D6796D-B8E0-E5BA-79CB-1B5D299B24E6}"/>
              </a:ext>
            </a:extLst>
          </p:cNvPr>
          <p:cNvSpPr txBox="1"/>
          <p:nvPr/>
        </p:nvSpPr>
        <p:spPr>
          <a:xfrm>
            <a:off x="557887" y="3637092"/>
            <a:ext cx="39913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FFFFFF"/>
                </a:solidFill>
                <a:latin typeface="Chalkduster" panose="03050602040202020205" pitchFamily="66" charset="77"/>
              </a:rPr>
              <a:t>s</a:t>
            </a:r>
          </a:p>
        </p:txBody>
      </p:sp>
      <p:sp>
        <p:nvSpPr>
          <p:cNvPr id="63" name="Merge 62">
            <a:extLst>
              <a:ext uri="{FF2B5EF4-FFF2-40B4-BE49-F238E27FC236}">
                <a16:creationId xmlns:a16="http://schemas.microsoft.com/office/drawing/2014/main" id="{5FB51D65-8240-6CFD-C7B7-D71B5A889567}"/>
              </a:ext>
            </a:extLst>
          </p:cNvPr>
          <p:cNvSpPr/>
          <p:nvPr/>
        </p:nvSpPr>
        <p:spPr>
          <a:xfrm rot="5400000">
            <a:off x="6571906" y="195801"/>
            <a:ext cx="1384590" cy="2283310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1018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4" name="Merge 63">
            <a:extLst>
              <a:ext uri="{FF2B5EF4-FFF2-40B4-BE49-F238E27FC236}">
                <a16:creationId xmlns:a16="http://schemas.microsoft.com/office/drawing/2014/main" id="{021717F1-7225-005C-E3D9-334F06B01F77}"/>
              </a:ext>
            </a:extLst>
          </p:cNvPr>
          <p:cNvSpPr/>
          <p:nvPr/>
        </p:nvSpPr>
        <p:spPr>
          <a:xfrm rot="5400000">
            <a:off x="6614726" y="1598710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1018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5" name="Merge 64">
            <a:extLst>
              <a:ext uri="{FF2B5EF4-FFF2-40B4-BE49-F238E27FC236}">
                <a16:creationId xmlns:a16="http://schemas.microsoft.com/office/drawing/2014/main" id="{95AB8F65-1996-4F99-543B-D9F176B0FD6F}"/>
              </a:ext>
            </a:extLst>
          </p:cNvPr>
          <p:cNvSpPr/>
          <p:nvPr/>
        </p:nvSpPr>
        <p:spPr>
          <a:xfrm rot="5400000">
            <a:off x="6595345" y="2971360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1018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6" name="Merge 65">
            <a:extLst>
              <a:ext uri="{FF2B5EF4-FFF2-40B4-BE49-F238E27FC236}">
                <a16:creationId xmlns:a16="http://schemas.microsoft.com/office/drawing/2014/main" id="{48941BA8-E566-71C7-2708-0BE26715CBE4}"/>
              </a:ext>
            </a:extLst>
          </p:cNvPr>
          <p:cNvSpPr/>
          <p:nvPr/>
        </p:nvSpPr>
        <p:spPr>
          <a:xfrm rot="5400000">
            <a:off x="6613075" y="4258501"/>
            <a:ext cx="1324896" cy="2283312"/>
          </a:xfrm>
          <a:prstGeom prst="flowChartMerge">
            <a:avLst/>
          </a:prstGeom>
          <a:solidFill>
            <a:schemeClr val="accent4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7" name="Merge 66">
            <a:extLst>
              <a:ext uri="{FF2B5EF4-FFF2-40B4-BE49-F238E27FC236}">
                <a16:creationId xmlns:a16="http://schemas.microsoft.com/office/drawing/2014/main" id="{42F32E53-32E9-2C21-754B-35E0DDDC4020}"/>
              </a:ext>
            </a:extLst>
          </p:cNvPr>
          <p:cNvSpPr/>
          <p:nvPr/>
        </p:nvSpPr>
        <p:spPr>
          <a:xfrm rot="5400000">
            <a:off x="5237305" y="5432356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1018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69CACA1E-A180-FE8C-DAA9-EABFD617D477}"/>
              </a:ext>
            </a:extLst>
          </p:cNvPr>
          <p:cNvSpPr/>
          <p:nvPr/>
        </p:nvSpPr>
        <p:spPr>
          <a:xfrm rot="10800000">
            <a:off x="23053828" y="3634367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C343CF2E-FC9C-F83A-243A-7D68108AB369}"/>
              </a:ext>
            </a:extLst>
          </p:cNvPr>
          <p:cNvSpPr/>
          <p:nvPr/>
        </p:nvSpPr>
        <p:spPr>
          <a:xfrm rot="10800000">
            <a:off x="21700408" y="489018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34A3CB77-1C59-DF67-5FDB-AA4158872420}"/>
              </a:ext>
            </a:extLst>
          </p:cNvPr>
          <p:cNvSpPr/>
          <p:nvPr/>
        </p:nvSpPr>
        <p:spPr>
          <a:xfrm rot="10800000">
            <a:off x="21700408" y="3277778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E041B13E-461C-78AE-BB4E-95E1BD93F29E}"/>
              </a:ext>
            </a:extLst>
          </p:cNvPr>
          <p:cNvSpPr/>
          <p:nvPr/>
        </p:nvSpPr>
        <p:spPr>
          <a:xfrm rot="10800000">
            <a:off x="21705585" y="2006984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FC2CBFB9-3367-DC10-664F-54C36642B2AC}"/>
              </a:ext>
            </a:extLst>
          </p:cNvPr>
          <p:cNvSpPr/>
          <p:nvPr/>
        </p:nvSpPr>
        <p:spPr>
          <a:xfrm rot="10800000">
            <a:off x="20425029" y="5595797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23BB3B57-3331-36FA-6FEA-50334AB2B579}"/>
              </a:ext>
            </a:extLst>
          </p:cNvPr>
          <p:cNvSpPr/>
          <p:nvPr/>
        </p:nvSpPr>
        <p:spPr>
          <a:xfrm rot="10800000">
            <a:off x="20431439" y="4146516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A1DED2F5-3301-5C13-15FF-4148612A9407}"/>
              </a:ext>
            </a:extLst>
          </p:cNvPr>
          <p:cNvSpPr/>
          <p:nvPr/>
        </p:nvSpPr>
        <p:spPr>
          <a:xfrm rot="10800000">
            <a:off x="20431439" y="2936437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8A3A25F-C416-6CA8-2F86-C253A911BA99}"/>
              </a:ext>
            </a:extLst>
          </p:cNvPr>
          <p:cNvSpPr/>
          <p:nvPr/>
        </p:nvSpPr>
        <p:spPr>
          <a:xfrm rot="10800000">
            <a:off x="20473843" y="155280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6649D22B-FE54-C884-676E-0461BDC63AF0}"/>
              </a:ext>
            </a:extLst>
          </p:cNvPr>
          <p:cNvSpPr/>
          <p:nvPr/>
        </p:nvSpPr>
        <p:spPr>
          <a:xfrm rot="10800000">
            <a:off x="19242101" y="1091370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16CFDD31-5816-F7B0-C274-330985CEFAA9}"/>
              </a:ext>
            </a:extLst>
          </p:cNvPr>
          <p:cNvSpPr/>
          <p:nvPr/>
        </p:nvSpPr>
        <p:spPr>
          <a:xfrm rot="10800000">
            <a:off x="19162470" y="293643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6AAB0A98-0624-C972-065B-9B5D873324FA}"/>
              </a:ext>
            </a:extLst>
          </p:cNvPr>
          <p:cNvSpPr/>
          <p:nvPr/>
        </p:nvSpPr>
        <p:spPr>
          <a:xfrm rot="10800000">
            <a:off x="19162470" y="565548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CA3B5BD2-0CB1-127D-65E8-99EDACE0B6FD}"/>
              </a:ext>
            </a:extLst>
          </p:cNvPr>
          <p:cNvSpPr/>
          <p:nvPr/>
        </p:nvSpPr>
        <p:spPr>
          <a:xfrm rot="10800000">
            <a:off x="17880528" y="2263060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0C65EC8A-D493-2F12-9507-8FB1DE7E672A}"/>
              </a:ext>
            </a:extLst>
          </p:cNvPr>
          <p:cNvSpPr/>
          <p:nvPr/>
        </p:nvSpPr>
        <p:spPr>
          <a:xfrm rot="10800000">
            <a:off x="17872783" y="3506493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2BECC466-AABC-B495-A2CF-F4575A6B942C}"/>
              </a:ext>
            </a:extLst>
          </p:cNvPr>
          <p:cNvSpPr/>
          <p:nvPr/>
        </p:nvSpPr>
        <p:spPr>
          <a:xfrm rot="10800000">
            <a:off x="17880528" y="494486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EBF39356-0658-85DD-4E58-78F2D1C58BB1}"/>
              </a:ext>
            </a:extLst>
          </p:cNvPr>
          <p:cNvSpPr/>
          <p:nvPr/>
        </p:nvSpPr>
        <p:spPr>
          <a:xfrm rot="10800000">
            <a:off x="17880528" y="6264005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E584EC80-6FE6-93D8-9973-17965AF90FFE}"/>
              </a:ext>
            </a:extLst>
          </p:cNvPr>
          <p:cNvCxnSpPr>
            <a:cxnSpLocks/>
            <a:stCxn id="69" idx="7"/>
            <a:endCxn id="70" idx="3"/>
          </p:cNvCxnSpPr>
          <p:nvPr/>
        </p:nvCxnSpPr>
        <p:spPr>
          <a:xfrm rot="10800000" flipV="1">
            <a:off x="22091942" y="4071514"/>
            <a:ext cx="1029063" cy="89367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8E5989EE-781C-9F75-3469-D36436E76769}"/>
              </a:ext>
            </a:extLst>
          </p:cNvPr>
          <p:cNvCxnSpPr>
            <a:cxnSpLocks/>
            <a:stCxn id="69" idx="6"/>
            <a:endCxn id="71" idx="2"/>
          </p:cNvCxnSpPr>
          <p:nvPr/>
        </p:nvCxnSpPr>
        <p:spPr>
          <a:xfrm rot="10800000">
            <a:off x="22159120" y="3533852"/>
            <a:ext cx="894708" cy="356589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76A5B7F9-DB8E-ED0E-4C53-A43F741192FD}"/>
              </a:ext>
            </a:extLst>
          </p:cNvPr>
          <p:cNvCxnSpPr>
            <a:cxnSpLocks/>
            <a:stCxn id="69" idx="5"/>
            <a:endCxn id="72" idx="1"/>
          </p:cNvCxnSpPr>
          <p:nvPr/>
        </p:nvCxnSpPr>
        <p:spPr>
          <a:xfrm rot="10800000">
            <a:off x="22097120" y="2444131"/>
            <a:ext cx="1023885" cy="126523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A419852C-C440-2CD7-70F5-B6B8DDDE2488}"/>
              </a:ext>
            </a:extLst>
          </p:cNvPr>
          <p:cNvCxnSpPr>
            <a:cxnSpLocks/>
            <a:stCxn id="70" idx="7"/>
            <a:endCxn id="73" idx="2"/>
          </p:cNvCxnSpPr>
          <p:nvPr/>
        </p:nvCxnSpPr>
        <p:spPr>
          <a:xfrm rot="10800000" flipV="1">
            <a:off x="20883741" y="5327337"/>
            <a:ext cx="883844" cy="524534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1B8DC0FA-24C2-9E6C-88B7-D22D9E6D5352}"/>
              </a:ext>
            </a:extLst>
          </p:cNvPr>
          <p:cNvCxnSpPr>
            <a:cxnSpLocks/>
            <a:stCxn id="70" idx="5"/>
            <a:endCxn id="74" idx="2"/>
          </p:cNvCxnSpPr>
          <p:nvPr/>
        </p:nvCxnSpPr>
        <p:spPr>
          <a:xfrm rot="10800000">
            <a:off x="20890151" y="4402590"/>
            <a:ext cx="877434" cy="562602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52BF9EB1-5F00-A41C-1B79-0E73E211D917}"/>
              </a:ext>
            </a:extLst>
          </p:cNvPr>
          <p:cNvCxnSpPr>
            <a:cxnSpLocks/>
            <a:stCxn id="71" idx="6"/>
            <a:endCxn id="75" idx="2"/>
          </p:cNvCxnSpPr>
          <p:nvPr/>
        </p:nvCxnSpPr>
        <p:spPr>
          <a:xfrm rot="10800000">
            <a:off x="20890151" y="3192511"/>
            <a:ext cx="810257" cy="341341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C9CAE128-EFD1-2D84-5757-540AC9DB18B1}"/>
              </a:ext>
            </a:extLst>
          </p:cNvPr>
          <p:cNvCxnSpPr>
            <a:cxnSpLocks/>
            <a:stCxn id="72" idx="6"/>
            <a:endCxn id="76" idx="2"/>
          </p:cNvCxnSpPr>
          <p:nvPr/>
        </p:nvCxnSpPr>
        <p:spPr>
          <a:xfrm rot="10800000">
            <a:off x="20932555" y="1808882"/>
            <a:ext cx="773030" cy="454176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FBDB1856-BE9C-F83C-367C-06D2B1E8A737}"/>
              </a:ext>
            </a:extLst>
          </p:cNvPr>
          <p:cNvCxnSpPr>
            <a:cxnSpLocks/>
            <a:stCxn id="73" idx="6"/>
            <a:endCxn id="79" idx="2"/>
          </p:cNvCxnSpPr>
          <p:nvPr/>
        </p:nvCxnSpPr>
        <p:spPr>
          <a:xfrm rot="10800000" flipV="1">
            <a:off x="19621182" y="5851871"/>
            <a:ext cx="803847" cy="59692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F783DCF4-3A0C-DA43-BE84-4BE59BFF969B}"/>
              </a:ext>
            </a:extLst>
          </p:cNvPr>
          <p:cNvCxnSpPr>
            <a:cxnSpLocks/>
            <a:stCxn id="75" idx="6"/>
            <a:endCxn id="78" idx="2"/>
          </p:cNvCxnSpPr>
          <p:nvPr/>
        </p:nvCxnSpPr>
        <p:spPr>
          <a:xfrm rot="10800000" flipV="1">
            <a:off x="19621182" y="3192511"/>
            <a:ext cx="810257" cy="2"/>
          </a:xfrm>
          <a:prstGeom prst="line">
            <a:avLst/>
          </a:prstGeom>
          <a:noFill/>
          <a:ln w="127000" cap="flat">
            <a:solidFill>
              <a:schemeClr val="accent5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0C852BB7-187C-E534-FC28-86FDF5C61673}"/>
              </a:ext>
            </a:extLst>
          </p:cNvPr>
          <p:cNvCxnSpPr>
            <a:cxnSpLocks/>
            <a:stCxn id="76" idx="6"/>
            <a:endCxn id="77" idx="2"/>
          </p:cNvCxnSpPr>
          <p:nvPr/>
        </p:nvCxnSpPr>
        <p:spPr>
          <a:xfrm rot="10800000">
            <a:off x="19700813" y="1347445"/>
            <a:ext cx="773030" cy="461438"/>
          </a:xfrm>
          <a:prstGeom prst="line">
            <a:avLst/>
          </a:prstGeom>
          <a:noFill/>
          <a:ln w="127000" cap="flat">
            <a:solidFill>
              <a:schemeClr val="accent5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ED1B9FE9-64D2-1020-1188-C54E86162FB4}"/>
              </a:ext>
            </a:extLst>
          </p:cNvPr>
          <p:cNvCxnSpPr>
            <a:cxnSpLocks/>
            <a:stCxn id="78" idx="6"/>
            <a:endCxn id="81" idx="2"/>
          </p:cNvCxnSpPr>
          <p:nvPr/>
        </p:nvCxnSpPr>
        <p:spPr>
          <a:xfrm rot="10800000" flipV="1">
            <a:off x="18331495" y="3192513"/>
            <a:ext cx="830975" cy="570054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573CBFFB-B1CB-416F-0D17-3C2F08EA16A4}"/>
              </a:ext>
            </a:extLst>
          </p:cNvPr>
          <p:cNvCxnSpPr>
            <a:cxnSpLocks/>
            <a:stCxn id="78" idx="6"/>
            <a:endCxn id="80" idx="2"/>
          </p:cNvCxnSpPr>
          <p:nvPr/>
        </p:nvCxnSpPr>
        <p:spPr>
          <a:xfrm rot="10800000">
            <a:off x="18339240" y="2519134"/>
            <a:ext cx="823230" cy="673379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E97679F0-FD0B-6D39-28E9-D371D3E65024}"/>
              </a:ext>
            </a:extLst>
          </p:cNvPr>
          <p:cNvCxnSpPr>
            <a:cxnSpLocks/>
            <a:stCxn id="79" idx="6"/>
            <a:endCxn id="83" idx="2"/>
          </p:cNvCxnSpPr>
          <p:nvPr/>
        </p:nvCxnSpPr>
        <p:spPr>
          <a:xfrm rot="10800000" flipV="1">
            <a:off x="18339240" y="5911563"/>
            <a:ext cx="823230" cy="608516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47D9ACD8-40F3-DA05-DCD0-911244E379BC}"/>
              </a:ext>
            </a:extLst>
          </p:cNvPr>
          <p:cNvCxnSpPr>
            <a:cxnSpLocks/>
            <a:stCxn id="79" idx="6"/>
            <a:endCxn id="82" idx="2"/>
          </p:cNvCxnSpPr>
          <p:nvPr/>
        </p:nvCxnSpPr>
        <p:spPr>
          <a:xfrm rot="10800000">
            <a:off x="18339240" y="5200936"/>
            <a:ext cx="823230" cy="710627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5A7C573F-2B76-8D02-8D7D-F26B09149A89}"/>
              </a:ext>
            </a:extLst>
          </p:cNvPr>
          <p:cNvSpPr txBox="1"/>
          <p:nvPr/>
        </p:nvSpPr>
        <p:spPr>
          <a:xfrm>
            <a:off x="23180583" y="3851006"/>
            <a:ext cx="39913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FFFFFF"/>
                </a:solidFill>
                <a:latin typeface="Chalkduster" panose="03050602040202020205" pitchFamily="66" charset="77"/>
              </a:rPr>
              <a:t>t</a:t>
            </a:r>
          </a:p>
        </p:txBody>
      </p:sp>
      <p:sp>
        <p:nvSpPr>
          <p:cNvPr id="99" name="Merge 98">
            <a:extLst>
              <a:ext uri="{FF2B5EF4-FFF2-40B4-BE49-F238E27FC236}">
                <a16:creationId xmlns:a16="http://schemas.microsoft.com/office/drawing/2014/main" id="{27B8A903-0D3C-B897-9567-B7688E9B49CC}"/>
              </a:ext>
            </a:extLst>
          </p:cNvPr>
          <p:cNvSpPr/>
          <p:nvPr/>
        </p:nvSpPr>
        <p:spPr>
          <a:xfrm rot="16200000">
            <a:off x="16053142" y="5402510"/>
            <a:ext cx="1384590" cy="2283310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0" name="Merge 99">
            <a:extLst>
              <a:ext uri="{FF2B5EF4-FFF2-40B4-BE49-F238E27FC236}">
                <a16:creationId xmlns:a16="http://schemas.microsoft.com/office/drawing/2014/main" id="{D8867109-E8BC-5C49-33C4-EC8D99F708C3}"/>
              </a:ext>
            </a:extLst>
          </p:cNvPr>
          <p:cNvSpPr/>
          <p:nvPr/>
        </p:nvSpPr>
        <p:spPr>
          <a:xfrm rot="16200000">
            <a:off x="16070016" y="3999599"/>
            <a:ext cx="1324896" cy="2283312"/>
          </a:xfrm>
          <a:prstGeom prst="flowChartMerge">
            <a:avLst/>
          </a:prstGeom>
          <a:solidFill>
            <a:schemeClr val="accent4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1" name="Merge 100">
            <a:extLst>
              <a:ext uri="{FF2B5EF4-FFF2-40B4-BE49-F238E27FC236}">
                <a16:creationId xmlns:a16="http://schemas.microsoft.com/office/drawing/2014/main" id="{48791C05-5174-B06B-BA9F-EBA17B08DD85}"/>
              </a:ext>
            </a:extLst>
          </p:cNvPr>
          <p:cNvSpPr/>
          <p:nvPr/>
        </p:nvSpPr>
        <p:spPr>
          <a:xfrm rot="16200000">
            <a:off x="16089397" y="2626949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2" name="Merge 101">
            <a:extLst>
              <a:ext uri="{FF2B5EF4-FFF2-40B4-BE49-F238E27FC236}">
                <a16:creationId xmlns:a16="http://schemas.microsoft.com/office/drawing/2014/main" id="{517574CB-4159-1B20-209D-938F50BA26C1}"/>
              </a:ext>
            </a:extLst>
          </p:cNvPr>
          <p:cNvSpPr/>
          <p:nvPr/>
        </p:nvSpPr>
        <p:spPr>
          <a:xfrm rot="16200000">
            <a:off x="16071667" y="1339808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3" name="Merge 102">
            <a:extLst>
              <a:ext uri="{FF2B5EF4-FFF2-40B4-BE49-F238E27FC236}">
                <a16:creationId xmlns:a16="http://schemas.microsoft.com/office/drawing/2014/main" id="{D5C51A22-943A-613B-05D4-D3D0583E2401}"/>
              </a:ext>
            </a:extLst>
          </p:cNvPr>
          <p:cNvSpPr/>
          <p:nvPr/>
        </p:nvSpPr>
        <p:spPr>
          <a:xfrm rot="16200000">
            <a:off x="17447437" y="165953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!!r10">
                <a:extLst>
                  <a:ext uri="{FF2B5EF4-FFF2-40B4-BE49-F238E27FC236}">
                    <a16:creationId xmlns:a16="http://schemas.microsoft.com/office/drawing/2014/main" id="{B45187F6-5949-72E9-BA30-1BB2CC96D573}"/>
                  </a:ext>
                </a:extLst>
              </p:cNvPr>
              <p:cNvSpPr/>
              <p:nvPr/>
            </p:nvSpPr>
            <p:spPr>
              <a:xfrm>
                <a:off x="2321070" y="4683890"/>
                <a:ext cx="583052" cy="646827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𝑄</m:t>
                      </m:r>
                    </m:oMath>
                  </m:oMathPara>
                </a14:m>
                <a:endParaRPr lang="en-US" sz="3200" dirty="0">
                  <a:solidFill>
                    <a:schemeClr val="accent5">
                      <a:lumMod val="75000"/>
                    </a:scheme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1" name="!!r10">
                <a:extLst>
                  <a:ext uri="{FF2B5EF4-FFF2-40B4-BE49-F238E27FC236}">
                    <a16:creationId xmlns:a16="http://schemas.microsoft.com/office/drawing/2014/main" id="{B45187F6-5949-72E9-BA30-1BB2CC96D5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1070" y="4683890"/>
                <a:ext cx="583052" cy="646827"/>
              </a:xfrm>
              <a:prstGeom prst="roundRect">
                <a:avLst/>
              </a:prstGeom>
              <a:blipFill>
                <a:blip r:embed="rId4"/>
                <a:stretch>
                  <a:fillRect l="-25532" r="-2128" b="-19231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!!r10">
                <a:extLst>
                  <a:ext uri="{FF2B5EF4-FFF2-40B4-BE49-F238E27FC236}">
                    <a16:creationId xmlns:a16="http://schemas.microsoft.com/office/drawing/2014/main" id="{E8FEB822-AB3B-679F-EF3F-1B9DE34A4A3B}"/>
                  </a:ext>
                </a:extLst>
              </p:cNvPr>
              <p:cNvSpPr/>
              <p:nvPr/>
            </p:nvSpPr>
            <p:spPr>
              <a:xfrm>
                <a:off x="20802378" y="3515326"/>
                <a:ext cx="583052" cy="646827"/>
              </a:xfrm>
              <a:prstGeom prst="round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𝑆</m:t>
                      </m:r>
                    </m:oMath>
                  </m:oMathPara>
                </a14:m>
                <a:endParaRPr lang="en-US" sz="3200" dirty="0">
                  <a:solidFill>
                    <a:schemeClr val="accent5">
                      <a:lumMod val="75000"/>
                    </a:scheme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2" name="!!r10">
                <a:extLst>
                  <a:ext uri="{FF2B5EF4-FFF2-40B4-BE49-F238E27FC236}">
                    <a16:creationId xmlns:a16="http://schemas.microsoft.com/office/drawing/2014/main" id="{E8FEB822-AB3B-679F-EF3F-1B9DE34A4A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02378" y="3515326"/>
                <a:ext cx="583052" cy="646827"/>
              </a:xfrm>
              <a:prstGeom prst="roundRect">
                <a:avLst/>
              </a:prstGeom>
              <a:blipFill>
                <a:blip r:embed="rId5"/>
                <a:stretch>
                  <a:fillRect l="-19149" b="-19231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01AEA6FF-A16A-D0E9-39B2-CB889719F280}"/>
              </a:ext>
            </a:extLst>
          </p:cNvPr>
          <p:cNvSpPr txBox="1"/>
          <p:nvPr/>
        </p:nvSpPr>
        <p:spPr>
          <a:xfrm>
            <a:off x="4407837" y="3197698"/>
            <a:ext cx="39913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FFFFFF"/>
                </a:solidFill>
                <a:latin typeface="Chalkduster" panose="03050602040202020205" pitchFamily="66" charset="77"/>
              </a:rPr>
              <a:t>u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B8ABECB-4F7E-04BC-EF7B-E977C7158A61}"/>
              </a:ext>
            </a:extLst>
          </p:cNvPr>
          <p:cNvSpPr txBox="1"/>
          <p:nvPr/>
        </p:nvSpPr>
        <p:spPr>
          <a:xfrm>
            <a:off x="20430228" y="1744930"/>
            <a:ext cx="39913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FFFFFF"/>
                </a:solidFill>
                <a:latin typeface="Chalkduster" panose="03050602040202020205" pitchFamily="66" charset="77"/>
              </a:rPr>
              <a:t>v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BF9C366-B021-B80D-0819-BA6A2EEC0882}"/>
              </a:ext>
            </a:extLst>
          </p:cNvPr>
          <p:cNvSpPr txBox="1"/>
          <p:nvPr/>
        </p:nvSpPr>
        <p:spPr>
          <a:xfrm>
            <a:off x="5645303" y="4969029"/>
            <a:ext cx="39913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FFFFFF"/>
                </a:solidFill>
                <a:latin typeface="Chalkduster" panose="03050602040202020205" pitchFamily="66" charset="77"/>
              </a:rPr>
              <a:t>x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3637AFD-EDE3-E350-2A3D-3BBE9B5E0CC9}"/>
              </a:ext>
            </a:extLst>
          </p:cNvPr>
          <p:cNvSpPr txBox="1"/>
          <p:nvPr/>
        </p:nvSpPr>
        <p:spPr>
          <a:xfrm>
            <a:off x="17921125" y="4890188"/>
            <a:ext cx="418115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FFFFFF"/>
                </a:solidFill>
                <a:latin typeface="Chalkduster" panose="03050602040202020205" pitchFamily="66" charset="77"/>
              </a:rPr>
              <a:t>y</a:t>
            </a:r>
          </a:p>
        </p:txBody>
      </p:sp>
      <p:sp>
        <p:nvSpPr>
          <p:cNvPr id="2" name="!!c4">
            <a:extLst>
              <a:ext uri="{FF2B5EF4-FFF2-40B4-BE49-F238E27FC236}">
                <a16:creationId xmlns:a16="http://schemas.microsoft.com/office/drawing/2014/main" id="{22A117F2-804B-2E88-DB0D-2B7FD496CE51}"/>
              </a:ext>
            </a:extLst>
          </p:cNvPr>
          <p:cNvSpPr/>
          <p:nvPr/>
        </p:nvSpPr>
        <p:spPr>
          <a:xfrm>
            <a:off x="7672620" y="3431121"/>
            <a:ext cx="914400" cy="853996"/>
          </a:xfrm>
          <a:prstGeom prst="mathMultiply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accent5">
                  <a:lumMod val="75000"/>
                </a:schemeClr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8" name="!!c4">
            <a:extLst>
              <a:ext uri="{FF2B5EF4-FFF2-40B4-BE49-F238E27FC236}">
                <a16:creationId xmlns:a16="http://schemas.microsoft.com/office/drawing/2014/main" id="{A8049579-450C-D897-58CC-E8C09F1D641A}"/>
              </a:ext>
            </a:extLst>
          </p:cNvPr>
          <p:cNvSpPr/>
          <p:nvPr/>
        </p:nvSpPr>
        <p:spPr>
          <a:xfrm>
            <a:off x="16518652" y="3146646"/>
            <a:ext cx="914400" cy="853996"/>
          </a:xfrm>
          <a:prstGeom prst="mathMultiply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accent5">
                  <a:lumMod val="75000"/>
                </a:schemeClr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1" name="Candy: A problem on leetcode">
            <a:extLst>
              <a:ext uri="{FF2B5EF4-FFF2-40B4-BE49-F238E27FC236}">
                <a16:creationId xmlns:a16="http://schemas.microsoft.com/office/drawing/2014/main" id="{27BD600B-6BC3-309A-BFCE-86E26CEEB3F6}"/>
              </a:ext>
            </a:extLst>
          </p:cNvPr>
          <p:cNvSpPr/>
          <p:nvPr/>
        </p:nvSpPr>
        <p:spPr>
          <a:xfrm>
            <a:off x="-1878299" y="6997114"/>
            <a:ext cx="23127629" cy="1366020"/>
          </a:xfrm>
          <a:prstGeom prst="roundRect">
            <a:avLst>
              <a:gd name="adj" fmla="val 1661"/>
            </a:avLst>
          </a:prstGeom>
          <a:noFill/>
          <a:ln w="12700">
            <a:noFill/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1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6000" dirty="0">
                <a:solidFill>
                  <a:schemeClr val="accent5">
                    <a:lumMod val="60000"/>
                    <a:lumOff val="40000"/>
                  </a:schemeClr>
                </a:solidFill>
                <a:latin typeface="Bradley Hand" pitchFamily="2" charset="77"/>
              </a:rPr>
              <a:t>Can the hitting edge be on the first or last segment? </a:t>
            </a:r>
          </a:p>
        </p:txBody>
      </p:sp>
      <p:sp>
        <p:nvSpPr>
          <p:cNvPr id="30" name="!!c4">
            <a:extLst>
              <a:ext uri="{FF2B5EF4-FFF2-40B4-BE49-F238E27FC236}">
                <a16:creationId xmlns:a16="http://schemas.microsoft.com/office/drawing/2014/main" id="{DDCCE500-9DD1-585A-721C-289FD587421A}"/>
              </a:ext>
            </a:extLst>
          </p:cNvPr>
          <p:cNvSpPr/>
          <p:nvPr/>
        </p:nvSpPr>
        <p:spPr>
          <a:xfrm>
            <a:off x="9811242" y="4831229"/>
            <a:ext cx="914400" cy="853996"/>
          </a:xfrm>
          <a:prstGeom prst="mathMultiply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accent5">
                  <a:lumMod val="75000"/>
                </a:schemeClr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C8BBE5B8-614F-7E15-ABC9-39880E7C12E7}"/>
              </a:ext>
            </a:extLst>
          </p:cNvPr>
          <p:cNvSpPr/>
          <p:nvPr/>
        </p:nvSpPr>
        <p:spPr>
          <a:xfrm>
            <a:off x="804283" y="3824004"/>
            <a:ext cx="22319753" cy="2057400"/>
          </a:xfrm>
          <a:custGeom>
            <a:avLst/>
            <a:gdLst>
              <a:gd name="connsiteX0" fmla="*/ 0 w 22319753"/>
              <a:gd name="connsiteY0" fmla="*/ 166255 h 2057400"/>
              <a:gd name="connsiteX1" fmla="*/ 145473 w 22319753"/>
              <a:gd name="connsiteY1" fmla="*/ 187037 h 2057400"/>
              <a:gd name="connsiteX2" fmla="*/ 415637 w 22319753"/>
              <a:gd name="connsiteY2" fmla="*/ 207818 h 2057400"/>
              <a:gd name="connsiteX3" fmla="*/ 477982 w 22319753"/>
              <a:gd name="connsiteY3" fmla="*/ 249382 h 2057400"/>
              <a:gd name="connsiteX4" fmla="*/ 540328 w 22319753"/>
              <a:gd name="connsiteY4" fmla="*/ 270164 h 2057400"/>
              <a:gd name="connsiteX5" fmla="*/ 665019 w 22319753"/>
              <a:gd name="connsiteY5" fmla="*/ 353291 h 2057400"/>
              <a:gd name="connsiteX6" fmla="*/ 789709 w 22319753"/>
              <a:gd name="connsiteY6" fmla="*/ 436418 h 2057400"/>
              <a:gd name="connsiteX7" fmla="*/ 831273 w 22319753"/>
              <a:gd name="connsiteY7" fmla="*/ 498764 h 2057400"/>
              <a:gd name="connsiteX8" fmla="*/ 1413164 w 22319753"/>
              <a:gd name="connsiteY8" fmla="*/ 561109 h 2057400"/>
              <a:gd name="connsiteX9" fmla="*/ 1620982 w 22319753"/>
              <a:gd name="connsiteY9" fmla="*/ 602673 h 2057400"/>
              <a:gd name="connsiteX10" fmla="*/ 1745673 w 22319753"/>
              <a:gd name="connsiteY10" fmla="*/ 644237 h 2057400"/>
              <a:gd name="connsiteX11" fmla="*/ 1932709 w 22319753"/>
              <a:gd name="connsiteY11" fmla="*/ 748146 h 2057400"/>
              <a:gd name="connsiteX12" fmla="*/ 2223655 w 22319753"/>
              <a:gd name="connsiteY12" fmla="*/ 768927 h 2057400"/>
              <a:gd name="connsiteX13" fmla="*/ 2348346 w 22319753"/>
              <a:gd name="connsiteY13" fmla="*/ 810491 h 2057400"/>
              <a:gd name="connsiteX14" fmla="*/ 2722419 w 22319753"/>
              <a:gd name="connsiteY14" fmla="*/ 852055 h 2057400"/>
              <a:gd name="connsiteX15" fmla="*/ 3366655 w 22319753"/>
              <a:gd name="connsiteY15" fmla="*/ 852055 h 2057400"/>
              <a:gd name="connsiteX16" fmla="*/ 3823855 w 22319753"/>
              <a:gd name="connsiteY16" fmla="*/ 872837 h 2057400"/>
              <a:gd name="connsiteX17" fmla="*/ 4010891 w 22319753"/>
              <a:gd name="connsiteY17" fmla="*/ 914400 h 2057400"/>
              <a:gd name="connsiteX18" fmla="*/ 4135582 w 22319753"/>
              <a:gd name="connsiteY18" fmla="*/ 1018309 h 2057400"/>
              <a:gd name="connsiteX19" fmla="*/ 4197928 w 22319753"/>
              <a:gd name="connsiteY19" fmla="*/ 1059873 h 2057400"/>
              <a:gd name="connsiteX20" fmla="*/ 4281055 w 22319753"/>
              <a:gd name="connsiteY20" fmla="*/ 1101437 h 2057400"/>
              <a:gd name="connsiteX21" fmla="*/ 4364182 w 22319753"/>
              <a:gd name="connsiteY21" fmla="*/ 1122218 h 2057400"/>
              <a:gd name="connsiteX22" fmla="*/ 4426528 w 22319753"/>
              <a:gd name="connsiteY22" fmla="*/ 1143000 h 2057400"/>
              <a:gd name="connsiteX23" fmla="*/ 4551219 w 22319753"/>
              <a:gd name="connsiteY23" fmla="*/ 1226127 h 2057400"/>
              <a:gd name="connsiteX24" fmla="*/ 4613564 w 22319753"/>
              <a:gd name="connsiteY24" fmla="*/ 1288473 h 2057400"/>
              <a:gd name="connsiteX25" fmla="*/ 4779819 w 22319753"/>
              <a:gd name="connsiteY25" fmla="*/ 1330037 h 2057400"/>
              <a:gd name="connsiteX26" fmla="*/ 4925291 w 22319753"/>
              <a:gd name="connsiteY26" fmla="*/ 1371600 h 2057400"/>
              <a:gd name="connsiteX27" fmla="*/ 5049982 w 22319753"/>
              <a:gd name="connsiteY27" fmla="*/ 1413164 h 2057400"/>
              <a:gd name="connsiteX28" fmla="*/ 5112328 w 22319753"/>
              <a:gd name="connsiteY28" fmla="*/ 1433946 h 2057400"/>
              <a:gd name="connsiteX29" fmla="*/ 5403273 w 22319753"/>
              <a:gd name="connsiteY29" fmla="*/ 1454727 h 2057400"/>
              <a:gd name="connsiteX30" fmla="*/ 5631873 w 22319753"/>
              <a:gd name="connsiteY30" fmla="*/ 1496291 h 2057400"/>
              <a:gd name="connsiteX31" fmla="*/ 5756564 w 22319753"/>
              <a:gd name="connsiteY31" fmla="*/ 1537855 h 2057400"/>
              <a:gd name="connsiteX32" fmla="*/ 6795655 w 22319753"/>
              <a:gd name="connsiteY32" fmla="*/ 1537855 h 2057400"/>
              <a:gd name="connsiteX33" fmla="*/ 7003473 w 22319753"/>
              <a:gd name="connsiteY33" fmla="*/ 1517073 h 2057400"/>
              <a:gd name="connsiteX34" fmla="*/ 7252855 w 22319753"/>
              <a:gd name="connsiteY34" fmla="*/ 1496291 h 2057400"/>
              <a:gd name="connsiteX35" fmla="*/ 7917873 w 22319753"/>
              <a:gd name="connsiteY35" fmla="*/ 1517073 h 2057400"/>
              <a:gd name="connsiteX36" fmla="*/ 8167255 w 22319753"/>
              <a:gd name="connsiteY36" fmla="*/ 1475509 h 2057400"/>
              <a:gd name="connsiteX37" fmla="*/ 8312728 w 22319753"/>
              <a:gd name="connsiteY37" fmla="*/ 1433946 h 2057400"/>
              <a:gd name="connsiteX38" fmla="*/ 8686800 w 22319753"/>
              <a:gd name="connsiteY38" fmla="*/ 1392382 h 2057400"/>
              <a:gd name="connsiteX39" fmla="*/ 9684328 w 22319753"/>
              <a:gd name="connsiteY39" fmla="*/ 1413164 h 2057400"/>
              <a:gd name="connsiteX40" fmla="*/ 9746673 w 22319753"/>
              <a:gd name="connsiteY40" fmla="*/ 1433946 h 2057400"/>
              <a:gd name="connsiteX41" fmla="*/ 10037619 w 22319753"/>
              <a:gd name="connsiteY41" fmla="*/ 1413164 h 2057400"/>
              <a:gd name="connsiteX42" fmla="*/ 11076709 w 22319753"/>
              <a:gd name="connsiteY42" fmla="*/ 1433946 h 2057400"/>
              <a:gd name="connsiteX43" fmla="*/ 11139055 w 22319753"/>
              <a:gd name="connsiteY43" fmla="*/ 1454727 h 2057400"/>
              <a:gd name="connsiteX44" fmla="*/ 11326091 w 22319753"/>
              <a:gd name="connsiteY44" fmla="*/ 1496291 h 2057400"/>
              <a:gd name="connsiteX45" fmla="*/ 11554691 w 22319753"/>
              <a:gd name="connsiteY45" fmla="*/ 1454727 h 2057400"/>
              <a:gd name="connsiteX46" fmla="*/ 12905509 w 22319753"/>
              <a:gd name="connsiteY46" fmla="*/ 1413164 h 2057400"/>
              <a:gd name="connsiteX47" fmla="*/ 13030200 w 22319753"/>
              <a:gd name="connsiteY47" fmla="*/ 1392382 h 2057400"/>
              <a:gd name="connsiteX48" fmla="*/ 13632873 w 22319753"/>
              <a:gd name="connsiteY48" fmla="*/ 1350818 h 2057400"/>
              <a:gd name="connsiteX49" fmla="*/ 14547273 w 22319753"/>
              <a:gd name="connsiteY49" fmla="*/ 1330037 h 2057400"/>
              <a:gd name="connsiteX50" fmla="*/ 15503237 w 22319753"/>
              <a:gd name="connsiteY50" fmla="*/ 1350818 h 2057400"/>
              <a:gd name="connsiteX51" fmla="*/ 15627928 w 22319753"/>
              <a:gd name="connsiteY51" fmla="*/ 1392382 h 2057400"/>
              <a:gd name="connsiteX52" fmla="*/ 16105909 w 22319753"/>
              <a:gd name="connsiteY52" fmla="*/ 1350818 h 2057400"/>
              <a:gd name="connsiteX53" fmla="*/ 16542328 w 22319753"/>
              <a:gd name="connsiteY53" fmla="*/ 1309255 h 2057400"/>
              <a:gd name="connsiteX54" fmla="*/ 17103437 w 22319753"/>
              <a:gd name="connsiteY54" fmla="*/ 1330037 h 2057400"/>
              <a:gd name="connsiteX55" fmla="*/ 17311255 w 22319753"/>
              <a:gd name="connsiteY55" fmla="*/ 1350818 h 2057400"/>
              <a:gd name="connsiteX56" fmla="*/ 17477509 w 22319753"/>
              <a:gd name="connsiteY56" fmla="*/ 1392382 h 2057400"/>
              <a:gd name="connsiteX57" fmla="*/ 17560637 w 22319753"/>
              <a:gd name="connsiteY57" fmla="*/ 1454727 h 2057400"/>
              <a:gd name="connsiteX58" fmla="*/ 17622982 w 22319753"/>
              <a:gd name="connsiteY58" fmla="*/ 1496291 h 2057400"/>
              <a:gd name="connsiteX59" fmla="*/ 17685328 w 22319753"/>
              <a:gd name="connsiteY59" fmla="*/ 1558637 h 2057400"/>
              <a:gd name="connsiteX60" fmla="*/ 17810019 w 22319753"/>
              <a:gd name="connsiteY60" fmla="*/ 1641764 h 2057400"/>
              <a:gd name="connsiteX61" fmla="*/ 17872364 w 22319753"/>
              <a:gd name="connsiteY61" fmla="*/ 1683327 h 2057400"/>
              <a:gd name="connsiteX62" fmla="*/ 17997055 w 22319753"/>
              <a:gd name="connsiteY62" fmla="*/ 1787237 h 2057400"/>
              <a:gd name="connsiteX63" fmla="*/ 18080182 w 22319753"/>
              <a:gd name="connsiteY63" fmla="*/ 1808018 h 2057400"/>
              <a:gd name="connsiteX64" fmla="*/ 18246437 w 22319753"/>
              <a:gd name="connsiteY64" fmla="*/ 1891146 h 2057400"/>
              <a:gd name="connsiteX65" fmla="*/ 18329564 w 22319753"/>
              <a:gd name="connsiteY65" fmla="*/ 1932709 h 2057400"/>
              <a:gd name="connsiteX66" fmla="*/ 18516600 w 22319753"/>
              <a:gd name="connsiteY66" fmla="*/ 2015837 h 2057400"/>
              <a:gd name="connsiteX67" fmla="*/ 19493346 w 22319753"/>
              <a:gd name="connsiteY67" fmla="*/ 2057400 h 2057400"/>
              <a:gd name="connsiteX68" fmla="*/ 20012891 w 22319753"/>
              <a:gd name="connsiteY68" fmla="*/ 2036618 h 2057400"/>
              <a:gd name="connsiteX69" fmla="*/ 20096019 w 22319753"/>
              <a:gd name="connsiteY69" fmla="*/ 2015837 h 2057400"/>
              <a:gd name="connsiteX70" fmla="*/ 20241491 w 22319753"/>
              <a:gd name="connsiteY70" fmla="*/ 1953491 h 2057400"/>
              <a:gd name="connsiteX71" fmla="*/ 20366182 w 22319753"/>
              <a:gd name="connsiteY71" fmla="*/ 1870364 h 2057400"/>
              <a:gd name="connsiteX72" fmla="*/ 20511655 w 22319753"/>
              <a:gd name="connsiteY72" fmla="*/ 1724891 h 2057400"/>
              <a:gd name="connsiteX73" fmla="*/ 20615564 w 22319753"/>
              <a:gd name="connsiteY73" fmla="*/ 1662546 h 2057400"/>
              <a:gd name="connsiteX74" fmla="*/ 20781819 w 22319753"/>
              <a:gd name="connsiteY74" fmla="*/ 1537855 h 2057400"/>
              <a:gd name="connsiteX75" fmla="*/ 20906509 w 22319753"/>
              <a:gd name="connsiteY75" fmla="*/ 1454727 h 2057400"/>
              <a:gd name="connsiteX76" fmla="*/ 20968855 w 22319753"/>
              <a:gd name="connsiteY76" fmla="*/ 1413164 h 2057400"/>
              <a:gd name="connsiteX77" fmla="*/ 21010419 w 22319753"/>
              <a:gd name="connsiteY77" fmla="*/ 1350818 h 2057400"/>
              <a:gd name="connsiteX78" fmla="*/ 21155891 w 22319753"/>
              <a:gd name="connsiteY78" fmla="*/ 1205346 h 2057400"/>
              <a:gd name="connsiteX79" fmla="*/ 21197455 w 22319753"/>
              <a:gd name="connsiteY79" fmla="*/ 1143000 h 2057400"/>
              <a:gd name="connsiteX80" fmla="*/ 21280582 w 22319753"/>
              <a:gd name="connsiteY80" fmla="*/ 1080655 h 2057400"/>
              <a:gd name="connsiteX81" fmla="*/ 21342928 w 22319753"/>
              <a:gd name="connsiteY81" fmla="*/ 1018309 h 2057400"/>
              <a:gd name="connsiteX82" fmla="*/ 21467619 w 22319753"/>
              <a:gd name="connsiteY82" fmla="*/ 935182 h 2057400"/>
              <a:gd name="connsiteX83" fmla="*/ 21488400 w 22319753"/>
              <a:gd name="connsiteY83" fmla="*/ 852055 h 2057400"/>
              <a:gd name="connsiteX84" fmla="*/ 21696219 w 22319753"/>
              <a:gd name="connsiteY84" fmla="*/ 602673 h 2057400"/>
              <a:gd name="connsiteX85" fmla="*/ 21779346 w 22319753"/>
              <a:gd name="connsiteY85" fmla="*/ 477982 h 2057400"/>
              <a:gd name="connsiteX86" fmla="*/ 21820909 w 22319753"/>
              <a:gd name="connsiteY86" fmla="*/ 415637 h 2057400"/>
              <a:gd name="connsiteX87" fmla="*/ 21883255 w 22319753"/>
              <a:gd name="connsiteY87" fmla="*/ 374073 h 2057400"/>
              <a:gd name="connsiteX88" fmla="*/ 22007946 w 22319753"/>
              <a:gd name="connsiteY88" fmla="*/ 332509 h 2057400"/>
              <a:gd name="connsiteX89" fmla="*/ 22132637 w 22319753"/>
              <a:gd name="connsiteY89" fmla="*/ 270164 h 2057400"/>
              <a:gd name="connsiteX90" fmla="*/ 22278109 w 22319753"/>
              <a:gd name="connsiteY90" fmla="*/ 83127 h 2057400"/>
              <a:gd name="connsiteX91" fmla="*/ 22319673 w 22319753"/>
              <a:gd name="connsiteY91" fmla="*/ 0 h 205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22319753" h="2057400">
                <a:moveTo>
                  <a:pt x="0" y="166255"/>
                </a:moveTo>
                <a:cubicBezTo>
                  <a:pt x="48491" y="173182"/>
                  <a:pt x="96733" y="182163"/>
                  <a:pt x="145473" y="187037"/>
                </a:cubicBezTo>
                <a:cubicBezTo>
                  <a:pt x="235345" y="196024"/>
                  <a:pt x="326863" y="191173"/>
                  <a:pt x="415637" y="207818"/>
                </a:cubicBezTo>
                <a:cubicBezTo>
                  <a:pt x="440186" y="212421"/>
                  <a:pt x="455642" y="238212"/>
                  <a:pt x="477982" y="249382"/>
                </a:cubicBezTo>
                <a:cubicBezTo>
                  <a:pt x="497575" y="259179"/>
                  <a:pt x="519546" y="263237"/>
                  <a:pt x="540328" y="270164"/>
                </a:cubicBezTo>
                <a:cubicBezTo>
                  <a:pt x="678689" y="408525"/>
                  <a:pt x="529678" y="278101"/>
                  <a:pt x="665019" y="353291"/>
                </a:cubicBezTo>
                <a:cubicBezTo>
                  <a:pt x="708686" y="377550"/>
                  <a:pt x="789709" y="436418"/>
                  <a:pt x="789709" y="436418"/>
                </a:cubicBezTo>
                <a:cubicBezTo>
                  <a:pt x="803564" y="457200"/>
                  <a:pt x="813612" y="481103"/>
                  <a:pt x="831273" y="498764"/>
                </a:cubicBezTo>
                <a:cubicBezTo>
                  <a:pt x="966107" y="633597"/>
                  <a:pt x="1366373" y="559237"/>
                  <a:pt x="1413164" y="561109"/>
                </a:cubicBezTo>
                <a:cubicBezTo>
                  <a:pt x="1586053" y="618739"/>
                  <a:pt x="1310548" y="531034"/>
                  <a:pt x="1620982" y="602673"/>
                </a:cubicBezTo>
                <a:cubicBezTo>
                  <a:pt x="1663672" y="612525"/>
                  <a:pt x="1709219" y="619935"/>
                  <a:pt x="1745673" y="644237"/>
                </a:cubicBezTo>
                <a:cubicBezTo>
                  <a:pt x="1790281" y="673975"/>
                  <a:pt x="1866086" y="740308"/>
                  <a:pt x="1932709" y="748146"/>
                </a:cubicBezTo>
                <a:cubicBezTo>
                  <a:pt x="2029272" y="759506"/>
                  <a:pt x="2126673" y="762000"/>
                  <a:pt x="2223655" y="768927"/>
                </a:cubicBezTo>
                <a:lnTo>
                  <a:pt x="2348346" y="810491"/>
                </a:lnTo>
                <a:cubicBezTo>
                  <a:pt x="2509488" y="864206"/>
                  <a:pt x="2388829" y="829815"/>
                  <a:pt x="2722419" y="852055"/>
                </a:cubicBezTo>
                <a:cubicBezTo>
                  <a:pt x="3050842" y="906793"/>
                  <a:pt x="2670211" y="852055"/>
                  <a:pt x="3366655" y="852055"/>
                </a:cubicBezTo>
                <a:cubicBezTo>
                  <a:pt x="3519212" y="852055"/>
                  <a:pt x="3671455" y="865910"/>
                  <a:pt x="3823855" y="872837"/>
                </a:cubicBezTo>
                <a:cubicBezTo>
                  <a:pt x="3871749" y="880819"/>
                  <a:pt x="3959729" y="888819"/>
                  <a:pt x="4010891" y="914400"/>
                </a:cubicBezTo>
                <a:cubicBezTo>
                  <a:pt x="4088289" y="953099"/>
                  <a:pt x="4066639" y="960856"/>
                  <a:pt x="4135582" y="1018309"/>
                </a:cubicBezTo>
                <a:cubicBezTo>
                  <a:pt x="4154770" y="1034299"/>
                  <a:pt x="4176242" y="1047481"/>
                  <a:pt x="4197928" y="1059873"/>
                </a:cubicBezTo>
                <a:cubicBezTo>
                  <a:pt x="4224826" y="1075243"/>
                  <a:pt x="4252048" y="1090559"/>
                  <a:pt x="4281055" y="1101437"/>
                </a:cubicBezTo>
                <a:cubicBezTo>
                  <a:pt x="4307798" y="1111466"/>
                  <a:pt x="4336719" y="1114372"/>
                  <a:pt x="4364182" y="1122218"/>
                </a:cubicBezTo>
                <a:cubicBezTo>
                  <a:pt x="4385245" y="1128236"/>
                  <a:pt x="4405746" y="1136073"/>
                  <a:pt x="4426528" y="1143000"/>
                </a:cubicBezTo>
                <a:cubicBezTo>
                  <a:pt x="4468092" y="1170709"/>
                  <a:pt x="4515897" y="1190804"/>
                  <a:pt x="4551219" y="1226127"/>
                </a:cubicBezTo>
                <a:cubicBezTo>
                  <a:pt x="4572001" y="1246909"/>
                  <a:pt x="4586808" y="1276311"/>
                  <a:pt x="4613564" y="1288473"/>
                </a:cubicBezTo>
                <a:cubicBezTo>
                  <a:pt x="4665568" y="1312111"/>
                  <a:pt x="4725626" y="1311973"/>
                  <a:pt x="4779819" y="1330037"/>
                </a:cubicBezTo>
                <a:cubicBezTo>
                  <a:pt x="4989390" y="1399892"/>
                  <a:pt x="4664281" y="1293296"/>
                  <a:pt x="4925291" y="1371600"/>
                </a:cubicBezTo>
                <a:cubicBezTo>
                  <a:pt x="4967255" y="1384189"/>
                  <a:pt x="5008418" y="1399309"/>
                  <a:pt x="5049982" y="1413164"/>
                </a:cubicBezTo>
                <a:cubicBezTo>
                  <a:pt x="5070764" y="1420091"/>
                  <a:pt x="5090478" y="1432385"/>
                  <a:pt x="5112328" y="1433946"/>
                </a:cubicBezTo>
                <a:lnTo>
                  <a:pt x="5403273" y="1454727"/>
                </a:lnTo>
                <a:cubicBezTo>
                  <a:pt x="5444009" y="1461516"/>
                  <a:pt x="5586230" y="1483843"/>
                  <a:pt x="5631873" y="1496291"/>
                </a:cubicBezTo>
                <a:cubicBezTo>
                  <a:pt x="5674141" y="1507819"/>
                  <a:pt x="5756564" y="1537855"/>
                  <a:pt x="5756564" y="1537855"/>
                </a:cubicBezTo>
                <a:cubicBezTo>
                  <a:pt x="6222222" y="1471332"/>
                  <a:pt x="5699622" y="1537855"/>
                  <a:pt x="6795655" y="1537855"/>
                </a:cubicBezTo>
                <a:cubicBezTo>
                  <a:pt x="6865273" y="1537855"/>
                  <a:pt x="6934141" y="1523376"/>
                  <a:pt x="7003473" y="1517073"/>
                </a:cubicBezTo>
                <a:lnTo>
                  <a:pt x="7252855" y="1496291"/>
                </a:lnTo>
                <a:cubicBezTo>
                  <a:pt x="7474528" y="1503218"/>
                  <a:pt x="7696092" y="1517073"/>
                  <a:pt x="7917873" y="1517073"/>
                </a:cubicBezTo>
                <a:cubicBezTo>
                  <a:pt x="7953065" y="1517073"/>
                  <a:pt x="8120054" y="1487309"/>
                  <a:pt x="8167255" y="1475509"/>
                </a:cubicBezTo>
                <a:cubicBezTo>
                  <a:pt x="8216181" y="1463278"/>
                  <a:pt x="8262930" y="1441914"/>
                  <a:pt x="8312728" y="1433946"/>
                </a:cubicBezTo>
                <a:cubicBezTo>
                  <a:pt x="8436610" y="1414125"/>
                  <a:pt x="8686800" y="1392382"/>
                  <a:pt x="8686800" y="1392382"/>
                </a:cubicBezTo>
                <a:lnTo>
                  <a:pt x="9684328" y="1413164"/>
                </a:lnTo>
                <a:cubicBezTo>
                  <a:pt x="9706217" y="1414022"/>
                  <a:pt x="9724767" y="1433946"/>
                  <a:pt x="9746673" y="1433946"/>
                </a:cubicBezTo>
                <a:cubicBezTo>
                  <a:pt x="9843902" y="1433946"/>
                  <a:pt x="9940637" y="1420091"/>
                  <a:pt x="10037619" y="1413164"/>
                </a:cubicBezTo>
                <a:lnTo>
                  <a:pt x="11076709" y="1433946"/>
                </a:lnTo>
                <a:cubicBezTo>
                  <a:pt x="11098599" y="1434772"/>
                  <a:pt x="11117992" y="1448709"/>
                  <a:pt x="11139055" y="1454727"/>
                </a:cubicBezTo>
                <a:cubicBezTo>
                  <a:pt x="11207542" y="1474294"/>
                  <a:pt x="11254659" y="1482004"/>
                  <a:pt x="11326091" y="1496291"/>
                </a:cubicBezTo>
                <a:cubicBezTo>
                  <a:pt x="11402291" y="1482436"/>
                  <a:pt x="11478020" y="1465680"/>
                  <a:pt x="11554691" y="1454727"/>
                </a:cubicBezTo>
                <a:cubicBezTo>
                  <a:pt x="11939888" y="1399699"/>
                  <a:pt x="12797441" y="1415129"/>
                  <a:pt x="12905509" y="1413164"/>
                </a:cubicBezTo>
                <a:cubicBezTo>
                  <a:pt x="12947073" y="1406237"/>
                  <a:pt x="12988388" y="1397608"/>
                  <a:pt x="13030200" y="1392382"/>
                </a:cubicBezTo>
                <a:cubicBezTo>
                  <a:pt x="13223356" y="1368237"/>
                  <a:pt x="13444539" y="1356797"/>
                  <a:pt x="13632873" y="1350818"/>
                </a:cubicBezTo>
                <a:lnTo>
                  <a:pt x="14547273" y="1330037"/>
                </a:lnTo>
                <a:cubicBezTo>
                  <a:pt x="14865928" y="1336964"/>
                  <a:pt x="15185036" y="1332460"/>
                  <a:pt x="15503237" y="1350818"/>
                </a:cubicBezTo>
                <a:cubicBezTo>
                  <a:pt x="15546976" y="1353341"/>
                  <a:pt x="15627928" y="1392382"/>
                  <a:pt x="15627928" y="1392382"/>
                </a:cubicBezTo>
                <a:cubicBezTo>
                  <a:pt x="16039869" y="1346610"/>
                  <a:pt x="15553577" y="1398160"/>
                  <a:pt x="16105909" y="1350818"/>
                </a:cubicBezTo>
                <a:lnTo>
                  <a:pt x="16542328" y="1309255"/>
                </a:lnTo>
                <a:lnTo>
                  <a:pt x="17103437" y="1330037"/>
                </a:lnTo>
                <a:cubicBezTo>
                  <a:pt x="17172954" y="1333795"/>
                  <a:pt x="17242584" y="1339373"/>
                  <a:pt x="17311255" y="1350818"/>
                </a:cubicBezTo>
                <a:cubicBezTo>
                  <a:pt x="17367601" y="1360209"/>
                  <a:pt x="17477509" y="1392382"/>
                  <a:pt x="17477509" y="1392382"/>
                </a:cubicBezTo>
                <a:cubicBezTo>
                  <a:pt x="17505218" y="1413164"/>
                  <a:pt x="17532452" y="1434595"/>
                  <a:pt x="17560637" y="1454727"/>
                </a:cubicBezTo>
                <a:cubicBezTo>
                  <a:pt x="17580961" y="1469244"/>
                  <a:pt x="17603795" y="1480301"/>
                  <a:pt x="17622982" y="1496291"/>
                </a:cubicBezTo>
                <a:cubicBezTo>
                  <a:pt x="17645560" y="1515106"/>
                  <a:pt x="17662129" y="1540593"/>
                  <a:pt x="17685328" y="1558637"/>
                </a:cubicBezTo>
                <a:cubicBezTo>
                  <a:pt x="17724759" y="1589305"/>
                  <a:pt x="17768455" y="1614055"/>
                  <a:pt x="17810019" y="1641764"/>
                </a:cubicBezTo>
                <a:cubicBezTo>
                  <a:pt x="17830801" y="1655618"/>
                  <a:pt x="17854703" y="1665666"/>
                  <a:pt x="17872364" y="1683327"/>
                </a:cubicBezTo>
                <a:cubicBezTo>
                  <a:pt x="17909814" y="1720778"/>
                  <a:pt x="17946421" y="1765537"/>
                  <a:pt x="17997055" y="1787237"/>
                </a:cubicBezTo>
                <a:cubicBezTo>
                  <a:pt x="18023307" y="1798488"/>
                  <a:pt x="18052473" y="1801091"/>
                  <a:pt x="18080182" y="1808018"/>
                </a:cubicBezTo>
                <a:lnTo>
                  <a:pt x="18246437" y="1891146"/>
                </a:lnTo>
                <a:cubicBezTo>
                  <a:pt x="18274146" y="1905000"/>
                  <a:pt x="18303788" y="1915524"/>
                  <a:pt x="18329564" y="1932709"/>
                </a:cubicBezTo>
                <a:cubicBezTo>
                  <a:pt x="18390160" y="1973107"/>
                  <a:pt x="18435227" y="2011051"/>
                  <a:pt x="18516600" y="2015837"/>
                </a:cubicBezTo>
                <a:cubicBezTo>
                  <a:pt x="19077466" y="2048828"/>
                  <a:pt x="18751989" y="2032688"/>
                  <a:pt x="19493346" y="2057400"/>
                </a:cubicBezTo>
                <a:cubicBezTo>
                  <a:pt x="19666528" y="2050473"/>
                  <a:pt x="19839982" y="2048543"/>
                  <a:pt x="20012891" y="2036618"/>
                </a:cubicBezTo>
                <a:cubicBezTo>
                  <a:pt x="20041385" y="2034653"/>
                  <a:pt x="20068556" y="2023683"/>
                  <a:pt x="20096019" y="2015837"/>
                </a:cubicBezTo>
                <a:cubicBezTo>
                  <a:pt x="20141244" y="2002916"/>
                  <a:pt x="20204546" y="1979880"/>
                  <a:pt x="20241491" y="1953491"/>
                </a:cubicBezTo>
                <a:cubicBezTo>
                  <a:pt x="20377702" y="1856198"/>
                  <a:pt x="20232445" y="1914944"/>
                  <a:pt x="20366182" y="1870364"/>
                </a:cubicBezTo>
                <a:cubicBezTo>
                  <a:pt x="20414673" y="1821873"/>
                  <a:pt x="20452851" y="1760173"/>
                  <a:pt x="20511655" y="1724891"/>
                </a:cubicBezTo>
                <a:cubicBezTo>
                  <a:pt x="20546291" y="1704109"/>
                  <a:pt x="20582354" y="1685538"/>
                  <a:pt x="20615564" y="1662546"/>
                </a:cubicBezTo>
                <a:cubicBezTo>
                  <a:pt x="20672520" y="1623115"/>
                  <a:pt x="20724181" y="1576281"/>
                  <a:pt x="20781819" y="1537855"/>
                </a:cubicBezTo>
                <a:lnTo>
                  <a:pt x="20906509" y="1454727"/>
                </a:lnTo>
                <a:lnTo>
                  <a:pt x="20968855" y="1413164"/>
                </a:lnTo>
                <a:cubicBezTo>
                  <a:pt x="20982710" y="1392382"/>
                  <a:pt x="20993710" y="1369383"/>
                  <a:pt x="21010419" y="1350818"/>
                </a:cubicBezTo>
                <a:cubicBezTo>
                  <a:pt x="21056294" y="1299846"/>
                  <a:pt x="21117852" y="1262405"/>
                  <a:pt x="21155891" y="1205346"/>
                </a:cubicBezTo>
                <a:cubicBezTo>
                  <a:pt x="21169746" y="1184564"/>
                  <a:pt x="21179794" y="1160661"/>
                  <a:pt x="21197455" y="1143000"/>
                </a:cubicBezTo>
                <a:cubicBezTo>
                  <a:pt x="21221946" y="1118509"/>
                  <a:pt x="21254284" y="1103196"/>
                  <a:pt x="21280582" y="1080655"/>
                </a:cubicBezTo>
                <a:cubicBezTo>
                  <a:pt x="21302897" y="1061528"/>
                  <a:pt x="21319729" y="1036353"/>
                  <a:pt x="21342928" y="1018309"/>
                </a:cubicBezTo>
                <a:cubicBezTo>
                  <a:pt x="21382359" y="987641"/>
                  <a:pt x="21467619" y="935182"/>
                  <a:pt x="21467619" y="935182"/>
                </a:cubicBezTo>
                <a:cubicBezTo>
                  <a:pt x="21474546" y="907473"/>
                  <a:pt x="21474009" y="876726"/>
                  <a:pt x="21488400" y="852055"/>
                </a:cubicBezTo>
                <a:cubicBezTo>
                  <a:pt x="21640755" y="590873"/>
                  <a:pt x="21561758" y="770748"/>
                  <a:pt x="21696219" y="602673"/>
                </a:cubicBezTo>
                <a:cubicBezTo>
                  <a:pt x="21727425" y="563666"/>
                  <a:pt x="21751637" y="519546"/>
                  <a:pt x="21779346" y="477982"/>
                </a:cubicBezTo>
                <a:cubicBezTo>
                  <a:pt x="21793200" y="457200"/>
                  <a:pt x="21800127" y="429491"/>
                  <a:pt x="21820909" y="415637"/>
                </a:cubicBezTo>
                <a:cubicBezTo>
                  <a:pt x="21841691" y="401782"/>
                  <a:pt x="21860431" y="384217"/>
                  <a:pt x="21883255" y="374073"/>
                </a:cubicBezTo>
                <a:cubicBezTo>
                  <a:pt x="21923291" y="356279"/>
                  <a:pt x="21971492" y="356811"/>
                  <a:pt x="22007946" y="332509"/>
                </a:cubicBezTo>
                <a:cubicBezTo>
                  <a:pt x="22088518" y="278795"/>
                  <a:pt x="22046596" y="298844"/>
                  <a:pt x="22132637" y="270164"/>
                </a:cubicBezTo>
                <a:cubicBezTo>
                  <a:pt x="22378465" y="24336"/>
                  <a:pt x="22199369" y="240609"/>
                  <a:pt x="22278109" y="83127"/>
                </a:cubicBezTo>
                <a:cubicBezTo>
                  <a:pt x="22323516" y="-7687"/>
                  <a:pt x="22319673" y="52056"/>
                  <a:pt x="22319673" y="0"/>
                </a:cubicBezTo>
              </a:path>
            </a:pathLst>
          </a:custGeom>
          <a:noFill/>
          <a:ln w="63500" cap="flat">
            <a:solidFill>
              <a:srgbClr val="72F2E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9" name="!!box">
            <a:extLst>
              <a:ext uri="{FF2B5EF4-FFF2-40B4-BE49-F238E27FC236}">
                <a16:creationId xmlns:a16="http://schemas.microsoft.com/office/drawing/2014/main" id="{9A09F41A-D27A-2C69-78E6-BCD1B4ED7570}"/>
              </a:ext>
            </a:extLst>
          </p:cNvPr>
          <p:cNvSpPr/>
          <p:nvPr/>
        </p:nvSpPr>
        <p:spPr>
          <a:xfrm>
            <a:off x="726454" y="8125627"/>
            <a:ext cx="22275662" cy="4604573"/>
          </a:xfrm>
          <a:prstGeom prst="roundRect">
            <a:avLst>
              <a:gd name="adj" fmla="val 5932"/>
            </a:avLst>
          </a:prstGeom>
          <a:noFill/>
          <a:ln w="12700">
            <a:noFill/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:ma14="http://schemas.microsoft.com/office/mac/drawingml/2011/main" xmlns:m="http://schemas.openxmlformats.org/officeDocument/2006/math" xmlns="" val="1"/>
            </a:ext>
          </a:extLst>
        </p:spPr>
        <p:txBody>
          <a:bodyPr lIns="50800" tIns="50800" rIns="50800" bIns="50800" numCol="1" anchor="ctr"/>
          <a:lstStyle/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  <a:latin typeface="Bradley Hand" pitchFamily="2" charset="77"/>
              </a:rPr>
              <a:t>Let us assume that the hitting edge is in the first segment</a:t>
            </a:r>
          </a:p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5400" dirty="0">
              <a:solidFill>
                <a:schemeClr val="bg1"/>
              </a:solidFill>
              <a:latin typeface="Bradley Hand" pitchFamily="2" charset="77"/>
            </a:endParaRPr>
          </a:p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5400" dirty="0">
              <a:solidFill>
                <a:schemeClr val="bg1"/>
              </a:solidFill>
              <a:latin typeface="Bradley Hand" pitchFamily="2" charset="77"/>
            </a:endParaRPr>
          </a:p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5400" dirty="0">
              <a:solidFill>
                <a:schemeClr val="bg1"/>
              </a:solidFill>
              <a:latin typeface="Bradley Hand" pitchFamily="2" charset="77"/>
            </a:endParaRPr>
          </a:p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5400" dirty="0">
              <a:solidFill>
                <a:schemeClr val="bg1"/>
              </a:solidFill>
              <a:latin typeface="Bradley Han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861181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22A33811-B783-3DA4-1AB8-BCE0017E3365}"/>
              </a:ext>
            </a:extLst>
          </p:cNvPr>
          <p:cNvSpPr/>
          <p:nvPr/>
        </p:nvSpPr>
        <p:spPr>
          <a:xfrm>
            <a:off x="497098" y="3735104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224972F-B6D5-CD46-5E08-4E6FBDC68CE1}"/>
              </a:ext>
            </a:extLst>
          </p:cNvPr>
          <p:cNvSpPr/>
          <p:nvPr/>
        </p:nvSpPr>
        <p:spPr>
          <a:xfrm>
            <a:off x="1850518" y="247928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B20835E-9E26-7A74-D55C-18C62BDDF27B}"/>
              </a:ext>
            </a:extLst>
          </p:cNvPr>
          <p:cNvSpPr/>
          <p:nvPr/>
        </p:nvSpPr>
        <p:spPr>
          <a:xfrm>
            <a:off x="1850518" y="4091693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D3764A9-400A-1391-9C9C-97FE6CADB5EA}"/>
              </a:ext>
            </a:extLst>
          </p:cNvPr>
          <p:cNvSpPr/>
          <p:nvPr/>
        </p:nvSpPr>
        <p:spPr>
          <a:xfrm>
            <a:off x="1845341" y="5362487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B3EA9AE-3AD8-02CA-B9D7-1E83907DDB9B}"/>
              </a:ext>
            </a:extLst>
          </p:cNvPr>
          <p:cNvSpPr/>
          <p:nvPr/>
        </p:nvSpPr>
        <p:spPr>
          <a:xfrm>
            <a:off x="3125897" y="1773674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9DD2A8B-5557-1D81-56AD-FC54BE40FE21}"/>
              </a:ext>
            </a:extLst>
          </p:cNvPr>
          <p:cNvSpPr/>
          <p:nvPr/>
        </p:nvSpPr>
        <p:spPr>
          <a:xfrm>
            <a:off x="3119487" y="3222955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D8F5B4F-B40E-D8C4-63BB-F6633815BE7F}"/>
              </a:ext>
            </a:extLst>
          </p:cNvPr>
          <p:cNvSpPr/>
          <p:nvPr/>
        </p:nvSpPr>
        <p:spPr>
          <a:xfrm>
            <a:off x="3119487" y="4433034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52932B6-F57C-8B08-1B5E-B01A46341882}"/>
              </a:ext>
            </a:extLst>
          </p:cNvPr>
          <p:cNvSpPr/>
          <p:nvPr/>
        </p:nvSpPr>
        <p:spPr>
          <a:xfrm>
            <a:off x="3077083" y="581666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C1B39A7-89BE-1929-A107-56286514B162}"/>
              </a:ext>
            </a:extLst>
          </p:cNvPr>
          <p:cNvSpPr/>
          <p:nvPr/>
        </p:nvSpPr>
        <p:spPr>
          <a:xfrm>
            <a:off x="4308825" y="6278101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BA73507-C3D0-C975-91C0-A0CDB31E9E6E}"/>
              </a:ext>
            </a:extLst>
          </p:cNvPr>
          <p:cNvSpPr/>
          <p:nvPr/>
        </p:nvSpPr>
        <p:spPr>
          <a:xfrm>
            <a:off x="4388456" y="443303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9846415-0280-B9CA-0AEB-11838A08AC55}"/>
              </a:ext>
            </a:extLst>
          </p:cNvPr>
          <p:cNvSpPr/>
          <p:nvPr/>
        </p:nvSpPr>
        <p:spPr>
          <a:xfrm>
            <a:off x="4388456" y="171398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B14AB6D-C252-1CDF-2A99-B586B1C64158}"/>
              </a:ext>
            </a:extLst>
          </p:cNvPr>
          <p:cNvSpPr/>
          <p:nvPr/>
        </p:nvSpPr>
        <p:spPr>
          <a:xfrm>
            <a:off x="5670398" y="5106411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348410A-4A0F-396E-C4D5-A4B054117F50}"/>
              </a:ext>
            </a:extLst>
          </p:cNvPr>
          <p:cNvSpPr/>
          <p:nvPr/>
        </p:nvSpPr>
        <p:spPr>
          <a:xfrm>
            <a:off x="5678143" y="3862978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6FBAC62-CBC7-2BEB-C66D-2D95F997C69B}"/>
              </a:ext>
            </a:extLst>
          </p:cNvPr>
          <p:cNvSpPr/>
          <p:nvPr/>
        </p:nvSpPr>
        <p:spPr>
          <a:xfrm>
            <a:off x="5670398" y="242460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9A1D629-B041-0036-B61D-3C4F103891D3}"/>
              </a:ext>
            </a:extLst>
          </p:cNvPr>
          <p:cNvSpPr/>
          <p:nvPr/>
        </p:nvSpPr>
        <p:spPr>
          <a:xfrm>
            <a:off x="5670398" y="1105466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54B8464-F84C-B836-B7D0-60A74E108680}"/>
              </a:ext>
            </a:extLst>
          </p:cNvPr>
          <p:cNvCxnSpPr>
            <a:stCxn id="3" idx="7"/>
            <a:endCxn id="4" idx="3"/>
          </p:cNvCxnSpPr>
          <p:nvPr/>
        </p:nvCxnSpPr>
        <p:spPr>
          <a:xfrm flipV="1">
            <a:off x="888633" y="2916429"/>
            <a:ext cx="1029063" cy="89367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316E9D1-4A9B-F35D-2999-D700984CAC74}"/>
              </a:ext>
            </a:extLst>
          </p:cNvPr>
          <p:cNvCxnSpPr>
            <a:cxnSpLocks/>
            <a:stCxn id="3" idx="6"/>
            <a:endCxn id="5" idx="2"/>
          </p:cNvCxnSpPr>
          <p:nvPr/>
        </p:nvCxnSpPr>
        <p:spPr>
          <a:xfrm>
            <a:off x="955810" y="3991180"/>
            <a:ext cx="894708" cy="356589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A7D21B5-5D8D-13D3-A52C-3C9607C7D02C}"/>
              </a:ext>
            </a:extLst>
          </p:cNvPr>
          <p:cNvCxnSpPr>
            <a:cxnSpLocks/>
            <a:stCxn id="3" idx="5"/>
            <a:endCxn id="6" idx="1"/>
          </p:cNvCxnSpPr>
          <p:nvPr/>
        </p:nvCxnSpPr>
        <p:spPr>
          <a:xfrm>
            <a:off x="888633" y="4172252"/>
            <a:ext cx="1023885" cy="126523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EEBCFFF-2D41-794D-5BDC-D06867765CAB}"/>
              </a:ext>
            </a:extLst>
          </p:cNvPr>
          <p:cNvCxnSpPr>
            <a:cxnSpLocks/>
            <a:stCxn id="4" idx="7"/>
            <a:endCxn id="7" idx="2"/>
          </p:cNvCxnSpPr>
          <p:nvPr/>
        </p:nvCxnSpPr>
        <p:spPr>
          <a:xfrm flipV="1">
            <a:off x="2242053" y="2029750"/>
            <a:ext cx="883844" cy="524534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2C0FE09-5535-336A-880C-786B117F5F97}"/>
              </a:ext>
            </a:extLst>
          </p:cNvPr>
          <p:cNvCxnSpPr>
            <a:cxnSpLocks/>
            <a:stCxn id="4" idx="5"/>
            <a:endCxn id="8" idx="2"/>
          </p:cNvCxnSpPr>
          <p:nvPr/>
        </p:nvCxnSpPr>
        <p:spPr>
          <a:xfrm>
            <a:off x="2242053" y="2916429"/>
            <a:ext cx="877434" cy="562602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9191A1E-2316-1585-1AFF-B9D0A101A1C8}"/>
              </a:ext>
            </a:extLst>
          </p:cNvPr>
          <p:cNvCxnSpPr>
            <a:cxnSpLocks/>
            <a:stCxn id="5" idx="6"/>
            <a:endCxn id="9" idx="2"/>
          </p:cNvCxnSpPr>
          <p:nvPr/>
        </p:nvCxnSpPr>
        <p:spPr>
          <a:xfrm>
            <a:off x="2309230" y="4347769"/>
            <a:ext cx="810257" cy="341341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424EE65-7366-6060-A8F3-46EF3E015BFC}"/>
              </a:ext>
            </a:extLst>
          </p:cNvPr>
          <p:cNvCxnSpPr>
            <a:cxnSpLocks/>
            <a:stCxn id="6" idx="6"/>
            <a:endCxn id="10" idx="2"/>
          </p:cNvCxnSpPr>
          <p:nvPr/>
        </p:nvCxnSpPr>
        <p:spPr>
          <a:xfrm>
            <a:off x="2304053" y="5618563"/>
            <a:ext cx="773030" cy="454176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47EBD46-2C96-928A-F0EF-256F991769B9}"/>
              </a:ext>
            </a:extLst>
          </p:cNvPr>
          <p:cNvCxnSpPr>
            <a:cxnSpLocks/>
            <a:stCxn id="7" idx="6"/>
            <a:endCxn id="13" idx="2"/>
          </p:cNvCxnSpPr>
          <p:nvPr/>
        </p:nvCxnSpPr>
        <p:spPr>
          <a:xfrm flipV="1">
            <a:off x="3584609" y="1970058"/>
            <a:ext cx="803847" cy="59692"/>
          </a:xfrm>
          <a:prstGeom prst="line">
            <a:avLst/>
          </a:prstGeom>
          <a:noFill/>
          <a:ln w="127000" cap="flat">
            <a:solidFill>
              <a:schemeClr val="accent5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4D4F499-0B01-7616-7F70-AAD18DFB35C4}"/>
              </a:ext>
            </a:extLst>
          </p:cNvPr>
          <p:cNvCxnSpPr>
            <a:cxnSpLocks/>
            <a:stCxn id="9" idx="6"/>
            <a:endCxn id="12" idx="2"/>
          </p:cNvCxnSpPr>
          <p:nvPr/>
        </p:nvCxnSpPr>
        <p:spPr>
          <a:xfrm flipV="1">
            <a:off x="3578199" y="4689108"/>
            <a:ext cx="810257" cy="2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D89C0B3-DE4C-080D-07D0-EDE03FBBACFF}"/>
              </a:ext>
            </a:extLst>
          </p:cNvPr>
          <p:cNvCxnSpPr>
            <a:cxnSpLocks/>
            <a:stCxn id="10" idx="6"/>
            <a:endCxn id="11" idx="2"/>
          </p:cNvCxnSpPr>
          <p:nvPr/>
        </p:nvCxnSpPr>
        <p:spPr>
          <a:xfrm>
            <a:off x="3535795" y="6072738"/>
            <a:ext cx="773030" cy="46143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70A693F-52AF-FA63-3F83-AC0E2AA24B56}"/>
              </a:ext>
            </a:extLst>
          </p:cNvPr>
          <p:cNvCxnSpPr>
            <a:cxnSpLocks/>
            <a:stCxn id="12" idx="6"/>
            <a:endCxn id="15" idx="2"/>
          </p:cNvCxnSpPr>
          <p:nvPr/>
        </p:nvCxnSpPr>
        <p:spPr>
          <a:xfrm flipV="1">
            <a:off x="4847168" y="4119054"/>
            <a:ext cx="830975" cy="570054"/>
          </a:xfrm>
          <a:prstGeom prst="line">
            <a:avLst/>
          </a:prstGeom>
          <a:noFill/>
          <a:ln w="127000" cap="flat">
            <a:solidFill>
              <a:schemeClr val="accent5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13A38EAD-335E-EB65-BC4E-11EA7CC1622F}"/>
              </a:ext>
            </a:extLst>
          </p:cNvPr>
          <p:cNvCxnSpPr>
            <a:cxnSpLocks/>
            <a:stCxn id="12" idx="6"/>
            <a:endCxn id="14" idx="2"/>
          </p:cNvCxnSpPr>
          <p:nvPr/>
        </p:nvCxnSpPr>
        <p:spPr>
          <a:xfrm>
            <a:off x="4847168" y="4689108"/>
            <a:ext cx="823230" cy="673379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CB7F970-1E9C-BC7F-3F6A-ABD1DF7A494C}"/>
              </a:ext>
            </a:extLst>
          </p:cNvPr>
          <p:cNvCxnSpPr>
            <a:cxnSpLocks/>
            <a:stCxn id="13" idx="6"/>
            <a:endCxn id="17" idx="2"/>
          </p:cNvCxnSpPr>
          <p:nvPr/>
        </p:nvCxnSpPr>
        <p:spPr>
          <a:xfrm flipV="1">
            <a:off x="4847168" y="1361542"/>
            <a:ext cx="823230" cy="608516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092DA6A9-0C06-DDB5-1998-2920DAB0825D}"/>
              </a:ext>
            </a:extLst>
          </p:cNvPr>
          <p:cNvCxnSpPr>
            <a:cxnSpLocks/>
            <a:stCxn id="13" idx="6"/>
            <a:endCxn id="16" idx="2"/>
          </p:cNvCxnSpPr>
          <p:nvPr/>
        </p:nvCxnSpPr>
        <p:spPr>
          <a:xfrm>
            <a:off x="4847168" y="1970058"/>
            <a:ext cx="823230" cy="710627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58D6796D-B8E0-E5BA-79CB-1B5D299B24E6}"/>
              </a:ext>
            </a:extLst>
          </p:cNvPr>
          <p:cNvSpPr txBox="1"/>
          <p:nvPr/>
        </p:nvSpPr>
        <p:spPr>
          <a:xfrm>
            <a:off x="557887" y="3637092"/>
            <a:ext cx="39913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FFFFFF"/>
                </a:solidFill>
                <a:latin typeface="Chalkduster" panose="03050602040202020205" pitchFamily="66" charset="77"/>
              </a:rPr>
              <a:t>s</a:t>
            </a:r>
          </a:p>
        </p:txBody>
      </p:sp>
      <p:sp>
        <p:nvSpPr>
          <p:cNvPr id="63" name="Merge 62">
            <a:extLst>
              <a:ext uri="{FF2B5EF4-FFF2-40B4-BE49-F238E27FC236}">
                <a16:creationId xmlns:a16="http://schemas.microsoft.com/office/drawing/2014/main" id="{5FB51D65-8240-6CFD-C7B7-D71B5A889567}"/>
              </a:ext>
            </a:extLst>
          </p:cNvPr>
          <p:cNvSpPr/>
          <p:nvPr/>
        </p:nvSpPr>
        <p:spPr>
          <a:xfrm rot="5400000">
            <a:off x="6571906" y="195801"/>
            <a:ext cx="1384590" cy="2283310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1018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4" name="Merge 63">
            <a:extLst>
              <a:ext uri="{FF2B5EF4-FFF2-40B4-BE49-F238E27FC236}">
                <a16:creationId xmlns:a16="http://schemas.microsoft.com/office/drawing/2014/main" id="{021717F1-7225-005C-E3D9-334F06B01F77}"/>
              </a:ext>
            </a:extLst>
          </p:cNvPr>
          <p:cNvSpPr/>
          <p:nvPr/>
        </p:nvSpPr>
        <p:spPr>
          <a:xfrm rot="5400000">
            <a:off x="6614726" y="1598710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1018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5" name="Merge 64">
            <a:extLst>
              <a:ext uri="{FF2B5EF4-FFF2-40B4-BE49-F238E27FC236}">
                <a16:creationId xmlns:a16="http://schemas.microsoft.com/office/drawing/2014/main" id="{95AB8F65-1996-4F99-543B-D9F176B0FD6F}"/>
              </a:ext>
            </a:extLst>
          </p:cNvPr>
          <p:cNvSpPr/>
          <p:nvPr/>
        </p:nvSpPr>
        <p:spPr>
          <a:xfrm rot="5400000">
            <a:off x="6595345" y="2971360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1018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6" name="Merge 65">
            <a:extLst>
              <a:ext uri="{FF2B5EF4-FFF2-40B4-BE49-F238E27FC236}">
                <a16:creationId xmlns:a16="http://schemas.microsoft.com/office/drawing/2014/main" id="{48941BA8-E566-71C7-2708-0BE26715CBE4}"/>
              </a:ext>
            </a:extLst>
          </p:cNvPr>
          <p:cNvSpPr/>
          <p:nvPr/>
        </p:nvSpPr>
        <p:spPr>
          <a:xfrm rot="5400000">
            <a:off x="6613075" y="4258501"/>
            <a:ext cx="1324896" cy="2283312"/>
          </a:xfrm>
          <a:prstGeom prst="flowChartMerge">
            <a:avLst/>
          </a:prstGeom>
          <a:solidFill>
            <a:schemeClr val="accent4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7" name="Merge 66">
            <a:extLst>
              <a:ext uri="{FF2B5EF4-FFF2-40B4-BE49-F238E27FC236}">
                <a16:creationId xmlns:a16="http://schemas.microsoft.com/office/drawing/2014/main" id="{42F32E53-32E9-2C21-754B-35E0DDDC4020}"/>
              </a:ext>
            </a:extLst>
          </p:cNvPr>
          <p:cNvSpPr/>
          <p:nvPr/>
        </p:nvSpPr>
        <p:spPr>
          <a:xfrm rot="5400000">
            <a:off x="5237305" y="5432356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1018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69CACA1E-A180-FE8C-DAA9-EABFD617D477}"/>
              </a:ext>
            </a:extLst>
          </p:cNvPr>
          <p:cNvSpPr/>
          <p:nvPr/>
        </p:nvSpPr>
        <p:spPr>
          <a:xfrm rot="10800000">
            <a:off x="23053828" y="3634367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C343CF2E-FC9C-F83A-243A-7D68108AB369}"/>
              </a:ext>
            </a:extLst>
          </p:cNvPr>
          <p:cNvSpPr/>
          <p:nvPr/>
        </p:nvSpPr>
        <p:spPr>
          <a:xfrm rot="10800000">
            <a:off x="21700408" y="489018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34A3CB77-1C59-DF67-5FDB-AA4158872420}"/>
              </a:ext>
            </a:extLst>
          </p:cNvPr>
          <p:cNvSpPr/>
          <p:nvPr/>
        </p:nvSpPr>
        <p:spPr>
          <a:xfrm rot="10800000">
            <a:off x="21700408" y="3277778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E041B13E-461C-78AE-BB4E-95E1BD93F29E}"/>
              </a:ext>
            </a:extLst>
          </p:cNvPr>
          <p:cNvSpPr/>
          <p:nvPr/>
        </p:nvSpPr>
        <p:spPr>
          <a:xfrm rot="10800000">
            <a:off x="21705585" y="2006984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FC2CBFB9-3367-DC10-664F-54C36642B2AC}"/>
              </a:ext>
            </a:extLst>
          </p:cNvPr>
          <p:cNvSpPr/>
          <p:nvPr/>
        </p:nvSpPr>
        <p:spPr>
          <a:xfrm rot="10800000">
            <a:off x="20425029" y="5595797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23BB3B57-3331-36FA-6FEA-50334AB2B579}"/>
              </a:ext>
            </a:extLst>
          </p:cNvPr>
          <p:cNvSpPr/>
          <p:nvPr/>
        </p:nvSpPr>
        <p:spPr>
          <a:xfrm rot="10800000">
            <a:off x="20431439" y="4146516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A1DED2F5-3301-5C13-15FF-4148612A9407}"/>
              </a:ext>
            </a:extLst>
          </p:cNvPr>
          <p:cNvSpPr/>
          <p:nvPr/>
        </p:nvSpPr>
        <p:spPr>
          <a:xfrm rot="10800000">
            <a:off x="20431439" y="2936437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8A3A25F-C416-6CA8-2F86-C253A911BA99}"/>
              </a:ext>
            </a:extLst>
          </p:cNvPr>
          <p:cNvSpPr/>
          <p:nvPr/>
        </p:nvSpPr>
        <p:spPr>
          <a:xfrm rot="10800000">
            <a:off x="20473843" y="155280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6649D22B-FE54-C884-676E-0461BDC63AF0}"/>
              </a:ext>
            </a:extLst>
          </p:cNvPr>
          <p:cNvSpPr/>
          <p:nvPr/>
        </p:nvSpPr>
        <p:spPr>
          <a:xfrm rot="10800000">
            <a:off x="19242101" y="1091370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16CFDD31-5816-F7B0-C274-330985CEFAA9}"/>
              </a:ext>
            </a:extLst>
          </p:cNvPr>
          <p:cNvSpPr/>
          <p:nvPr/>
        </p:nvSpPr>
        <p:spPr>
          <a:xfrm rot="10800000">
            <a:off x="19162470" y="293643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6AAB0A98-0624-C972-065B-9B5D873324FA}"/>
              </a:ext>
            </a:extLst>
          </p:cNvPr>
          <p:cNvSpPr/>
          <p:nvPr/>
        </p:nvSpPr>
        <p:spPr>
          <a:xfrm rot="10800000">
            <a:off x="19162470" y="565548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CA3B5BD2-0CB1-127D-65E8-99EDACE0B6FD}"/>
              </a:ext>
            </a:extLst>
          </p:cNvPr>
          <p:cNvSpPr/>
          <p:nvPr/>
        </p:nvSpPr>
        <p:spPr>
          <a:xfrm rot="10800000">
            <a:off x="17880528" y="2263060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0C65EC8A-D493-2F12-9507-8FB1DE7E672A}"/>
              </a:ext>
            </a:extLst>
          </p:cNvPr>
          <p:cNvSpPr/>
          <p:nvPr/>
        </p:nvSpPr>
        <p:spPr>
          <a:xfrm rot="10800000">
            <a:off x="17872783" y="3506493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2BECC466-AABC-B495-A2CF-F4575A6B942C}"/>
              </a:ext>
            </a:extLst>
          </p:cNvPr>
          <p:cNvSpPr/>
          <p:nvPr/>
        </p:nvSpPr>
        <p:spPr>
          <a:xfrm rot="10800000">
            <a:off x="17880528" y="494486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EBF39356-0658-85DD-4E58-78F2D1C58BB1}"/>
              </a:ext>
            </a:extLst>
          </p:cNvPr>
          <p:cNvSpPr/>
          <p:nvPr/>
        </p:nvSpPr>
        <p:spPr>
          <a:xfrm rot="10800000">
            <a:off x="17880528" y="6264005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E584EC80-6FE6-93D8-9973-17965AF90FFE}"/>
              </a:ext>
            </a:extLst>
          </p:cNvPr>
          <p:cNvCxnSpPr>
            <a:cxnSpLocks/>
            <a:stCxn id="69" idx="7"/>
            <a:endCxn id="70" idx="3"/>
          </p:cNvCxnSpPr>
          <p:nvPr/>
        </p:nvCxnSpPr>
        <p:spPr>
          <a:xfrm rot="10800000" flipV="1">
            <a:off x="22091942" y="4071514"/>
            <a:ext cx="1029063" cy="89367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8E5989EE-781C-9F75-3469-D36436E76769}"/>
              </a:ext>
            </a:extLst>
          </p:cNvPr>
          <p:cNvCxnSpPr>
            <a:cxnSpLocks/>
            <a:stCxn id="69" idx="6"/>
            <a:endCxn id="71" idx="2"/>
          </p:cNvCxnSpPr>
          <p:nvPr/>
        </p:nvCxnSpPr>
        <p:spPr>
          <a:xfrm rot="10800000">
            <a:off x="22159120" y="3533852"/>
            <a:ext cx="894708" cy="356589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76A5B7F9-DB8E-ED0E-4C53-A43F741192FD}"/>
              </a:ext>
            </a:extLst>
          </p:cNvPr>
          <p:cNvCxnSpPr>
            <a:cxnSpLocks/>
            <a:stCxn id="69" idx="5"/>
            <a:endCxn id="72" idx="1"/>
          </p:cNvCxnSpPr>
          <p:nvPr/>
        </p:nvCxnSpPr>
        <p:spPr>
          <a:xfrm rot="10800000">
            <a:off x="22097120" y="2444131"/>
            <a:ext cx="1023885" cy="126523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A419852C-C440-2CD7-70F5-B6B8DDDE2488}"/>
              </a:ext>
            </a:extLst>
          </p:cNvPr>
          <p:cNvCxnSpPr>
            <a:cxnSpLocks/>
            <a:stCxn id="70" idx="7"/>
            <a:endCxn id="73" idx="2"/>
          </p:cNvCxnSpPr>
          <p:nvPr/>
        </p:nvCxnSpPr>
        <p:spPr>
          <a:xfrm rot="10800000" flipV="1">
            <a:off x="20883741" y="5327337"/>
            <a:ext cx="883844" cy="524534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1B8DC0FA-24C2-9E6C-88B7-D22D9E6D5352}"/>
              </a:ext>
            </a:extLst>
          </p:cNvPr>
          <p:cNvCxnSpPr>
            <a:cxnSpLocks/>
            <a:stCxn id="70" idx="5"/>
            <a:endCxn id="74" idx="2"/>
          </p:cNvCxnSpPr>
          <p:nvPr/>
        </p:nvCxnSpPr>
        <p:spPr>
          <a:xfrm rot="10800000">
            <a:off x="20890151" y="4402590"/>
            <a:ext cx="877434" cy="562602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52BF9EB1-5F00-A41C-1B79-0E73E211D917}"/>
              </a:ext>
            </a:extLst>
          </p:cNvPr>
          <p:cNvCxnSpPr>
            <a:cxnSpLocks/>
            <a:stCxn id="71" idx="6"/>
            <a:endCxn id="75" idx="2"/>
          </p:cNvCxnSpPr>
          <p:nvPr/>
        </p:nvCxnSpPr>
        <p:spPr>
          <a:xfrm rot="10800000">
            <a:off x="20890151" y="3192511"/>
            <a:ext cx="810257" cy="341341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C9CAE128-EFD1-2D84-5757-540AC9DB18B1}"/>
              </a:ext>
            </a:extLst>
          </p:cNvPr>
          <p:cNvCxnSpPr>
            <a:cxnSpLocks/>
            <a:stCxn id="72" idx="6"/>
            <a:endCxn id="76" idx="2"/>
          </p:cNvCxnSpPr>
          <p:nvPr/>
        </p:nvCxnSpPr>
        <p:spPr>
          <a:xfrm rot="10800000">
            <a:off x="20932555" y="1808882"/>
            <a:ext cx="773030" cy="454176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FBDB1856-BE9C-F83C-367C-06D2B1E8A737}"/>
              </a:ext>
            </a:extLst>
          </p:cNvPr>
          <p:cNvCxnSpPr>
            <a:cxnSpLocks/>
            <a:stCxn id="73" idx="6"/>
            <a:endCxn id="79" idx="2"/>
          </p:cNvCxnSpPr>
          <p:nvPr/>
        </p:nvCxnSpPr>
        <p:spPr>
          <a:xfrm rot="10800000" flipV="1">
            <a:off x="19621182" y="5851871"/>
            <a:ext cx="803847" cy="59692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F783DCF4-3A0C-DA43-BE84-4BE59BFF969B}"/>
              </a:ext>
            </a:extLst>
          </p:cNvPr>
          <p:cNvCxnSpPr>
            <a:cxnSpLocks/>
            <a:stCxn id="75" idx="6"/>
            <a:endCxn id="78" idx="2"/>
          </p:cNvCxnSpPr>
          <p:nvPr/>
        </p:nvCxnSpPr>
        <p:spPr>
          <a:xfrm rot="10800000" flipV="1">
            <a:off x="19621182" y="3192511"/>
            <a:ext cx="810257" cy="2"/>
          </a:xfrm>
          <a:prstGeom prst="line">
            <a:avLst/>
          </a:prstGeom>
          <a:noFill/>
          <a:ln w="127000" cap="flat">
            <a:solidFill>
              <a:schemeClr val="accent5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0C852BB7-187C-E534-FC28-86FDF5C61673}"/>
              </a:ext>
            </a:extLst>
          </p:cNvPr>
          <p:cNvCxnSpPr>
            <a:cxnSpLocks/>
            <a:stCxn id="76" idx="6"/>
            <a:endCxn id="77" idx="2"/>
          </p:cNvCxnSpPr>
          <p:nvPr/>
        </p:nvCxnSpPr>
        <p:spPr>
          <a:xfrm rot="10800000">
            <a:off x="19700813" y="1347445"/>
            <a:ext cx="773030" cy="461438"/>
          </a:xfrm>
          <a:prstGeom prst="line">
            <a:avLst/>
          </a:prstGeom>
          <a:noFill/>
          <a:ln w="127000" cap="flat">
            <a:solidFill>
              <a:schemeClr val="accent5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ED1B9FE9-64D2-1020-1188-C54E86162FB4}"/>
              </a:ext>
            </a:extLst>
          </p:cNvPr>
          <p:cNvCxnSpPr>
            <a:cxnSpLocks/>
            <a:stCxn id="78" idx="6"/>
            <a:endCxn id="81" idx="2"/>
          </p:cNvCxnSpPr>
          <p:nvPr/>
        </p:nvCxnSpPr>
        <p:spPr>
          <a:xfrm rot="10800000" flipV="1">
            <a:off x="18331495" y="3192513"/>
            <a:ext cx="830975" cy="570054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573CBFFB-B1CB-416F-0D17-3C2F08EA16A4}"/>
              </a:ext>
            </a:extLst>
          </p:cNvPr>
          <p:cNvCxnSpPr>
            <a:cxnSpLocks/>
            <a:stCxn id="78" idx="6"/>
            <a:endCxn id="80" idx="2"/>
          </p:cNvCxnSpPr>
          <p:nvPr/>
        </p:nvCxnSpPr>
        <p:spPr>
          <a:xfrm rot="10800000">
            <a:off x="18339240" y="2519134"/>
            <a:ext cx="823230" cy="673379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E97679F0-FD0B-6D39-28E9-D371D3E65024}"/>
              </a:ext>
            </a:extLst>
          </p:cNvPr>
          <p:cNvCxnSpPr>
            <a:cxnSpLocks/>
            <a:stCxn id="79" idx="6"/>
            <a:endCxn id="83" idx="2"/>
          </p:cNvCxnSpPr>
          <p:nvPr/>
        </p:nvCxnSpPr>
        <p:spPr>
          <a:xfrm rot="10800000" flipV="1">
            <a:off x="18339240" y="5911563"/>
            <a:ext cx="823230" cy="608516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47D9ACD8-40F3-DA05-DCD0-911244E379BC}"/>
              </a:ext>
            </a:extLst>
          </p:cNvPr>
          <p:cNvCxnSpPr>
            <a:cxnSpLocks/>
            <a:stCxn id="79" idx="6"/>
            <a:endCxn id="82" idx="2"/>
          </p:cNvCxnSpPr>
          <p:nvPr/>
        </p:nvCxnSpPr>
        <p:spPr>
          <a:xfrm rot="10800000">
            <a:off x="18339240" y="5200936"/>
            <a:ext cx="823230" cy="710627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5A7C573F-2B76-8D02-8D7D-F26B09149A89}"/>
              </a:ext>
            </a:extLst>
          </p:cNvPr>
          <p:cNvSpPr txBox="1"/>
          <p:nvPr/>
        </p:nvSpPr>
        <p:spPr>
          <a:xfrm>
            <a:off x="23180583" y="3851006"/>
            <a:ext cx="39913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FFFFFF"/>
                </a:solidFill>
                <a:latin typeface="Chalkduster" panose="03050602040202020205" pitchFamily="66" charset="77"/>
              </a:rPr>
              <a:t>t</a:t>
            </a:r>
          </a:p>
        </p:txBody>
      </p:sp>
      <p:sp>
        <p:nvSpPr>
          <p:cNvPr id="99" name="Merge 98">
            <a:extLst>
              <a:ext uri="{FF2B5EF4-FFF2-40B4-BE49-F238E27FC236}">
                <a16:creationId xmlns:a16="http://schemas.microsoft.com/office/drawing/2014/main" id="{27B8A903-0D3C-B897-9567-B7688E9B49CC}"/>
              </a:ext>
            </a:extLst>
          </p:cNvPr>
          <p:cNvSpPr/>
          <p:nvPr/>
        </p:nvSpPr>
        <p:spPr>
          <a:xfrm rot="16200000">
            <a:off x="16053142" y="5402510"/>
            <a:ext cx="1384590" cy="2283310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0" name="Merge 99">
            <a:extLst>
              <a:ext uri="{FF2B5EF4-FFF2-40B4-BE49-F238E27FC236}">
                <a16:creationId xmlns:a16="http://schemas.microsoft.com/office/drawing/2014/main" id="{D8867109-E8BC-5C49-33C4-EC8D99F708C3}"/>
              </a:ext>
            </a:extLst>
          </p:cNvPr>
          <p:cNvSpPr/>
          <p:nvPr/>
        </p:nvSpPr>
        <p:spPr>
          <a:xfrm rot="16200000">
            <a:off x="16070016" y="3999599"/>
            <a:ext cx="1324896" cy="2283312"/>
          </a:xfrm>
          <a:prstGeom prst="flowChartMerge">
            <a:avLst/>
          </a:prstGeom>
          <a:solidFill>
            <a:schemeClr val="accent4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1" name="Merge 100">
            <a:extLst>
              <a:ext uri="{FF2B5EF4-FFF2-40B4-BE49-F238E27FC236}">
                <a16:creationId xmlns:a16="http://schemas.microsoft.com/office/drawing/2014/main" id="{48791C05-5174-B06B-BA9F-EBA17B08DD85}"/>
              </a:ext>
            </a:extLst>
          </p:cNvPr>
          <p:cNvSpPr/>
          <p:nvPr/>
        </p:nvSpPr>
        <p:spPr>
          <a:xfrm rot="16200000">
            <a:off x="16089397" y="2626949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2" name="Merge 101">
            <a:extLst>
              <a:ext uri="{FF2B5EF4-FFF2-40B4-BE49-F238E27FC236}">
                <a16:creationId xmlns:a16="http://schemas.microsoft.com/office/drawing/2014/main" id="{517574CB-4159-1B20-209D-938F50BA26C1}"/>
              </a:ext>
            </a:extLst>
          </p:cNvPr>
          <p:cNvSpPr/>
          <p:nvPr/>
        </p:nvSpPr>
        <p:spPr>
          <a:xfrm rot="16200000">
            <a:off x="16071667" y="1339808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3" name="Merge 102">
            <a:extLst>
              <a:ext uri="{FF2B5EF4-FFF2-40B4-BE49-F238E27FC236}">
                <a16:creationId xmlns:a16="http://schemas.microsoft.com/office/drawing/2014/main" id="{D5C51A22-943A-613B-05D4-D3D0583E2401}"/>
              </a:ext>
            </a:extLst>
          </p:cNvPr>
          <p:cNvSpPr/>
          <p:nvPr/>
        </p:nvSpPr>
        <p:spPr>
          <a:xfrm rot="16200000">
            <a:off x="17447437" y="165953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!!r10">
                <a:extLst>
                  <a:ext uri="{FF2B5EF4-FFF2-40B4-BE49-F238E27FC236}">
                    <a16:creationId xmlns:a16="http://schemas.microsoft.com/office/drawing/2014/main" id="{B45187F6-5949-72E9-BA30-1BB2CC96D573}"/>
                  </a:ext>
                </a:extLst>
              </p:cNvPr>
              <p:cNvSpPr/>
              <p:nvPr/>
            </p:nvSpPr>
            <p:spPr>
              <a:xfrm>
                <a:off x="2321070" y="4683890"/>
                <a:ext cx="583052" cy="646827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𝑄</m:t>
                      </m:r>
                    </m:oMath>
                  </m:oMathPara>
                </a14:m>
                <a:endParaRPr lang="en-US" sz="3200" dirty="0">
                  <a:solidFill>
                    <a:schemeClr val="accent5">
                      <a:lumMod val="75000"/>
                    </a:scheme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1" name="!!r10">
                <a:extLst>
                  <a:ext uri="{FF2B5EF4-FFF2-40B4-BE49-F238E27FC236}">
                    <a16:creationId xmlns:a16="http://schemas.microsoft.com/office/drawing/2014/main" id="{B45187F6-5949-72E9-BA30-1BB2CC96D5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1070" y="4683890"/>
                <a:ext cx="583052" cy="646827"/>
              </a:xfrm>
              <a:prstGeom prst="roundRect">
                <a:avLst/>
              </a:prstGeom>
              <a:blipFill>
                <a:blip r:embed="rId4"/>
                <a:stretch>
                  <a:fillRect l="-25532" r="-2128" b="-19231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!!r10">
                <a:extLst>
                  <a:ext uri="{FF2B5EF4-FFF2-40B4-BE49-F238E27FC236}">
                    <a16:creationId xmlns:a16="http://schemas.microsoft.com/office/drawing/2014/main" id="{E8FEB822-AB3B-679F-EF3F-1B9DE34A4A3B}"/>
                  </a:ext>
                </a:extLst>
              </p:cNvPr>
              <p:cNvSpPr/>
              <p:nvPr/>
            </p:nvSpPr>
            <p:spPr>
              <a:xfrm>
                <a:off x="20802378" y="3515326"/>
                <a:ext cx="583052" cy="646827"/>
              </a:xfrm>
              <a:prstGeom prst="round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𝑆</m:t>
                      </m:r>
                    </m:oMath>
                  </m:oMathPara>
                </a14:m>
                <a:endParaRPr lang="en-US" sz="3200" dirty="0">
                  <a:solidFill>
                    <a:schemeClr val="accent5">
                      <a:lumMod val="75000"/>
                    </a:scheme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2" name="!!r10">
                <a:extLst>
                  <a:ext uri="{FF2B5EF4-FFF2-40B4-BE49-F238E27FC236}">
                    <a16:creationId xmlns:a16="http://schemas.microsoft.com/office/drawing/2014/main" id="{E8FEB822-AB3B-679F-EF3F-1B9DE34A4A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02378" y="3515326"/>
                <a:ext cx="583052" cy="646827"/>
              </a:xfrm>
              <a:prstGeom prst="roundRect">
                <a:avLst/>
              </a:prstGeom>
              <a:blipFill>
                <a:blip r:embed="rId5"/>
                <a:stretch>
                  <a:fillRect l="-19149" b="-19231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01AEA6FF-A16A-D0E9-39B2-CB889719F280}"/>
              </a:ext>
            </a:extLst>
          </p:cNvPr>
          <p:cNvSpPr txBox="1"/>
          <p:nvPr/>
        </p:nvSpPr>
        <p:spPr>
          <a:xfrm>
            <a:off x="4407837" y="3197698"/>
            <a:ext cx="39913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FFFFFF"/>
                </a:solidFill>
                <a:latin typeface="Chalkduster" panose="03050602040202020205" pitchFamily="66" charset="77"/>
              </a:rPr>
              <a:t>u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B8ABECB-4F7E-04BC-EF7B-E977C7158A61}"/>
              </a:ext>
            </a:extLst>
          </p:cNvPr>
          <p:cNvSpPr txBox="1"/>
          <p:nvPr/>
        </p:nvSpPr>
        <p:spPr>
          <a:xfrm>
            <a:off x="20430228" y="1744930"/>
            <a:ext cx="39913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FFFFFF"/>
                </a:solidFill>
                <a:latin typeface="Chalkduster" panose="03050602040202020205" pitchFamily="66" charset="77"/>
              </a:rPr>
              <a:t>v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BF9C366-B021-B80D-0819-BA6A2EEC0882}"/>
              </a:ext>
            </a:extLst>
          </p:cNvPr>
          <p:cNvSpPr txBox="1"/>
          <p:nvPr/>
        </p:nvSpPr>
        <p:spPr>
          <a:xfrm>
            <a:off x="5645303" y="4969029"/>
            <a:ext cx="39913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FFFFFF"/>
                </a:solidFill>
                <a:latin typeface="Chalkduster" panose="03050602040202020205" pitchFamily="66" charset="77"/>
              </a:rPr>
              <a:t>x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3637AFD-EDE3-E350-2A3D-3BBE9B5E0CC9}"/>
              </a:ext>
            </a:extLst>
          </p:cNvPr>
          <p:cNvSpPr txBox="1"/>
          <p:nvPr/>
        </p:nvSpPr>
        <p:spPr>
          <a:xfrm>
            <a:off x="17921125" y="4890188"/>
            <a:ext cx="418115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FFFFFF"/>
                </a:solidFill>
                <a:latin typeface="Chalkduster" panose="03050602040202020205" pitchFamily="66" charset="77"/>
              </a:rPr>
              <a:t>y</a:t>
            </a:r>
          </a:p>
        </p:txBody>
      </p:sp>
      <p:sp>
        <p:nvSpPr>
          <p:cNvPr id="2" name="!!c4">
            <a:extLst>
              <a:ext uri="{FF2B5EF4-FFF2-40B4-BE49-F238E27FC236}">
                <a16:creationId xmlns:a16="http://schemas.microsoft.com/office/drawing/2014/main" id="{22A117F2-804B-2E88-DB0D-2B7FD496CE51}"/>
              </a:ext>
            </a:extLst>
          </p:cNvPr>
          <p:cNvSpPr/>
          <p:nvPr/>
        </p:nvSpPr>
        <p:spPr>
          <a:xfrm>
            <a:off x="7672620" y="3431121"/>
            <a:ext cx="914400" cy="853996"/>
          </a:xfrm>
          <a:prstGeom prst="mathMultiply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accent5">
                  <a:lumMod val="75000"/>
                </a:schemeClr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8" name="!!c4">
            <a:extLst>
              <a:ext uri="{FF2B5EF4-FFF2-40B4-BE49-F238E27FC236}">
                <a16:creationId xmlns:a16="http://schemas.microsoft.com/office/drawing/2014/main" id="{A8049579-450C-D897-58CC-E8C09F1D641A}"/>
              </a:ext>
            </a:extLst>
          </p:cNvPr>
          <p:cNvSpPr/>
          <p:nvPr/>
        </p:nvSpPr>
        <p:spPr>
          <a:xfrm>
            <a:off x="16518652" y="3146646"/>
            <a:ext cx="914400" cy="853996"/>
          </a:xfrm>
          <a:prstGeom prst="mathMultiply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accent5">
                  <a:lumMod val="75000"/>
                </a:schemeClr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1" name="Candy: A problem on leetcode">
            <a:extLst>
              <a:ext uri="{FF2B5EF4-FFF2-40B4-BE49-F238E27FC236}">
                <a16:creationId xmlns:a16="http://schemas.microsoft.com/office/drawing/2014/main" id="{27BD600B-6BC3-309A-BFCE-86E26CEEB3F6}"/>
              </a:ext>
            </a:extLst>
          </p:cNvPr>
          <p:cNvSpPr/>
          <p:nvPr/>
        </p:nvSpPr>
        <p:spPr>
          <a:xfrm>
            <a:off x="-1878299" y="6997114"/>
            <a:ext cx="23127629" cy="1366020"/>
          </a:xfrm>
          <a:prstGeom prst="roundRect">
            <a:avLst>
              <a:gd name="adj" fmla="val 1661"/>
            </a:avLst>
          </a:prstGeom>
          <a:noFill/>
          <a:ln w="12700">
            <a:noFill/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1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6000" dirty="0">
                <a:solidFill>
                  <a:schemeClr val="accent5">
                    <a:lumMod val="60000"/>
                    <a:lumOff val="40000"/>
                  </a:schemeClr>
                </a:solidFill>
                <a:latin typeface="Bradley Hand" pitchFamily="2" charset="77"/>
              </a:rPr>
              <a:t>Can the hitting edge be on the first or last segment? </a:t>
            </a:r>
          </a:p>
        </p:txBody>
      </p:sp>
      <p:sp>
        <p:nvSpPr>
          <p:cNvPr id="33" name="!!box">
            <a:extLst>
              <a:ext uri="{FF2B5EF4-FFF2-40B4-BE49-F238E27FC236}">
                <a16:creationId xmlns:a16="http://schemas.microsoft.com/office/drawing/2014/main" id="{1FBE1BEF-AF78-E42F-D687-7A68478AC611}"/>
              </a:ext>
            </a:extLst>
          </p:cNvPr>
          <p:cNvSpPr/>
          <p:nvPr/>
        </p:nvSpPr>
        <p:spPr>
          <a:xfrm>
            <a:off x="726454" y="8125627"/>
            <a:ext cx="22275662" cy="4604573"/>
          </a:xfrm>
          <a:prstGeom prst="roundRect">
            <a:avLst>
              <a:gd name="adj" fmla="val 5932"/>
            </a:avLst>
          </a:prstGeom>
          <a:noFill/>
          <a:ln w="12700">
            <a:noFill/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:ma14="http://schemas.microsoft.com/office/mac/drawingml/2011/main" xmlns:m="http://schemas.openxmlformats.org/officeDocument/2006/math" xmlns="" val="1"/>
            </a:ext>
          </a:extLst>
        </p:spPr>
        <p:txBody>
          <a:bodyPr lIns="50800" tIns="50800" rIns="50800" bIns="50800" numCol="1" anchor="ctr"/>
          <a:lstStyle/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  <a:latin typeface="Bradley Hand" pitchFamily="2" charset="77"/>
              </a:rPr>
              <a:t>Let us assume that the hitting edge is in the first segment</a:t>
            </a:r>
          </a:p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  <a:latin typeface="Bradley Hand" pitchFamily="2" charset="77"/>
              </a:rPr>
              <a:t>But this would imply that it lies in the subtree of x which is not allowed</a:t>
            </a:r>
          </a:p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  <a:latin typeface="Bradley Hand" pitchFamily="2" charset="77"/>
              </a:rPr>
              <a:t>So, the hitting edge cannot be on the first segment</a:t>
            </a:r>
          </a:p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  <a:latin typeface="Bradley Hand" pitchFamily="2" charset="77"/>
              </a:rPr>
              <a:t>Similarly, the hitting edge cannot be on the last segment </a:t>
            </a:r>
          </a:p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5400" dirty="0">
              <a:solidFill>
                <a:schemeClr val="bg1"/>
              </a:solidFill>
              <a:latin typeface="Bradley Hand" pitchFamily="2" charset="77"/>
            </a:endParaRPr>
          </a:p>
        </p:txBody>
      </p:sp>
      <p:sp>
        <p:nvSpPr>
          <p:cNvPr id="34" name="!!c4">
            <a:extLst>
              <a:ext uri="{FF2B5EF4-FFF2-40B4-BE49-F238E27FC236}">
                <a16:creationId xmlns:a16="http://schemas.microsoft.com/office/drawing/2014/main" id="{2C1D98D4-3066-A60C-1C65-9E879C22EF41}"/>
              </a:ext>
            </a:extLst>
          </p:cNvPr>
          <p:cNvSpPr/>
          <p:nvPr/>
        </p:nvSpPr>
        <p:spPr>
          <a:xfrm>
            <a:off x="7675869" y="4920319"/>
            <a:ext cx="914400" cy="853996"/>
          </a:xfrm>
          <a:prstGeom prst="mathMultiply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accent5">
                  <a:lumMod val="75000"/>
                </a:schemeClr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3A962260-09BD-4706-1D5D-245522B7BE72}"/>
              </a:ext>
            </a:extLst>
          </p:cNvPr>
          <p:cNvSpPr/>
          <p:nvPr/>
        </p:nvSpPr>
        <p:spPr>
          <a:xfrm>
            <a:off x="804283" y="3824004"/>
            <a:ext cx="22319753" cy="2057400"/>
          </a:xfrm>
          <a:custGeom>
            <a:avLst/>
            <a:gdLst>
              <a:gd name="connsiteX0" fmla="*/ 0 w 22319753"/>
              <a:gd name="connsiteY0" fmla="*/ 166255 h 2057400"/>
              <a:gd name="connsiteX1" fmla="*/ 145473 w 22319753"/>
              <a:gd name="connsiteY1" fmla="*/ 187037 h 2057400"/>
              <a:gd name="connsiteX2" fmla="*/ 415637 w 22319753"/>
              <a:gd name="connsiteY2" fmla="*/ 207818 h 2057400"/>
              <a:gd name="connsiteX3" fmla="*/ 477982 w 22319753"/>
              <a:gd name="connsiteY3" fmla="*/ 249382 h 2057400"/>
              <a:gd name="connsiteX4" fmla="*/ 540328 w 22319753"/>
              <a:gd name="connsiteY4" fmla="*/ 270164 h 2057400"/>
              <a:gd name="connsiteX5" fmla="*/ 665019 w 22319753"/>
              <a:gd name="connsiteY5" fmla="*/ 353291 h 2057400"/>
              <a:gd name="connsiteX6" fmla="*/ 789709 w 22319753"/>
              <a:gd name="connsiteY6" fmla="*/ 436418 h 2057400"/>
              <a:gd name="connsiteX7" fmla="*/ 831273 w 22319753"/>
              <a:gd name="connsiteY7" fmla="*/ 498764 h 2057400"/>
              <a:gd name="connsiteX8" fmla="*/ 1413164 w 22319753"/>
              <a:gd name="connsiteY8" fmla="*/ 561109 h 2057400"/>
              <a:gd name="connsiteX9" fmla="*/ 1620982 w 22319753"/>
              <a:gd name="connsiteY9" fmla="*/ 602673 h 2057400"/>
              <a:gd name="connsiteX10" fmla="*/ 1745673 w 22319753"/>
              <a:gd name="connsiteY10" fmla="*/ 644237 h 2057400"/>
              <a:gd name="connsiteX11" fmla="*/ 1932709 w 22319753"/>
              <a:gd name="connsiteY11" fmla="*/ 748146 h 2057400"/>
              <a:gd name="connsiteX12" fmla="*/ 2223655 w 22319753"/>
              <a:gd name="connsiteY12" fmla="*/ 768927 h 2057400"/>
              <a:gd name="connsiteX13" fmla="*/ 2348346 w 22319753"/>
              <a:gd name="connsiteY13" fmla="*/ 810491 h 2057400"/>
              <a:gd name="connsiteX14" fmla="*/ 2722419 w 22319753"/>
              <a:gd name="connsiteY14" fmla="*/ 852055 h 2057400"/>
              <a:gd name="connsiteX15" fmla="*/ 3366655 w 22319753"/>
              <a:gd name="connsiteY15" fmla="*/ 852055 h 2057400"/>
              <a:gd name="connsiteX16" fmla="*/ 3823855 w 22319753"/>
              <a:gd name="connsiteY16" fmla="*/ 872837 h 2057400"/>
              <a:gd name="connsiteX17" fmla="*/ 4010891 w 22319753"/>
              <a:gd name="connsiteY17" fmla="*/ 914400 h 2057400"/>
              <a:gd name="connsiteX18" fmla="*/ 4135582 w 22319753"/>
              <a:gd name="connsiteY18" fmla="*/ 1018309 h 2057400"/>
              <a:gd name="connsiteX19" fmla="*/ 4197928 w 22319753"/>
              <a:gd name="connsiteY19" fmla="*/ 1059873 h 2057400"/>
              <a:gd name="connsiteX20" fmla="*/ 4281055 w 22319753"/>
              <a:gd name="connsiteY20" fmla="*/ 1101437 h 2057400"/>
              <a:gd name="connsiteX21" fmla="*/ 4364182 w 22319753"/>
              <a:gd name="connsiteY21" fmla="*/ 1122218 h 2057400"/>
              <a:gd name="connsiteX22" fmla="*/ 4426528 w 22319753"/>
              <a:gd name="connsiteY22" fmla="*/ 1143000 h 2057400"/>
              <a:gd name="connsiteX23" fmla="*/ 4551219 w 22319753"/>
              <a:gd name="connsiteY23" fmla="*/ 1226127 h 2057400"/>
              <a:gd name="connsiteX24" fmla="*/ 4613564 w 22319753"/>
              <a:gd name="connsiteY24" fmla="*/ 1288473 h 2057400"/>
              <a:gd name="connsiteX25" fmla="*/ 4779819 w 22319753"/>
              <a:gd name="connsiteY25" fmla="*/ 1330037 h 2057400"/>
              <a:gd name="connsiteX26" fmla="*/ 4925291 w 22319753"/>
              <a:gd name="connsiteY26" fmla="*/ 1371600 h 2057400"/>
              <a:gd name="connsiteX27" fmla="*/ 5049982 w 22319753"/>
              <a:gd name="connsiteY27" fmla="*/ 1413164 h 2057400"/>
              <a:gd name="connsiteX28" fmla="*/ 5112328 w 22319753"/>
              <a:gd name="connsiteY28" fmla="*/ 1433946 h 2057400"/>
              <a:gd name="connsiteX29" fmla="*/ 5403273 w 22319753"/>
              <a:gd name="connsiteY29" fmla="*/ 1454727 h 2057400"/>
              <a:gd name="connsiteX30" fmla="*/ 5631873 w 22319753"/>
              <a:gd name="connsiteY30" fmla="*/ 1496291 h 2057400"/>
              <a:gd name="connsiteX31" fmla="*/ 5756564 w 22319753"/>
              <a:gd name="connsiteY31" fmla="*/ 1537855 h 2057400"/>
              <a:gd name="connsiteX32" fmla="*/ 6795655 w 22319753"/>
              <a:gd name="connsiteY32" fmla="*/ 1537855 h 2057400"/>
              <a:gd name="connsiteX33" fmla="*/ 7003473 w 22319753"/>
              <a:gd name="connsiteY33" fmla="*/ 1517073 h 2057400"/>
              <a:gd name="connsiteX34" fmla="*/ 7252855 w 22319753"/>
              <a:gd name="connsiteY34" fmla="*/ 1496291 h 2057400"/>
              <a:gd name="connsiteX35" fmla="*/ 7917873 w 22319753"/>
              <a:gd name="connsiteY35" fmla="*/ 1517073 h 2057400"/>
              <a:gd name="connsiteX36" fmla="*/ 8167255 w 22319753"/>
              <a:gd name="connsiteY36" fmla="*/ 1475509 h 2057400"/>
              <a:gd name="connsiteX37" fmla="*/ 8312728 w 22319753"/>
              <a:gd name="connsiteY37" fmla="*/ 1433946 h 2057400"/>
              <a:gd name="connsiteX38" fmla="*/ 8686800 w 22319753"/>
              <a:gd name="connsiteY38" fmla="*/ 1392382 h 2057400"/>
              <a:gd name="connsiteX39" fmla="*/ 9684328 w 22319753"/>
              <a:gd name="connsiteY39" fmla="*/ 1413164 h 2057400"/>
              <a:gd name="connsiteX40" fmla="*/ 9746673 w 22319753"/>
              <a:gd name="connsiteY40" fmla="*/ 1433946 h 2057400"/>
              <a:gd name="connsiteX41" fmla="*/ 10037619 w 22319753"/>
              <a:gd name="connsiteY41" fmla="*/ 1413164 h 2057400"/>
              <a:gd name="connsiteX42" fmla="*/ 11076709 w 22319753"/>
              <a:gd name="connsiteY42" fmla="*/ 1433946 h 2057400"/>
              <a:gd name="connsiteX43" fmla="*/ 11139055 w 22319753"/>
              <a:gd name="connsiteY43" fmla="*/ 1454727 h 2057400"/>
              <a:gd name="connsiteX44" fmla="*/ 11326091 w 22319753"/>
              <a:gd name="connsiteY44" fmla="*/ 1496291 h 2057400"/>
              <a:gd name="connsiteX45" fmla="*/ 11554691 w 22319753"/>
              <a:gd name="connsiteY45" fmla="*/ 1454727 h 2057400"/>
              <a:gd name="connsiteX46" fmla="*/ 12905509 w 22319753"/>
              <a:gd name="connsiteY46" fmla="*/ 1413164 h 2057400"/>
              <a:gd name="connsiteX47" fmla="*/ 13030200 w 22319753"/>
              <a:gd name="connsiteY47" fmla="*/ 1392382 h 2057400"/>
              <a:gd name="connsiteX48" fmla="*/ 13632873 w 22319753"/>
              <a:gd name="connsiteY48" fmla="*/ 1350818 h 2057400"/>
              <a:gd name="connsiteX49" fmla="*/ 14547273 w 22319753"/>
              <a:gd name="connsiteY49" fmla="*/ 1330037 h 2057400"/>
              <a:gd name="connsiteX50" fmla="*/ 15503237 w 22319753"/>
              <a:gd name="connsiteY50" fmla="*/ 1350818 h 2057400"/>
              <a:gd name="connsiteX51" fmla="*/ 15627928 w 22319753"/>
              <a:gd name="connsiteY51" fmla="*/ 1392382 h 2057400"/>
              <a:gd name="connsiteX52" fmla="*/ 16105909 w 22319753"/>
              <a:gd name="connsiteY52" fmla="*/ 1350818 h 2057400"/>
              <a:gd name="connsiteX53" fmla="*/ 16542328 w 22319753"/>
              <a:gd name="connsiteY53" fmla="*/ 1309255 h 2057400"/>
              <a:gd name="connsiteX54" fmla="*/ 17103437 w 22319753"/>
              <a:gd name="connsiteY54" fmla="*/ 1330037 h 2057400"/>
              <a:gd name="connsiteX55" fmla="*/ 17311255 w 22319753"/>
              <a:gd name="connsiteY55" fmla="*/ 1350818 h 2057400"/>
              <a:gd name="connsiteX56" fmla="*/ 17477509 w 22319753"/>
              <a:gd name="connsiteY56" fmla="*/ 1392382 h 2057400"/>
              <a:gd name="connsiteX57" fmla="*/ 17560637 w 22319753"/>
              <a:gd name="connsiteY57" fmla="*/ 1454727 h 2057400"/>
              <a:gd name="connsiteX58" fmla="*/ 17622982 w 22319753"/>
              <a:gd name="connsiteY58" fmla="*/ 1496291 h 2057400"/>
              <a:gd name="connsiteX59" fmla="*/ 17685328 w 22319753"/>
              <a:gd name="connsiteY59" fmla="*/ 1558637 h 2057400"/>
              <a:gd name="connsiteX60" fmla="*/ 17810019 w 22319753"/>
              <a:gd name="connsiteY60" fmla="*/ 1641764 h 2057400"/>
              <a:gd name="connsiteX61" fmla="*/ 17872364 w 22319753"/>
              <a:gd name="connsiteY61" fmla="*/ 1683327 h 2057400"/>
              <a:gd name="connsiteX62" fmla="*/ 17997055 w 22319753"/>
              <a:gd name="connsiteY62" fmla="*/ 1787237 h 2057400"/>
              <a:gd name="connsiteX63" fmla="*/ 18080182 w 22319753"/>
              <a:gd name="connsiteY63" fmla="*/ 1808018 h 2057400"/>
              <a:gd name="connsiteX64" fmla="*/ 18246437 w 22319753"/>
              <a:gd name="connsiteY64" fmla="*/ 1891146 h 2057400"/>
              <a:gd name="connsiteX65" fmla="*/ 18329564 w 22319753"/>
              <a:gd name="connsiteY65" fmla="*/ 1932709 h 2057400"/>
              <a:gd name="connsiteX66" fmla="*/ 18516600 w 22319753"/>
              <a:gd name="connsiteY66" fmla="*/ 2015837 h 2057400"/>
              <a:gd name="connsiteX67" fmla="*/ 19493346 w 22319753"/>
              <a:gd name="connsiteY67" fmla="*/ 2057400 h 2057400"/>
              <a:gd name="connsiteX68" fmla="*/ 20012891 w 22319753"/>
              <a:gd name="connsiteY68" fmla="*/ 2036618 h 2057400"/>
              <a:gd name="connsiteX69" fmla="*/ 20096019 w 22319753"/>
              <a:gd name="connsiteY69" fmla="*/ 2015837 h 2057400"/>
              <a:gd name="connsiteX70" fmla="*/ 20241491 w 22319753"/>
              <a:gd name="connsiteY70" fmla="*/ 1953491 h 2057400"/>
              <a:gd name="connsiteX71" fmla="*/ 20366182 w 22319753"/>
              <a:gd name="connsiteY71" fmla="*/ 1870364 h 2057400"/>
              <a:gd name="connsiteX72" fmla="*/ 20511655 w 22319753"/>
              <a:gd name="connsiteY72" fmla="*/ 1724891 h 2057400"/>
              <a:gd name="connsiteX73" fmla="*/ 20615564 w 22319753"/>
              <a:gd name="connsiteY73" fmla="*/ 1662546 h 2057400"/>
              <a:gd name="connsiteX74" fmla="*/ 20781819 w 22319753"/>
              <a:gd name="connsiteY74" fmla="*/ 1537855 h 2057400"/>
              <a:gd name="connsiteX75" fmla="*/ 20906509 w 22319753"/>
              <a:gd name="connsiteY75" fmla="*/ 1454727 h 2057400"/>
              <a:gd name="connsiteX76" fmla="*/ 20968855 w 22319753"/>
              <a:gd name="connsiteY76" fmla="*/ 1413164 h 2057400"/>
              <a:gd name="connsiteX77" fmla="*/ 21010419 w 22319753"/>
              <a:gd name="connsiteY77" fmla="*/ 1350818 h 2057400"/>
              <a:gd name="connsiteX78" fmla="*/ 21155891 w 22319753"/>
              <a:gd name="connsiteY78" fmla="*/ 1205346 h 2057400"/>
              <a:gd name="connsiteX79" fmla="*/ 21197455 w 22319753"/>
              <a:gd name="connsiteY79" fmla="*/ 1143000 h 2057400"/>
              <a:gd name="connsiteX80" fmla="*/ 21280582 w 22319753"/>
              <a:gd name="connsiteY80" fmla="*/ 1080655 h 2057400"/>
              <a:gd name="connsiteX81" fmla="*/ 21342928 w 22319753"/>
              <a:gd name="connsiteY81" fmla="*/ 1018309 h 2057400"/>
              <a:gd name="connsiteX82" fmla="*/ 21467619 w 22319753"/>
              <a:gd name="connsiteY82" fmla="*/ 935182 h 2057400"/>
              <a:gd name="connsiteX83" fmla="*/ 21488400 w 22319753"/>
              <a:gd name="connsiteY83" fmla="*/ 852055 h 2057400"/>
              <a:gd name="connsiteX84" fmla="*/ 21696219 w 22319753"/>
              <a:gd name="connsiteY84" fmla="*/ 602673 h 2057400"/>
              <a:gd name="connsiteX85" fmla="*/ 21779346 w 22319753"/>
              <a:gd name="connsiteY85" fmla="*/ 477982 h 2057400"/>
              <a:gd name="connsiteX86" fmla="*/ 21820909 w 22319753"/>
              <a:gd name="connsiteY86" fmla="*/ 415637 h 2057400"/>
              <a:gd name="connsiteX87" fmla="*/ 21883255 w 22319753"/>
              <a:gd name="connsiteY87" fmla="*/ 374073 h 2057400"/>
              <a:gd name="connsiteX88" fmla="*/ 22007946 w 22319753"/>
              <a:gd name="connsiteY88" fmla="*/ 332509 h 2057400"/>
              <a:gd name="connsiteX89" fmla="*/ 22132637 w 22319753"/>
              <a:gd name="connsiteY89" fmla="*/ 270164 h 2057400"/>
              <a:gd name="connsiteX90" fmla="*/ 22278109 w 22319753"/>
              <a:gd name="connsiteY90" fmla="*/ 83127 h 2057400"/>
              <a:gd name="connsiteX91" fmla="*/ 22319673 w 22319753"/>
              <a:gd name="connsiteY91" fmla="*/ 0 h 205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22319753" h="2057400">
                <a:moveTo>
                  <a:pt x="0" y="166255"/>
                </a:moveTo>
                <a:cubicBezTo>
                  <a:pt x="48491" y="173182"/>
                  <a:pt x="96733" y="182163"/>
                  <a:pt x="145473" y="187037"/>
                </a:cubicBezTo>
                <a:cubicBezTo>
                  <a:pt x="235345" y="196024"/>
                  <a:pt x="326863" y="191173"/>
                  <a:pt x="415637" y="207818"/>
                </a:cubicBezTo>
                <a:cubicBezTo>
                  <a:pt x="440186" y="212421"/>
                  <a:pt x="455642" y="238212"/>
                  <a:pt x="477982" y="249382"/>
                </a:cubicBezTo>
                <a:cubicBezTo>
                  <a:pt x="497575" y="259179"/>
                  <a:pt x="519546" y="263237"/>
                  <a:pt x="540328" y="270164"/>
                </a:cubicBezTo>
                <a:cubicBezTo>
                  <a:pt x="678689" y="408525"/>
                  <a:pt x="529678" y="278101"/>
                  <a:pt x="665019" y="353291"/>
                </a:cubicBezTo>
                <a:cubicBezTo>
                  <a:pt x="708686" y="377550"/>
                  <a:pt x="789709" y="436418"/>
                  <a:pt x="789709" y="436418"/>
                </a:cubicBezTo>
                <a:cubicBezTo>
                  <a:pt x="803564" y="457200"/>
                  <a:pt x="813612" y="481103"/>
                  <a:pt x="831273" y="498764"/>
                </a:cubicBezTo>
                <a:cubicBezTo>
                  <a:pt x="966107" y="633597"/>
                  <a:pt x="1366373" y="559237"/>
                  <a:pt x="1413164" y="561109"/>
                </a:cubicBezTo>
                <a:cubicBezTo>
                  <a:pt x="1586053" y="618739"/>
                  <a:pt x="1310548" y="531034"/>
                  <a:pt x="1620982" y="602673"/>
                </a:cubicBezTo>
                <a:cubicBezTo>
                  <a:pt x="1663672" y="612525"/>
                  <a:pt x="1709219" y="619935"/>
                  <a:pt x="1745673" y="644237"/>
                </a:cubicBezTo>
                <a:cubicBezTo>
                  <a:pt x="1790281" y="673975"/>
                  <a:pt x="1866086" y="740308"/>
                  <a:pt x="1932709" y="748146"/>
                </a:cubicBezTo>
                <a:cubicBezTo>
                  <a:pt x="2029272" y="759506"/>
                  <a:pt x="2126673" y="762000"/>
                  <a:pt x="2223655" y="768927"/>
                </a:cubicBezTo>
                <a:lnTo>
                  <a:pt x="2348346" y="810491"/>
                </a:lnTo>
                <a:cubicBezTo>
                  <a:pt x="2509488" y="864206"/>
                  <a:pt x="2388829" y="829815"/>
                  <a:pt x="2722419" y="852055"/>
                </a:cubicBezTo>
                <a:cubicBezTo>
                  <a:pt x="3050842" y="906793"/>
                  <a:pt x="2670211" y="852055"/>
                  <a:pt x="3366655" y="852055"/>
                </a:cubicBezTo>
                <a:cubicBezTo>
                  <a:pt x="3519212" y="852055"/>
                  <a:pt x="3671455" y="865910"/>
                  <a:pt x="3823855" y="872837"/>
                </a:cubicBezTo>
                <a:cubicBezTo>
                  <a:pt x="3871749" y="880819"/>
                  <a:pt x="3959729" y="888819"/>
                  <a:pt x="4010891" y="914400"/>
                </a:cubicBezTo>
                <a:cubicBezTo>
                  <a:pt x="4088289" y="953099"/>
                  <a:pt x="4066639" y="960856"/>
                  <a:pt x="4135582" y="1018309"/>
                </a:cubicBezTo>
                <a:cubicBezTo>
                  <a:pt x="4154770" y="1034299"/>
                  <a:pt x="4176242" y="1047481"/>
                  <a:pt x="4197928" y="1059873"/>
                </a:cubicBezTo>
                <a:cubicBezTo>
                  <a:pt x="4224826" y="1075243"/>
                  <a:pt x="4252048" y="1090559"/>
                  <a:pt x="4281055" y="1101437"/>
                </a:cubicBezTo>
                <a:cubicBezTo>
                  <a:pt x="4307798" y="1111466"/>
                  <a:pt x="4336719" y="1114372"/>
                  <a:pt x="4364182" y="1122218"/>
                </a:cubicBezTo>
                <a:cubicBezTo>
                  <a:pt x="4385245" y="1128236"/>
                  <a:pt x="4405746" y="1136073"/>
                  <a:pt x="4426528" y="1143000"/>
                </a:cubicBezTo>
                <a:cubicBezTo>
                  <a:pt x="4468092" y="1170709"/>
                  <a:pt x="4515897" y="1190804"/>
                  <a:pt x="4551219" y="1226127"/>
                </a:cubicBezTo>
                <a:cubicBezTo>
                  <a:pt x="4572001" y="1246909"/>
                  <a:pt x="4586808" y="1276311"/>
                  <a:pt x="4613564" y="1288473"/>
                </a:cubicBezTo>
                <a:cubicBezTo>
                  <a:pt x="4665568" y="1312111"/>
                  <a:pt x="4725626" y="1311973"/>
                  <a:pt x="4779819" y="1330037"/>
                </a:cubicBezTo>
                <a:cubicBezTo>
                  <a:pt x="4989390" y="1399892"/>
                  <a:pt x="4664281" y="1293296"/>
                  <a:pt x="4925291" y="1371600"/>
                </a:cubicBezTo>
                <a:cubicBezTo>
                  <a:pt x="4967255" y="1384189"/>
                  <a:pt x="5008418" y="1399309"/>
                  <a:pt x="5049982" y="1413164"/>
                </a:cubicBezTo>
                <a:cubicBezTo>
                  <a:pt x="5070764" y="1420091"/>
                  <a:pt x="5090478" y="1432385"/>
                  <a:pt x="5112328" y="1433946"/>
                </a:cubicBezTo>
                <a:lnTo>
                  <a:pt x="5403273" y="1454727"/>
                </a:lnTo>
                <a:cubicBezTo>
                  <a:pt x="5444009" y="1461516"/>
                  <a:pt x="5586230" y="1483843"/>
                  <a:pt x="5631873" y="1496291"/>
                </a:cubicBezTo>
                <a:cubicBezTo>
                  <a:pt x="5674141" y="1507819"/>
                  <a:pt x="5756564" y="1537855"/>
                  <a:pt x="5756564" y="1537855"/>
                </a:cubicBezTo>
                <a:cubicBezTo>
                  <a:pt x="6222222" y="1471332"/>
                  <a:pt x="5699622" y="1537855"/>
                  <a:pt x="6795655" y="1537855"/>
                </a:cubicBezTo>
                <a:cubicBezTo>
                  <a:pt x="6865273" y="1537855"/>
                  <a:pt x="6934141" y="1523376"/>
                  <a:pt x="7003473" y="1517073"/>
                </a:cubicBezTo>
                <a:lnTo>
                  <a:pt x="7252855" y="1496291"/>
                </a:lnTo>
                <a:cubicBezTo>
                  <a:pt x="7474528" y="1503218"/>
                  <a:pt x="7696092" y="1517073"/>
                  <a:pt x="7917873" y="1517073"/>
                </a:cubicBezTo>
                <a:cubicBezTo>
                  <a:pt x="7953065" y="1517073"/>
                  <a:pt x="8120054" y="1487309"/>
                  <a:pt x="8167255" y="1475509"/>
                </a:cubicBezTo>
                <a:cubicBezTo>
                  <a:pt x="8216181" y="1463278"/>
                  <a:pt x="8262930" y="1441914"/>
                  <a:pt x="8312728" y="1433946"/>
                </a:cubicBezTo>
                <a:cubicBezTo>
                  <a:pt x="8436610" y="1414125"/>
                  <a:pt x="8686800" y="1392382"/>
                  <a:pt x="8686800" y="1392382"/>
                </a:cubicBezTo>
                <a:lnTo>
                  <a:pt x="9684328" y="1413164"/>
                </a:lnTo>
                <a:cubicBezTo>
                  <a:pt x="9706217" y="1414022"/>
                  <a:pt x="9724767" y="1433946"/>
                  <a:pt x="9746673" y="1433946"/>
                </a:cubicBezTo>
                <a:cubicBezTo>
                  <a:pt x="9843902" y="1433946"/>
                  <a:pt x="9940637" y="1420091"/>
                  <a:pt x="10037619" y="1413164"/>
                </a:cubicBezTo>
                <a:lnTo>
                  <a:pt x="11076709" y="1433946"/>
                </a:lnTo>
                <a:cubicBezTo>
                  <a:pt x="11098599" y="1434772"/>
                  <a:pt x="11117992" y="1448709"/>
                  <a:pt x="11139055" y="1454727"/>
                </a:cubicBezTo>
                <a:cubicBezTo>
                  <a:pt x="11207542" y="1474294"/>
                  <a:pt x="11254659" y="1482004"/>
                  <a:pt x="11326091" y="1496291"/>
                </a:cubicBezTo>
                <a:cubicBezTo>
                  <a:pt x="11402291" y="1482436"/>
                  <a:pt x="11478020" y="1465680"/>
                  <a:pt x="11554691" y="1454727"/>
                </a:cubicBezTo>
                <a:cubicBezTo>
                  <a:pt x="11939888" y="1399699"/>
                  <a:pt x="12797441" y="1415129"/>
                  <a:pt x="12905509" y="1413164"/>
                </a:cubicBezTo>
                <a:cubicBezTo>
                  <a:pt x="12947073" y="1406237"/>
                  <a:pt x="12988388" y="1397608"/>
                  <a:pt x="13030200" y="1392382"/>
                </a:cubicBezTo>
                <a:cubicBezTo>
                  <a:pt x="13223356" y="1368237"/>
                  <a:pt x="13444539" y="1356797"/>
                  <a:pt x="13632873" y="1350818"/>
                </a:cubicBezTo>
                <a:lnTo>
                  <a:pt x="14547273" y="1330037"/>
                </a:lnTo>
                <a:cubicBezTo>
                  <a:pt x="14865928" y="1336964"/>
                  <a:pt x="15185036" y="1332460"/>
                  <a:pt x="15503237" y="1350818"/>
                </a:cubicBezTo>
                <a:cubicBezTo>
                  <a:pt x="15546976" y="1353341"/>
                  <a:pt x="15627928" y="1392382"/>
                  <a:pt x="15627928" y="1392382"/>
                </a:cubicBezTo>
                <a:cubicBezTo>
                  <a:pt x="16039869" y="1346610"/>
                  <a:pt x="15553577" y="1398160"/>
                  <a:pt x="16105909" y="1350818"/>
                </a:cubicBezTo>
                <a:lnTo>
                  <a:pt x="16542328" y="1309255"/>
                </a:lnTo>
                <a:lnTo>
                  <a:pt x="17103437" y="1330037"/>
                </a:lnTo>
                <a:cubicBezTo>
                  <a:pt x="17172954" y="1333795"/>
                  <a:pt x="17242584" y="1339373"/>
                  <a:pt x="17311255" y="1350818"/>
                </a:cubicBezTo>
                <a:cubicBezTo>
                  <a:pt x="17367601" y="1360209"/>
                  <a:pt x="17477509" y="1392382"/>
                  <a:pt x="17477509" y="1392382"/>
                </a:cubicBezTo>
                <a:cubicBezTo>
                  <a:pt x="17505218" y="1413164"/>
                  <a:pt x="17532452" y="1434595"/>
                  <a:pt x="17560637" y="1454727"/>
                </a:cubicBezTo>
                <a:cubicBezTo>
                  <a:pt x="17580961" y="1469244"/>
                  <a:pt x="17603795" y="1480301"/>
                  <a:pt x="17622982" y="1496291"/>
                </a:cubicBezTo>
                <a:cubicBezTo>
                  <a:pt x="17645560" y="1515106"/>
                  <a:pt x="17662129" y="1540593"/>
                  <a:pt x="17685328" y="1558637"/>
                </a:cubicBezTo>
                <a:cubicBezTo>
                  <a:pt x="17724759" y="1589305"/>
                  <a:pt x="17768455" y="1614055"/>
                  <a:pt x="17810019" y="1641764"/>
                </a:cubicBezTo>
                <a:cubicBezTo>
                  <a:pt x="17830801" y="1655618"/>
                  <a:pt x="17854703" y="1665666"/>
                  <a:pt x="17872364" y="1683327"/>
                </a:cubicBezTo>
                <a:cubicBezTo>
                  <a:pt x="17909814" y="1720778"/>
                  <a:pt x="17946421" y="1765537"/>
                  <a:pt x="17997055" y="1787237"/>
                </a:cubicBezTo>
                <a:cubicBezTo>
                  <a:pt x="18023307" y="1798488"/>
                  <a:pt x="18052473" y="1801091"/>
                  <a:pt x="18080182" y="1808018"/>
                </a:cubicBezTo>
                <a:lnTo>
                  <a:pt x="18246437" y="1891146"/>
                </a:lnTo>
                <a:cubicBezTo>
                  <a:pt x="18274146" y="1905000"/>
                  <a:pt x="18303788" y="1915524"/>
                  <a:pt x="18329564" y="1932709"/>
                </a:cubicBezTo>
                <a:cubicBezTo>
                  <a:pt x="18390160" y="1973107"/>
                  <a:pt x="18435227" y="2011051"/>
                  <a:pt x="18516600" y="2015837"/>
                </a:cubicBezTo>
                <a:cubicBezTo>
                  <a:pt x="19077466" y="2048828"/>
                  <a:pt x="18751989" y="2032688"/>
                  <a:pt x="19493346" y="2057400"/>
                </a:cubicBezTo>
                <a:cubicBezTo>
                  <a:pt x="19666528" y="2050473"/>
                  <a:pt x="19839982" y="2048543"/>
                  <a:pt x="20012891" y="2036618"/>
                </a:cubicBezTo>
                <a:cubicBezTo>
                  <a:pt x="20041385" y="2034653"/>
                  <a:pt x="20068556" y="2023683"/>
                  <a:pt x="20096019" y="2015837"/>
                </a:cubicBezTo>
                <a:cubicBezTo>
                  <a:pt x="20141244" y="2002916"/>
                  <a:pt x="20204546" y="1979880"/>
                  <a:pt x="20241491" y="1953491"/>
                </a:cubicBezTo>
                <a:cubicBezTo>
                  <a:pt x="20377702" y="1856198"/>
                  <a:pt x="20232445" y="1914944"/>
                  <a:pt x="20366182" y="1870364"/>
                </a:cubicBezTo>
                <a:cubicBezTo>
                  <a:pt x="20414673" y="1821873"/>
                  <a:pt x="20452851" y="1760173"/>
                  <a:pt x="20511655" y="1724891"/>
                </a:cubicBezTo>
                <a:cubicBezTo>
                  <a:pt x="20546291" y="1704109"/>
                  <a:pt x="20582354" y="1685538"/>
                  <a:pt x="20615564" y="1662546"/>
                </a:cubicBezTo>
                <a:cubicBezTo>
                  <a:pt x="20672520" y="1623115"/>
                  <a:pt x="20724181" y="1576281"/>
                  <a:pt x="20781819" y="1537855"/>
                </a:cubicBezTo>
                <a:lnTo>
                  <a:pt x="20906509" y="1454727"/>
                </a:lnTo>
                <a:lnTo>
                  <a:pt x="20968855" y="1413164"/>
                </a:lnTo>
                <a:cubicBezTo>
                  <a:pt x="20982710" y="1392382"/>
                  <a:pt x="20993710" y="1369383"/>
                  <a:pt x="21010419" y="1350818"/>
                </a:cubicBezTo>
                <a:cubicBezTo>
                  <a:pt x="21056294" y="1299846"/>
                  <a:pt x="21117852" y="1262405"/>
                  <a:pt x="21155891" y="1205346"/>
                </a:cubicBezTo>
                <a:cubicBezTo>
                  <a:pt x="21169746" y="1184564"/>
                  <a:pt x="21179794" y="1160661"/>
                  <a:pt x="21197455" y="1143000"/>
                </a:cubicBezTo>
                <a:cubicBezTo>
                  <a:pt x="21221946" y="1118509"/>
                  <a:pt x="21254284" y="1103196"/>
                  <a:pt x="21280582" y="1080655"/>
                </a:cubicBezTo>
                <a:cubicBezTo>
                  <a:pt x="21302897" y="1061528"/>
                  <a:pt x="21319729" y="1036353"/>
                  <a:pt x="21342928" y="1018309"/>
                </a:cubicBezTo>
                <a:cubicBezTo>
                  <a:pt x="21382359" y="987641"/>
                  <a:pt x="21467619" y="935182"/>
                  <a:pt x="21467619" y="935182"/>
                </a:cubicBezTo>
                <a:cubicBezTo>
                  <a:pt x="21474546" y="907473"/>
                  <a:pt x="21474009" y="876726"/>
                  <a:pt x="21488400" y="852055"/>
                </a:cubicBezTo>
                <a:cubicBezTo>
                  <a:pt x="21640755" y="590873"/>
                  <a:pt x="21561758" y="770748"/>
                  <a:pt x="21696219" y="602673"/>
                </a:cubicBezTo>
                <a:cubicBezTo>
                  <a:pt x="21727425" y="563666"/>
                  <a:pt x="21751637" y="519546"/>
                  <a:pt x="21779346" y="477982"/>
                </a:cubicBezTo>
                <a:cubicBezTo>
                  <a:pt x="21793200" y="457200"/>
                  <a:pt x="21800127" y="429491"/>
                  <a:pt x="21820909" y="415637"/>
                </a:cubicBezTo>
                <a:cubicBezTo>
                  <a:pt x="21841691" y="401782"/>
                  <a:pt x="21860431" y="384217"/>
                  <a:pt x="21883255" y="374073"/>
                </a:cubicBezTo>
                <a:cubicBezTo>
                  <a:pt x="21923291" y="356279"/>
                  <a:pt x="21971492" y="356811"/>
                  <a:pt x="22007946" y="332509"/>
                </a:cubicBezTo>
                <a:cubicBezTo>
                  <a:pt x="22088518" y="278795"/>
                  <a:pt x="22046596" y="298844"/>
                  <a:pt x="22132637" y="270164"/>
                </a:cubicBezTo>
                <a:cubicBezTo>
                  <a:pt x="22378465" y="24336"/>
                  <a:pt x="22199369" y="240609"/>
                  <a:pt x="22278109" y="83127"/>
                </a:cubicBezTo>
                <a:cubicBezTo>
                  <a:pt x="22323516" y="-7687"/>
                  <a:pt x="22319673" y="52056"/>
                  <a:pt x="22319673" y="0"/>
                </a:cubicBezTo>
              </a:path>
            </a:pathLst>
          </a:custGeom>
          <a:noFill/>
          <a:ln w="63500" cap="flat">
            <a:solidFill>
              <a:srgbClr val="72F2E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070560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!!star1">
            <a:extLst>
              <a:ext uri="{FF2B5EF4-FFF2-40B4-BE49-F238E27FC236}">
                <a16:creationId xmlns:a16="http://schemas.microsoft.com/office/drawing/2014/main" id="{3A3BDF97-1DB3-9F56-9437-5BC72BB902F1}"/>
              </a:ext>
            </a:extLst>
          </p:cNvPr>
          <p:cNvSpPr/>
          <p:nvPr/>
        </p:nvSpPr>
        <p:spPr>
          <a:xfrm>
            <a:off x="2951844" y="1313739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a</a:t>
            </a:r>
          </a:p>
        </p:txBody>
      </p:sp>
      <p:sp>
        <p:nvSpPr>
          <p:cNvPr id="4" name="!!star1">
            <a:extLst>
              <a:ext uri="{FF2B5EF4-FFF2-40B4-BE49-F238E27FC236}">
                <a16:creationId xmlns:a16="http://schemas.microsoft.com/office/drawing/2014/main" id="{95A91714-B3B7-C728-361D-EF001E107AA1}"/>
              </a:ext>
            </a:extLst>
          </p:cNvPr>
          <p:cNvSpPr/>
          <p:nvPr/>
        </p:nvSpPr>
        <p:spPr>
          <a:xfrm>
            <a:off x="1650582" y="3834201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b</a:t>
            </a:r>
            <a:endParaRPr lang="en-US" sz="3200" dirty="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!!star1">
            <a:extLst>
              <a:ext uri="{FF2B5EF4-FFF2-40B4-BE49-F238E27FC236}">
                <a16:creationId xmlns:a16="http://schemas.microsoft.com/office/drawing/2014/main" id="{4E31E288-4C30-9BD9-A814-88FF33BD7F18}"/>
              </a:ext>
            </a:extLst>
          </p:cNvPr>
          <p:cNvSpPr/>
          <p:nvPr/>
        </p:nvSpPr>
        <p:spPr>
          <a:xfrm>
            <a:off x="6735714" y="3415835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d</a:t>
            </a:r>
            <a:endParaRPr lang="en-US" sz="3200" dirty="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!!star1">
            <a:extLst>
              <a:ext uri="{FF2B5EF4-FFF2-40B4-BE49-F238E27FC236}">
                <a16:creationId xmlns:a16="http://schemas.microsoft.com/office/drawing/2014/main" id="{1FE15D98-86AA-8FCE-9FD2-6C405709E1ED}"/>
              </a:ext>
            </a:extLst>
          </p:cNvPr>
          <p:cNvSpPr/>
          <p:nvPr/>
        </p:nvSpPr>
        <p:spPr>
          <a:xfrm>
            <a:off x="6949413" y="1313739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c</a:t>
            </a:r>
            <a:endParaRPr lang="en-US" sz="3200" dirty="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!!star1">
            <a:extLst>
              <a:ext uri="{FF2B5EF4-FFF2-40B4-BE49-F238E27FC236}">
                <a16:creationId xmlns:a16="http://schemas.microsoft.com/office/drawing/2014/main" id="{9A92C6C7-673D-7B13-0638-F6ED820288ED}"/>
              </a:ext>
            </a:extLst>
          </p:cNvPr>
          <p:cNvSpPr/>
          <p:nvPr/>
        </p:nvSpPr>
        <p:spPr>
          <a:xfrm>
            <a:off x="4499290" y="6439634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e</a:t>
            </a:r>
            <a:endParaRPr lang="en-US" sz="3200" dirty="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8F906E5-B3EB-E958-4649-44507C734719}"/>
              </a:ext>
            </a:extLst>
          </p:cNvPr>
          <p:cNvCxnSpPr>
            <a:stCxn id="3" idx="6"/>
            <a:endCxn id="6" idx="2"/>
          </p:cNvCxnSpPr>
          <p:nvPr/>
        </p:nvCxnSpPr>
        <p:spPr>
          <a:xfrm>
            <a:off x="3866244" y="1732105"/>
            <a:ext cx="3083169" cy="0"/>
          </a:xfrm>
          <a:prstGeom prst="line">
            <a:avLst/>
          </a:prstGeom>
          <a:noFill/>
          <a:ln w="635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5EBCA28-7F18-ABC7-1B69-0860D18AC9CC}"/>
              </a:ext>
            </a:extLst>
          </p:cNvPr>
          <p:cNvCxnSpPr>
            <a:cxnSpLocks/>
            <a:stCxn id="4" idx="0"/>
            <a:endCxn id="3" idx="4"/>
          </p:cNvCxnSpPr>
          <p:nvPr/>
        </p:nvCxnSpPr>
        <p:spPr>
          <a:xfrm flipV="1">
            <a:off x="2107782" y="2150471"/>
            <a:ext cx="1301262" cy="1683730"/>
          </a:xfrm>
          <a:prstGeom prst="line">
            <a:avLst/>
          </a:prstGeom>
          <a:noFill/>
          <a:ln w="635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982D68A-0DE6-B825-4CDC-5DA82639E727}"/>
              </a:ext>
            </a:extLst>
          </p:cNvPr>
          <p:cNvCxnSpPr>
            <a:cxnSpLocks/>
            <a:stCxn id="5" idx="0"/>
            <a:endCxn id="6" idx="4"/>
          </p:cNvCxnSpPr>
          <p:nvPr/>
        </p:nvCxnSpPr>
        <p:spPr>
          <a:xfrm flipV="1">
            <a:off x="7192914" y="2150471"/>
            <a:ext cx="213699" cy="1265364"/>
          </a:xfrm>
          <a:prstGeom prst="line">
            <a:avLst/>
          </a:prstGeom>
          <a:noFill/>
          <a:ln w="635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39A11B2-E061-189D-D53F-D60C1A19DFC3}"/>
              </a:ext>
            </a:extLst>
          </p:cNvPr>
          <p:cNvCxnSpPr>
            <a:cxnSpLocks/>
            <a:stCxn id="7" idx="0"/>
            <a:endCxn id="4" idx="5"/>
          </p:cNvCxnSpPr>
          <p:nvPr/>
        </p:nvCxnSpPr>
        <p:spPr>
          <a:xfrm flipH="1" flipV="1">
            <a:off x="2431071" y="4548396"/>
            <a:ext cx="2525419" cy="1891238"/>
          </a:xfrm>
          <a:prstGeom prst="line">
            <a:avLst/>
          </a:prstGeom>
          <a:noFill/>
          <a:ln w="635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044D96B0-5550-AEF8-66C9-3052BD5E115C}"/>
              </a:ext>
            </a:extLst>
          </p:cNvPr>
          <p:cNvSpPr/>
          <p:nvPr/>
        </p:nvSpPr>
        <p:spPr>
          <a:xfrm>
            <a:off x="2421933" y="2656297"/>
            <a:ext cx="686704" cy="658336"/>
          </a:xfrm>
          <a:prstGeom prst="round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ECEFFA66-BBC3-E299-C4AA-539B68BC80C6}"/>
              </a:ext>
            </a:extLst>
          </p:cNvPr>
          <p:cNvSpPr/>
          <p:nvPr/>
        </p:nvSpPr>
        <p:spPr>
          <a:xfrm>
            <a:off x="3108637" y="5054222"/>
            <a:ext cx="686704" cy="658336"/>
          </a:xfrm>
          <a:prstGeom prst="round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ABC417B-B974-85EC-20D6-B1C8A3D4236C}"/>
              </a:ext>
            </a:extLst>
          </p:cNvPr>
          <p:cNvSpPr/>
          <p:nvPr/>
        </p:nvSpPr>
        <p:spPr>
          <a:xfrm>
            <a:off x="5064476" y="1381528"/>
            <a:ext cx="686704" cy="658336"/>
          </a:xfrm>
          <a:prstGeom prst="round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7FC83BD5-AC45-C376-5411-215E4140D3D0}"/>
              </a:ext>
            </a:extLst>
          </p:cNvPr>
          <p:cNvSpPr/>
          <p:nvPr/>
        </p:nvSpPr>
        <p:spPr>
          <a:xfrm>
            <a:off x="6942804" y="2453985"/>
            <a:ext cx="686704" cy="658336"/>
          </a:xfrm>
          <a:prstGeom prst="round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3485654-E06C-6995-E387-4BA0F4B35E5F}"/>
              </a:ext>
            </a:extLst>
          </p:cNvPr>
          <p:cNvCxnSpPr>
            <a:cxnSpLocks/>
          </p:cNvCxnSpPr>
          <p:nvPr/>
        </p:nvCxnSpPr>
        <p:spPr>
          <a:xfrm flipV="1">
            <a:off x="4956490" y="4252567"/>
            <a:ext cx="2236424" cy="2187067"/>
          </a:xfrm>
          <a:prstGeom prst="line">
            <a:avLst/>
          </a:prstGeom>
          <a:noFill/>
          <a:ln w="635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055A8750-E338-04E1-8370-EDFB858E906B}"/>
              </a:ext>
            </a:extLst>
          </p:cNvPr>
          <p:cNvSpPr/>
          <p:nvPr/>
        </p:nvSpPr>
        <p:spPr>
          <a:xfrm>
            <a:off x="5774287" y="4930944"/>
            <a:ext cx="686704" cy="658336"/>
          </a:xfrm>
          <a:prstGeom prst="round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15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7DEC5EA7-35AB-EAB6-56E0-26C4987F1CF3}"/>
              </a:ext>
            </a:extLst>
          </p:cNvPr>
          <p:cNvSpPr/>
          <p:nvPr/>
        </p:nvSpPr>
        <p:spPr>
          <a:xfrm>
            <a:off x="8391146" y="965851"/>
            <a:ext cx="14710599" cy="3380891"/>
          </a:xfrm>
          <a:prstGeom prst="roundRect">
            <a:avLst>
              <a:gd name="adj" fmla="val 5932"/>
            </a:avLst>
          </a:prstGeom>
          <a:noFill/>
          <a:ln w="12700">
            <a:noFill/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1" anchor="ctr"/>
          <a:lstStyle/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Bradley Hand" pitchFamily="2" charset="77"/>
              </a:rPr>
              <a:t>Such a data-structure and query algorithm is called distance oracle in literature.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Bradley Hand" pitchFamily="2" charset="77"/>
              </a:rPr>
              <a:t>Since we are dealing with faults, our oracle is called fault tolerant distance oracle</a:t>
            </a:r>
            <a:endParaRPr lang="en-IN" sz="4000" dirty="0">
              <a:solidFill>
                <a:schemeClr val="bg1"/>
              </a:solidFill>
              <a:latin typeface="Bradley Hand" pitchFamily="2" charset="77"/>
            </a:endParaRPr>
          </a:p>
        </p:txBody>
      </p:sp>
      <p:sp>
        <p:nvSpPr>
          <p:cNvPr id="16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371D1AF4-F512-6072-26BC-ED5427A80FE1}"/>
              </a:ext>
            </a:extLst>
          </p:cNvPr>
          <p:cNvSpPr/>
          <p:nvPr/>
        </p:nvSpPr>
        <p:spPr>
          <a:xfrm>
            <a:off x="8391146" y="5494015"/>
            <a:ext cx="14710599" cy="3380891"/>
          </a:xfrm>
          <a:prstGeom prst="roundRect">
            <a:avLst>
              <a:gd name="adj" fmla="val 5932"/>
            </a:avLst>
          </a:prstGeom>
          <a:noFill/>
          <a:ln w="12700">
            <a:noFill/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1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IN" sz="4000" dirty="0">
                <a:solidFill>
                  <a:schemeClr val="bg1"/>
                </a:solidFill>
                <a:latin typeface="Bradley Hand" pitchFamily="2" charset="77"/>
              </a:rPr>
              <a:t>There are four parameters on which your oracle will be judged: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IN" sz="4000" dirty="0">
                <a:solidFill>
                  <a:schemeClr val="bg1"/>
                </a:solidFill>
                <a:latin typeface="Bradley Hand" pitchFamily="2" charset="77"/>
              </a:rPr>
              <a:t>Space – lesser space is better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IN" sz="4000" dirty="0">
                <a:solidFill>
                  <a:schemeClr val="bg1"/>
                </a:solidFill>
                <a:latin typeface="Bradley Hand" pitchFamily="2" charset="77"/>
              </a:rPr>
              <a:t>Query Time – lesser query time is better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IN" sz="4000" dirty="0">
                <a:solidFill>
                  <a:schemeClr val="bg1"/>
                </a:solidFill>
                <a:latin typeface="Bradley Hand" pitchFamily="2" charset="77"/>
              </a:rPr>
              <a:t>Number of handled faults – more is better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IN" sz="4000" dirty="0">
                <a:solidFill>
                  <a:schemeClr val="bg1"/>
                </a:solidFill>
                <a:latin typeface="Bradley Hand" pitchFamily="2" charset="77"/>
              </a:rPr>
              <a:t>Preprocessing Time – lesser preprocessing time is better</a:t>
            </a:r>
          </a:p>
        </p:txBody>
      </p:sp>
    </p:spTree>
    <p:extLst>
      <p:ext uri="{BB962C8B-B14F-4D97-AF65-F5344CB8AC3E}">
        <p14:creationId xmlns:p14="http://schemas.microsoft.com/office/powerpoint/2010/main" val="19866832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22A33811-B783-3DA4-1AB8-BCE0017E3365}"/>
              </a:ext>
            </a:extLst>
          </p:cNvPr>
          <p:cNvSpPr/>
          <p:nvPr/>
        </p:nvSpPr>
        <p:spPr>
          <a:xfrm>
            <a:off x="497098" y="3735104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224972F-B6D5-CD46-5E08-4E6FBDC68CE1}"/>
              </a:ext>
            </a:extLst>
          </p:cNvPr>
          <p:cNvSpPr/>
          <p:nvPr/>
        </p:nvSpPr>
        <p:spPr>
          <a:xfrm>
            <a:off x="1850518" y="247928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B20835E-9E26-7A74-D55C-18C62BDDF27B}"/>
              </a:ext>
            </a:extLst>
          </p:cNvPr>
          <p:cNvSpPr/>
          <p:nvPr/>
        </p:nvSpPr>
        <p:spPr>
          <a:xfrm>
            <a:off x="1850518" y="4091693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D3764A9-400A-1391-9C9C-97FE6CADB5EA}"/>
              </a:ext>
            </a:extLst>
          </p:cNvPr>
          <p:cNvSpPr/>
          <p:nvPr/>
        </p:nvSpPr>
        <p:spPr>
          <a:xfrm>
            <a:off x="1845341" y="5362487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B3EA9AE-3AD8-02CA-B9D7-1E83907DDB9B}"/>
              </a:ext>
            </a:extLst>
          </p:cNvPr>
          <p:cNvSpPr/>
          <p:nvPr/>
        </p:nvSpPr>
        <p:spPr>
          <a:xfrm>
            <a:off x="3125897" y="1773674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9DD2A8B-5557-1D81-56AD-FC54BE40FE21}"/>
              </a:ext>
            </a:extLst>
          </p:cNvPr>
          <p:cNvSpPr/>
          <p:nvPr/>
        </p:nvSpPr>
        <p:spPr>
          <a:xfrm>
            <a:off x="3119487" y="3222955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D8F5B4F-B40E-D8C4-63BB-F6633815BE7F}"/>
              </a:ext>
            </a:extLst>
          </p:cNvPr>
          <p:cNvSpPr/>
          <p:nvPr/>
        </p:nvSpPr>
        <p:spPr>
          <a:xfrm>
            <a:off x="3119487" y="4433034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52932B6-F57C-8B08-1B5E-B01A46341882}"/>
              </a:ext>
            </a:extLst>
          </p:cNvPr>
          <p:cNvSpPr/>
          <p:nvPr/>
        </p:nvSpPr>
        <p:spPr>
          <a:xfrm>
            <a:off x="3077083" y="581666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C1B39A7-89BE-1929-A107-56286514B162}"/>
              </a:ext>
            </a:extLst>
          </p:cNvPr>
          <p:cNvSpPr/>
          <p:nvPr/>
        </p:nvSpPr>
        <p:spPr>
          <a:xfrm>
            <a:off x="4308825" y="6278101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BA73507-C3D0-C975-91C0-A0CDB31E9E6E}"/>
              </a:ext>
            </a:extLst>
          </p:cNvPr>
          <p:cNvSpPr/>
          <p:nvPr/>
        </p:nvSpPr>
        <p:spPr>
          <a:xfrm>
            <a:off x="4388456" y="443303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9846415-0280-B9CA-0AEB-11838A08AC55}"/>
              </a:ext>
            </a:extLst>
          </p:cNvPr>
          <p:cNvSpPr/>
          <p:nvPr/>
        </p:nvSpPr>
        <p:spPr>
          <a:xfrm>
            <a:off x="4388456" y="171398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B14AB6D-C252-1CDF-2A99-B586B1C64158}"/>
              </a:ext>
            </a:extLst>
          </p:cNvPr>
          <p:cNvSpPr/>
          <p:nvPr/>
        </p:nvSpPr>
        <p:spPr>
          <a:xfrm>
            <a:off x="5670398" y="5106411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348410A-4A0F-396E-C4D5-A4B054117F50}"/>
              </a:ext>
            </a:extLst>
          </p:cNvPr>
          <p:cNvSpPr/>
          <p:nvPr/>
        </p:nvSpPr>
        <p:spPr>
          <a:xfrm>
            <a:off x="5678143" y="3862978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6FBAC62-CBC7-2BEB-C66D-2D95F997C69B}"/>
              </a:ext>
            </a:extLst>
          </p:cNvPr>
          <p:cNvSpPr/>
          <p:nvPr/>
        </p:nvSpPr>
        <p:spPr>
          <a:xfrm>
            <a:off x="5670398" y="242460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9A1D629-B041-0036-B61D-3C4F103891D3}"/>
              </a:ext>
            </a:extLst>
          </p:cNvPr>
          <p:cNvSpPr/>
          <p:nvPr/>
        </p:nvSpPr>
        <p:spPr>
          <a:xfrm>
            <a:off x="5670398" y="1105466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1018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54B8464-F84C-B836-B7D0-60A74E108680}"/>
              </a:ext>
            </a:extLst>
          </p:cNvPr>
          <p:cNvCxnSpPr>
            <a:stCxn id="3" idx="7"/>
            <a:endCxn id="4" idx="3"/>
          </p:cNvCxnSpPr>
          <p:nvPr/>
        </p:nvCxnSpPr>
        <p:spPr>
          <a:xfrm flipV="1">
            <a:off x="888633" y="2916429"/>
            <a:ext cx="1029063" cy="89367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316E9D1-4A9B-F35D-2999-D700984CAC74}"/>
              </a:ext>
            </a:extLst>
          </p:cNvPr>
          <p:cNvCxnSpPr>
            <a:cxnSpLocks/>
            <a:stCxn id="3" idx="6"/>
            <a:endCxn id="5" idx="2"/>
          </p:cNvCxnSpPr>
          <p:nvPr/>
        </p:nvCxnSpPr>
        <p:spPr>
          <a:xfrm>
            <a:off x="955810" y="3991180"/>
            <a:ext cx="894708" cy="356589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A7D21B5-5D8D-13D3-A52C-3C9607C7D02C}"/>
              </a:ext>
            </a:extLst>
          </p:cNvPr>
          <p:cNvCxnSpPr>
            <a:cxnSpLocks/>
            <a:stCxn id="3" idx="5"/>
            <a:endCxn id="6" idx="1"/>
          </p:cNvCxnSpPr>
          <p:nvPr/>
        </p:nvCxnSpPr>
        <p:spPr>
          <a:xfrm>
            <a:off x="888633" y="4172252"/>
            <a:ext cx="1023885" cy="126523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EEBCFFF-2D41-794D-5BDC-D06867765CAB}"/>
              </a:ext>
            </a:extLst>
          </p:cNvPr>
          <p:cNvCxnSpPr>
            <a:cxnSpLocks/>
            <a:stCxn id="4" idx="7"/>
            <a:endCxn id="7" idx="2"/>
          </p:cNvCxnSpPr>
          <p:nvPr/>
        </p:nvCxnSpPr>
        <p:spPr>
          <a:xfrm flipV="1">
            <a:off x="2242053" y="2029750"/>
            <a:ext cx="883844" cy="524534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2C0FE09-5535-336A-880C-786B117F5F97}"/>
              </a:ext>
            </a:extLst>
          </p:cNvPr>
          <p:cNvCxnSpPr>
            <a:cxnSpLocks/>
            <a:stCxn id="4" idx="5"/>
            <a:endCxn id="8" idx="2"/>
          </p:cNvCxnSpPr>
          <p:nvPr/>
        </p:nvCxnSpPr>
        <p:spPr>
          <a:xfrm>
            <a:off x="2242053" y="2916429"/>
            <a:ext cx="877434" cy="562602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9191A1E-2316-1585-1AFF-B9D0A101A1C8}"/>
              </a:ext>
            </a:extLst>
          </p:cNvPr>
          <p:cNvCxnSpPr>
            <a:cxnSpLocks/>
            <a:stCxn id="5" idx="6"/>
            <a:endCxn id="9" idx="2"/>
          </p:cNvCxnSpPr>
          <p:nvPr/>
        </p:nvCxnSpPr>
        <p:spPr>
          <a:xfrm>
            <a:off x="2309230" y="4347769"/>
            <a:ext cx="810257" cy="341341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424EE65-7366-6060-A8F3-46EF3E015BFC}"/>
              </a:ext>
            </a:extLst>
          </p:cNvPr>
          <p:cNvCxnSpPr>
            <a:cxnSpLocks/>
            <a:stCxn id="6" idx="6"/>
            <a:endCxn id="10" idx="2"/>
          </p:cNvCxnSpPr>
          <p:nvPr/>
        </p:nvCxnSpPr>
        <p:spPr>
          <a:xfrm>
            <a:off x="2304053" y="5618563"/>
            <a:ext cx="773030" cy="454176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47EBD46-2C96-928A-F0EF-256F991769B9}"/>
              </a:ext>
            </a:extLst>
          </p:cNvPr>
          <p:cNvCxnSpPr>
            <a:cxnSpLocks/>
            <a:stCxn id="7" idx="6"/>
            <a:endCxn id="13" idx="2"/>
          </p:cNvCxnSpPr>
          <p:nvPr/>
        </p:nvCxnSpPr>
        <p:spPr>
          <a:xfrm flipV="1">
            <a:off x="3584609" y="1970058"/>
            <a:ext cx="803847" cy="59692"/>
          </a:xfrm>
          <a:prstGeom prst="line">
            <a:avLst/>
          </a:prstGeom>
          <a:noFill/>
          <a:ln w="127000" cap="flat">
            <a:solidFill>
              <a:schemeClr val="accent5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4D4F499-0B01-7616-7F70-AAD18DFB35C4}"/>
              </a:ext>
            </a:extLst>
          </p:cNvPr>
          <p:cNvCxnSpPr>
            <a:cxnSpLocks/>
            <a:stCxn id="9" idx="6"/>
            <a:endCxn id="12" idx="2"/>
          </p:cNvCxnSpPr>
          <p:nvPr/>
        </p:nvCxnSpPr>
        <p:spPr>
          <a:xfrm flipV="1">
            <a:off x="3578199" y="4689108"/>
            <a:ext cx="810257" cy="2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D89C0B3-DE4C-080D-07D0-EDE03FBBACFF}"/>
              </a:ext>
            </a:extLst>
          </p:cNvPr>
          <p:cNvCxnSpPr>
            <a:cxnSpLocks/>
            <a:stCxn id="10" idx="6"/>
            <a:endCxn id="11" idx="2"/>
          </p:cNvCxnSpPr>
          <p:nvPr/>
        </p:nvCxnSpPr>
        <p:spPr>
          <a:xfrm>
            <a:off x="3535795" y="6072738"/>
            <a:ext cx="773030" cy="46143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70A693F-52AF-FA63-3F83-AC0E2AA24B56}"/>
              </a:ext>
            </a:extLst>
          </p:cNvPr>
          <p:cNvCxnSpPr>
            <a:cxnSpLocks/>
            <a:stCxn id="12" idx="6"/>
            <a:endCxn id="15" idx="2"/>
          </p:cNvCxnSpPr>
          <p:nvPr/>
        </p:nvCxnSpPr>
        <p:spPr>
          <a:xfrm flipV="1">
            <a:off x="4847168" y="4119054"/>
            <a:ext cx="830975" cy="570054"/>
          </a:xfrm>
          <a:prstGeom prst="line">
            <a:avLst/>
          </a:prstGeom>
          <a:noFill/>
          <a:ln w="127000" cap="flat">
            <a:solidFill>
              <a:schemeClr val="accent5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13A38EAD-335E-EB65-BC4E-11EA7CC1622F}"/>
              </a:ext>
            </a:extLst>
          </p:cNvPr>
          <p:cNvCxnSpPr>
            <a:cxnSpLocks/>
            <a:stCxn id="12" idx="6"/>
            <a:endCxn id="14" idx="2"/>
          </p:cNvCxnSpPr>
          <p:nvPr/>
        </p:nvCxnSpPr>
        <p:spPr>
          <a:xfrm>
            <a:off x="4847168" y="4689108"/>
            <a:ext cx="823230" cy="673379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CB7F970-1E9C-BC7F-3F6A-ABD1DF7A494C}"/>
              </a:ext>
            </a:extLst>
          </p:cNvPr>
          <p:cNvCxnSpPr>
            <a:cxnSpLocks/>
            <a:stCxn id="13" idx="6"/>
            <a:endCxn id="17" idx="2"/>
          </p:cNvCxnSpPr>
          <p:nvPr/>
        </p:nvCxnSpPr>
        <p:spPr>
          <a:xfrm flipV="1">
            <a:off x="4847168" y="1361542"/>
            <a:ext cx="823230" cy="608516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092DA6A9-0C06-DDB5-1998-2920DAB0825D}"/>
              </a:ext>
            </a:extLst>
          </p:cNvPr>
          <p:cNvCxnSpPr>
            <a:cxnSpLocks/>
            <a:stCxn id="13" idx="6"/>
            <a:endCxn id="16" idx="2"/>
          </p:cNvCxnSpPr>
          <p:nvPr/>
        </p:nvCxnSpPr>
        <p:spPr>
          <a:xfrm>
            <a:off x="4847168" y="1970058"/>
            <a:ext cx="823230" cy="710627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58D6796D-B8E0-E5BA-79CB-1B5D299B24E6}"/>
              </a:ext>
            </a:extLst>
          </p:cNvPr>
          <p:cNvSpPr txBox="1"/>
          <p:nvPr/>
        </p:nvSpPr>
        <p:spPr>
          <a:xfrm>
            <a:off x="557887" y="3637092"/>
            <a:ext cx="39913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FFFFFF"/>
                </a:solidFill>
                <a:latin typeface="Chalkduster" panose="03050602040202020205" pitchFamily="66" charset="77"/>
              </a:rPr>
              <a:t>s</a:t>
            </a:r>
          </a:p>
        </p:txBody>
      </p:sp>
      <p:sp>
        <p:nvSpPr>
          <p:cNvPr id="63" name="Merge 62">
            <a:extLst>
              <a:ext uri="{FF2B5EF4-FFF2-40B4-BE49-F238E27FC236}">
                <a16:creationId xmlns:a16="http://schemas.microsoft.com/office/drawing/2014/main" id="{5FB51D65-8240-6CFD-C7B7-D71B5A889567}"/>
              </a:ext>
            </a:extLst>
          </p:cNvPr>
          <p:cNvSpPr/>
          <p:nvPr/>
        </p:nvSpPr>
        <p:spPr>
          <a:xfrm rot="5400000">
            <a:off x="6571906" y="195801"/>
            <a:ext cx="1384590" cy="2283310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1018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4" name="Merge 63">
            <a:extLst>
              <a:ext uri="{FF2B5EF4-FFF2-40B4-BE49-F238E27FC236}">
                <a16:creationId xmlns:a16="http://schemas.microsoft.com/office/drawing/2014/main" id="{021717F1-7225-005C-E3D9-334F06B01F77}"/>
              </a:ext>
            </a:extLst>
          </p:cNvPr>
          <p:cNvSpPr/>
          <p:nvPr/>
        </p:nvSpPr>
        <p:spPr>
          <a:xfrm rot="5400000">
            <a:off x="6614726" y="1598710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1018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5" name="Merge 64">
            <a:extLst>
              <a:ext uri="{FF2B5EF4-FFF2-40B4-BE49-F238E27FC236}">
                <a16:creationId xmlns:a16="http://schemas.microsoft.com/office/drawing/2014/main" id="{95AB8F65-1996-4F99-543B-D9F176B0FD6F}"/>
              </a:ext>
            </a:extLst>
          </p:cNvPr>
          <p:cNvSpPr/>
          <p:nvPr/>
        </p:nvSpPr>
        <p:spPr>
          <a:xfrm rot="5400000">
            <a:off x="6595345" y="2971360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1018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6" name="Merge 65">
            <a:extLst>
              <a:ext uri="{FF2B5EF4-FFF2-40B4-BE49-F238E27FC236}">
                <a16:creationId xmlns:a16="http://schemas.microsoft.com/office/drawing/2014/main" id="{48941BA8-E566-71C7-2708-0BE26715CBE4}"/>
              </a:ext>
            </a:extLst>
          </p:cNvPr>
          <p:cNvSpPr/>
          <p:nvPr/>
        </p:nvSpPr>
        <p:spPr>
          <a:xfrm rot="5400000">
            <a:off x="6613075" y="4258501"/>
            <a:ext cx="1324896" cy="2283312"/>
          </a:xfrm>
          <a:prstGeom prst="flowChartMerge">
            <a:avLst/>
          </a:prstGeom>
          <a:solidFill>
            <a:schemeClr val="accent4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7" name="Merge 66">
            <a:extLst>
              <a:ext uri="{FF2B5EF4-FFF2-40B4-BE49-F238E27FC236}">
                <a16:creationId xmlns:a16="http://schemas.microsoft.com/office/drawing/2014/main" id="{42F32E53-32E9-2C21-754B-35E0DDDC4020}"/>
              </a:ext>
            </a:extLst>
          </p:cNvPr>
          <p:cNvSpPr/>
          <p:nvPr/>
        </p:nvSpPr>
        <p:spPr>
          <a:xfrm rot="5400000">
            <a:off x="5237305" y="5432356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1018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69CACA1E-A180-FE8C-DAA9-EABFD617D477}"/>
              </a:ext>
            </a:extLst>
          </p:cNvPr>
          <p:cNvSpPr/>
          <p:nvPr/>
        </p:nvSpPr>
        <p:spPr>
          <a:xfrm rot="10800000">
            <a:off x="23053828" y="3634367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C343CF2E-FC9C-F83A-243A-7D68108AB369}"/>
              </a:ext>
            </a:extLst>
          </p:cNvPr>
          <p:cNvSpPr/>
          <p:nvPr/>
        </p:nvSpPr>
        <p:spPr>
          <a:xfrm rot="10800000">
            <a:off x="21700408" y="489018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34A3CB77-1C59-DF67-5FDB-AA4158872420}"/>
              </a:ext>
            </a:extLst>
          </p:cNvPr>
          <p:cNvSpPr/>
          <p:nvPr/>
        </p:nvSpPr>
        <p:spPr>
          <a:xfrm rot="10800000">
            <a:off x="21700408" y="3277778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E041B13E-461C-78AE-BB4E-95E1BD93F29E}"/>
              </a:ext>
            </a:extLst>
          </p:cNvPr>
          <p:cNvSpPr/>
          <p:nvPr/>
        </p:nvSpPr>
        <p:spPr>
          <a:xfrm rot="10800000">
            <a:off x="21705585" y="2006984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FC2CBFB9-3367-DC10-664F-54C36642B2AC}"/>
              </a:ext>
            </a:extLst>
          </p:cNvPr>
          <p:cNvSpPr/>
          <p:nvPr/>
        </p:nvSpPr>
        <p:spPr>
          <a:xfrm rot="10800000">
            <a:off x="20425029" y="5595797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23BB3B57-3331-36FA-6FEA-50334AB2B579}"/>
              </a:ext>
            </a:extLst>
          </p:cNvPr>
          <p:cNvSpPr/>
          <p:nvPr/>
        </p:nvSpPr>
        <p:spPr>
          <a:xfrm rot="10800000">
            <a:off x="20431439" y="4146516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A1DED2F5-3301-5C13-15FF-4148612A9407}"/>
              </a:ext>
            </a:extLst>
          </p:cNvPr>
          <p:cNvSpPr/>
          <p:nvPr/>
        </p:nvSpPr>
        <p:spPr>
          <a:xfrm rot="10800000">
            <a:off x="20431439" y="2936437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8A3A25F-C416-6CA8-2F86-C253A911BA99}"/>
              </a:ext>
            </a:extLst>
          </p:cNvPr>
          <p:cNvSpPr/>
          <p:nvPr/>
        </p:nvSpPr>
        <p:spPr>
          <a:xfrm rot="10800000">
            <a:off x="20473843" y="155280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6649D22B-FE54-C884-676E-0461BDC63AF0}"/>
              </a:ext>
            </a:extLst>
          </p:cNvPr>
          <p:cNvSpPr/>
          <p:nvPr/>
        </p:nvSpPr>
        <p:spPr>
          <a:xfrm rot="10800000">
            <a:off x="19242101" y="1091370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16CFDD31-5816-F7B0-C274-330985CEFAA9}"/>
              </a:ext>
            </a:extLst>
          </p:cNvPr>
          <p:cNvSpPr/>
          <p:nvPr/>
        </p:nvSpPr>
        <p:spPr>
          <a:xfrm rot="10800000">
            <a:off x="19162470" y="293643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6AAB0A98-0624-C972-065B-9B5D873324FA}"/>
              </a:ext>
            </a:extLst>
          </p:cNvPr>
          <p:cNvSpPr/>
          <p:nvPr/>
        </p:nvSpPr>
        <p:spPr>
          <a:xfrm rot="10800000">
            <a:off x="19162470" y="5655489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CA3B5BD2-0CB1-127D-65E8-99EDACE0B6FD}"/>
              </a:ext>
            </a:extLst>
          </p:cNvPr>
          <p:cNvSpPr/>
          <p:nvPr/>
        </p:nvSpPr>
        <p:spPr>
          <a:xfrm rot="10800000">
            <a:off x="17880528" y="2263060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0C65EC8A-D493-2F12-9507-8FB1DE7E672A}"/>
              </a:ext>
            </a:extLst>
          </p:cNvPr>
          <p:cNvSpPr/>
          <p:nvPr/>
        </p:nvSpPr>
        <p:spPr>
          <a:xfrm rot="10800000">
            <a:off x="17872783" y="3506493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2BECC466-AABC-B495-A2CF-F4575A6B942C}"/>
              </a:ext>
            </a:extLst>
          </p:cNvPr>
          <p:cNvSpPr/>
          <p:nvPr/>
        </p:nvSpPr>
        <p:spPr>
          <a:xfrm rot="10800000">
            <a:off x="17880528" y="4944862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EBF39356-0658-85DD-4E58-78F2D1C58BB1}"/>
              </a:ext>
            </a:extLst>
          </p:cNvPr>
          <p:cNvSpPr/>
          <p:nvPr/>
        </p:nvSpPr>
        <p:spPr>
          <a:xfrm rot="10800000">
            <a:off x="17880528" y="6264005"/>
            <a:ext cx="458712" cy="512150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E584EC80-6FE6-93D8-9973-17965AF90FFE}"/>
              </a:ext>
            </a:extLst>
          </p:cNvPr>
          <p:cNvCxnSpPr>
            <a:cxnSpLocks/>
            <a:stCxn id="69" idx="7"/>
            <a:endCxn id="70" idx="3"/>
          </p:cNvCxnSpPr>
          <p:nvPr/>
        </p:nvCxnSpPr>
        <p:spPr>
          <a:xfrm rot="10800000" flipV="1">
            <a:off x="22091942" y="4071514"/>
            <a:ext cx="1029063" cy="89367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8E5989EE-781C-9F75-3469-D36436E76769}"/>
              </a:ext>
            </a:extLst>
          </p:cNvPr>
          <p:cNvCxnSpPr>
            <a:cxnSpLocks/>
            <a:stCxn id="69" idx="6"/>
            <a:endCxn id="71" idx="2"/>
          </p:cNvCxnSpPr>
          <p:nvPr/>
        </p:nvCxnSpPr>
        <p:spPr>
          <a:xfrm rot="10800000">
            <a:off x="22159120" y="3533852"/>
            <a:ext cx="894708" cy="356589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76A5B7F9-DB8E-ED0E-4C53-A43F741192FD}"/>
              </a:ext>
            </a:extLst>
          </p:cNvPr>
          <p:cNvCxnSpPr>
            <a:cxnSpLocks/>
            <a:stCxn id="69" idx="5"/>
            <a:endCxn id="72" idx="1"/>
          </p:cNvCxnSpPr>
          <p:nvPr/>
        </p:nvCxnSpPr>
        <p:spPr>
          <a:xfrm rot="10800000">
            <a:off x="22097120" y="2444131"/>
            <a:ext cx="1023885" cy="1265238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A419852C-C440-2CD7-70F5-B6B8DDDE2488}"/>
              </a:ext>
            </a:extLst>
          </p:cNvPr>
          <p:cNvCxnSpPr>
            <a:cxnSpLocks/>
            <a:stCxn id="70" idx="7"/>
            <a:endCxn id="73" idx="2"/>
          </p:cNvCxnSpPr>
          <p:nvPr/>
        </p:nvCxnSpPr>
        <p:spPr>
          <a:xfrm rot="10800000" flipV="1">
            <a:off x="20883741" y="5327337"/>
            <a:ext cx="883844" cy="524534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1B8DC0FA-24C2-9E6C-88B7-D22D9E6D5352}"/>
              </a:ext>
            </a:extLst>
          </p:cNvPr>
          <p:cNvCxnSpPr>
            <a:cxnSpLocks/>
            <a:stCxn id="70" idx="5"/>
            <a:endCxn id="74" idx="2"/>
          </p:cNvCxnSpPr>
          <p:nvPr/>
        </p:nvCxnSpPr>
        <p:spPr>
          <a:xfrm rot="10800000">
            <a:off x="20890151" y="4402590"/>
            <a:ext cx="877434" cy="562602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52BF9EB1-5F00-A41C-1B79-0E73E211D917}"/>
              </a:ext>
            </a:extLst>
          </p:cNvPr>
          <p:cNvCxnSpPr>
            <a:cxnSpLocks/>
            <a:stCxn id="71" idx="6"/>
            <a:endCxn id="75" idx="2"/>
          </p:cNvCxnSpPr>
          <p:nvPr/>
        </p:nvCxnSpPr>
        <p:spPr>
          <a:xfrm rot="10800000">
            <a:off x="20890151" y="3192511"/>
            <a:ext cx="810257" cy="341341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C9CAE128-EFD1-2D84-5757-540AC9DB18B1}"/>
              </a:ext>
            </a:extLst>
          </p:cNvPr>
          <p:cNvCxnSpPr>
            <a:cxnSpLocks/>
            <a:stCxn id="72" idx="6"/>
            <a:endCxn id="76" idx="2"/>
          </p:cNvCxnSpPr>
          <p:nvPr/>
        </p:nvCxnSpPr>
        <p:spPr>
          <a:xfrm rot="10800000">
            <a:off x="20932555" y="1808882"/>
            <a:ext cx="773030" cy="454176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FBDB1856-BE9C-F83C-367C-06D2B1E8A737}"/>
              </a:ext>
            </a:extLst>
          </p:cNvPr>
          <p:cNvCxnSpPr>
            <a:cxnSpLocks/>
            <a:stCxn id="73" idx="6"/>
            <a:endCxn id="79" idx="2"/>
          </p:cNvCxnSpPr>
          <p:nvPr/>
        </p:nvCxnSpPr>
        <p:spPr>
          <a:xfrm rot="10800000" flipV="1">
            <a:off x="19621182" y="5851871"/>
            <a:ext cx="803847" cy="59692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F783DCF4-3A0C-DA43-BE84-4BE59BFF969B}"/>
              </a:ext>
            </a:extLst>
          </p:cNvPr>
          <p:cNvCxnSpPr>
            <a:cxnSpLocks/>
            <a:stCxn id="75" idx="6"/>
            <a:endCxn id="78" idx="2"/>
          </p:cNvCxnSpPr>
          <p:nvPr/>
        </p:nvCxnSpPr>
        <p:spPr>
          <a:xfrm rot="10800000" flipV="1">
            <a:off x="19621182" y="3192511"/>
            <a:ext cx="810257" cy="2"/>
          </a:xfrm>
          <a:prstGeom prst="line">
            <a:avLst/>
          </a:prstGeom>
          <a:noFill/>
          <a:ln w="127000" cap="flat">
            <a:solidFill>
              <a:schemeClr val="accent5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0C852BB7-187C-E534-FC28-86FDF5C61673}"/>
              </a:ext>
            </a:extLst>
          </p:cNvPr>
          <p:cNvCxnSpPr>
            <a:cxnSpLocks/>
            <a:stCxn id="76" idx="6"/>
            <a:endCxn id="77" idx="2"/>
          </p:cNvCxnSpPr>
          <p:nvPr/>
        </p:nvCxnSpPr>
        <p:spPr>
          <a:xfrm rot="10800000">
            <a:off x="19700813" y="1347445"/>
            <a:ext cx="773030" cy="461438"/>
          </a:xfrm>
          <a:prstGeom prst="line">
            <a:avLst/>
          </a:prstGeom>
          <a:noFill/>
          <a:ln w="127000" cap="flat">
            <a:solidFill>
              <a:schemeClr val="accent5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ED1B9FE9-64D2-1020-1188-C54E86162FB4}"/>
              </a:ext>
            </a:extLst>
          </p:cNvPr>
          <p:cNvCxnSpPr>
            <a:cxnSpLocks/>
            <a:stCxn id="78" idx="6"/>
            <a:endCxn id="81" idx="2"/>
          </p:cNvCxnSpPr>
          <p:nvPr/>
        </p:nvCxnSpPr>
        <p:spPr>
          <a:xfrm rot="10800000" flipV="1">
            <a:off x="18331495" y="3192513"/>
            <a:ext cx="830975" cy="570054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573CBFFB-B1CB-416F-0D17-3C2F08EA16A4}"/>
              </a:ext>
            </a:extLst>
          </p:cNvPr>
          <p:cNvCxnSpPr>
            <a:cxnSpLocks/>
            <a:stCxn id="78" idx="6"/>
            <a:endCxn id="80" idx="2"/>
          </p:cNvCxnSpPr>
          <p:nvPr/>
        </p:nvCxnSpPr>
        <p:spPr>
          <a:xfrm rot="10800000">
            <a:off x="18339240" y="2519134"/>
            <a:ext cx="823230" cy="673379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E97679F0-FD0B-6D39-28E9-D371D3E65024}"/>
              </a:ext>
            </a:extLst>
          </p:cNvPr>
          <p:cNvCxnSpPr>
            <a:cxnSpLocks/>
            <a:stCxn id="79" idx="6"/>
            <a:endCxn id="83" idx="2"/>
          </p:cNvCxnSpPr>
          <p:nvPr/>
        </p:nvCxnSpPr>
        <p:spPr>
          <a:xfrm rot="10800000" flipV="1">
            <a:off x="18339240" y="5911563"/>
            <a:ext cx="823230" cy="608516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47D9ACD8-40F3-DA05-DCD0-911244E379BC}"/>
              </a:ext>
            </a:extLst>
          </p:cNvPr>
          <p:cNvCxnSpPr>
            <a:cxnSpLocks/>
            <a:stCxn id="79" idx="6"/>
            <a:endCxn id="82" idx="2"/>
          </p:cNvCxnSpPr>
          <p:nvPr/>
        </p:nvCxnSpPr>
        <p:spPr>
          <a:xfrm rot="10800000">
            <a:off x="18339240" y="5200936"/>
            <a:ext cx="823230" cy="710627"/>
          </a:xfrm>
          <a:prstGeom prst="line">
            <a:avLst/>
          </a:prstGeom>
          <a:noFill/>
          <a:ln w="25400" cap="flat">
            <a:solidFill>
              <a:schemeClr val="accent5">
                <a:lumMod val="40000"/>
                <a:lumOff val="60000"/>
                <a:alpha val="2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5A7C573F-2B76-8D02-8D7D-F26B09149A89}"/>
              </a:ext>
            </a:extLst>
          </p:cNvPr>
          <p:cNvSpPr txBox="1"/>
          <p:nvPr/>
        </p:nvSpPr>
        <p:spPr>
          <a:xfrm>
            <a:off x="23180583" y="3851006"/>
            <a:ext cx="39913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FFFFFF"/>
                </a:solidFill>
                <a:latin typeface="Chalkduster" panose="03050602040202020205" pitchFamily="66" charset="77"/>
              </a:rPr>
              <a:t>t</a:t>
            </a:r>
          </a:p>
        </p:txBody>
      </p:sp>
      <p:sp>
        <p:nvSpPr>
          <p:cNvPr id="99" name="Merge 98">
            <a:extLst>
              <a:ext uri="{FF2B5EF4-FFF2-40B4-BE49-F238E27FC236}">
                <a16:creationId xmlns:a16="http://schemas.microsoft.com/office/drawing/2014/main" id="{27B8A903-0D3C-B897-9567-B7688E9B49CC}"/>
              </a:ext>
            </a:extLst>
          </p:cNvPr>
          <p:cNvSpPr/>
          <p:nvPr/>
        </p:nvSpPr>
        <p:spPr>
          <a:xfrm rot="16200000">
            <a:off x="16053142" y="5402510"/>
            <a:ext cx="1384590" cy="2283310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0" name="Merge 99">
            <a:extLst>
              <a:ext uri="{FF2B5EF4-FFF2-40B4-BE49-F238E27FC236}">
                <a16:creationId xmlns:a16="http://schemas.microsoft.com/office/drawing/2014/main" id="{D8867109-E8BC-5C49-33C4-EC8D99F708C3}"/>
              </a:ext>
            </a:extLst>
          </p:cNvPr>
          <p:cNvSpPr/>
          <p:nvPr/>
        </p:nvSpPr>
        <p:spPr>
          <a:xfrm rot="16200000">
            <a:off x="16070016" y="3999599"/>
            <a:ext cx="1324896" cy="2283312"/>
          </a:xfrm>
          <a:prstGeom prst="flowChartMerge">
            <a:avLst/>
          </a:prstGeom>
          <a:solidFill>
            <a:schemeClr val="accent4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1" name="Merge 100">
            <a:extLst>
              <a:ext uri="{FF2B5EF4-FFF2-40B4-BE49-F238E27FC236}">
                <a16:creationId xmlns:a16="http://schemas.microsoft.com/office/drawing/2014/main" id="{48791C05-5174-B06B-BA9F-EBA17B08DD85}"/>
              </a:ext>
            </a:extLst>
          </p:cNvPr>
          <p:cNvSpPr/>
          <p:nvPr/>
        </p:nvSpPr>
        <p:spPr>
          <a:xfrm rot="16200000">
            <a:off x="16089397" y="2626949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2" name="Merge 101">
            <a:extLst>
              <a:ext uri="{FF2B5EF4-FFF2-40B4-BE49-F238E27FC236}">
                <a16:creationId xmlns:a16="http://schemas.microsoft.com/office/drawing/2014/main" id="{517574CB-4159-1B20-209D-938F50BA26C1}"/>
              </a:ext>
            </a:extLst>
          </p:cNvPr>
          <p:cNvSpPr/>
          <p:nvPr/>
        </p:nvSpPr>
        <p:spPr>
          <a:xfrm rot="16200000">
            <a:off x="16071667" y="1339808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3" name="Merge 102">
            <a:extLst>
              <a:ext uri="{FF2B5EF4-FFF2-40B4-BE49-F238E27FC236}">
                <a16:creationId xmlns:a16="http://schemas.microsoft.com/office/drawing/2014/main" id="{D5C51A22-943A-613B-05D4-D3D0583E2401}"/>
              </a:ext>
            </a:extLst>
          </p:cNvPr>
          <p:cNvSpPr/>
          <p:nvPr/>
        </p:nvSpPr>
        <p:spPr>
          <a:xfrm rot="16200000">
            <a:off x="17447437" y="165953"/>
            <a:ext cx="1324896" cy="2283312"/>
          </a:xfrm>
          <a:prstGeom prst="flowChartMerge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!!r10">
                <a:extLst>
                  <a:ext uri="{FF2B5EF4-FFF2-40B4-BE49-F238E27FC236}">
                    <a16:creationId xmlns:a16="http://schemas.microsoft.com/office/drawing/2014/main" id="{B45187F6-5949-72E9-BA30-1BB2CC96D573}"/>
                  </a:ext>
                </a:extLst>
              </p:cNvPr>
              <p:cNvSpPr/>
              <p:nvPr/>
            </p:nvSpPr>
            <p:spPr>
              <a:xfrm>
                <a:off x="2321070" y="4683890"/>
                <a:ext cx="583052" cy="646827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𝑄</m:t>
                      </m:r>
                    </m:oMath>
                  </m:oMathPara>
                </a14:m>
                <a:endParaRPr lang="en-US" sz="3200" dirty="0">
                  <a:solidFill>
                    <a:schemeClr val="accent5">
                      <a:lumMod val="75000"/>
                    </a:scheme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1" name="!!r10">
                <a:extLst>
                  <a:ext uri="{FF2B5EF4-FFF2-40B4-BE49-F238E27FC236}">
                    <a16:creationId xmlns:a16="http://schemas.microsoft.com/office/drawing/2014/main" id="{B45187F6-5949-72E9-BA30-1BB2CC96D5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1070" y="4683890"/>
                <a:ext cx="583052" cy="646827"/>
              </a:xfrm>
              <a:prstGeom prst="roundRect">
                <a:avLst/>
              </a:prstGeom>
              <a:blipFill>
                <a:blip r:embed="rId4"/>
                <a:stretch>
                  <a:fillRect l="-25532" r="-2128" b="-19231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!!r10">
                <a:extLst>
                  <a:ext uri="{FF2B5EF4-FFF2-40B4-BE49-F238E27FC236}">
                    <a16:creationId xmlns:a16="http://schemas.microsoft.com/office/drawing/2014/main" id="{E8FEB822-AB3B-679F-EF3F-1B9DE34A4A3B}"/>
                  </a:ext>
                </a:extLst>
              </p:cNvPr>
              <p:cNvSpPr/>
              <p:nvPr/>
            </p:nvSpPr>
            <p:spPr>
              <a:xfrm>
                <a:off x="20802378" y="3515326"/>
                <a:ext cx="583052" cy="646827"/>
              </a:xfrm>
              <a:prstGeom prst="round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𝑆</m:t>
                      </m:r>
                    </m:oMath>
                  </m:oMathPara>
                </a14:m>
                <a:endParaRPr lang="en-US" sz="3200" dirty="0">
                  <a:solidFill>
                    <a:schemeClr val="accent5">
                      <a:lumMod val="75000"/>
                    </a:scheme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2" name="!!r10">
                <a:extLst>
                  <a:ext uri="{FF2B5EF4-FFF2-40B4-BE49-F238E27FC236}">
                    <a16:creationId xmlns:a16="http://schemas.microsoft.com/office/drawing/2014/main" id="{E8FEB822-AB3B-679F-EF3F-1B9DE34A4A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02378" y="3515326"/>
                <a:ext cx="583052" cy="646827"/>
              </a:xfrm>
              <a:prstGeom prst="roundRect">
                <a:avLst/>
              </a:prstGeom>
              <a:blipFill>
                <a:blip r:embed="rId5"/>
                <a:stretch>
                  <a:fillRect l="-19149" b="-19231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01AEA6FF-A16A-D0E9-39B2-CB889719F280}"/>
              </a:ext>
            </a:extLst>
          </p:cNvPr>
          <p:cNvSpPr txBox="1"/>
          <p:nvPr/>
        </p:nvSpPr>
        <p:spPr>
          <a:xfrm>
            <a:off x="4407837" y="3197698"/>
            <a:ext cx="39913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FFFFFF"/>
                </a:solidFill>
                <a:latin typeface="Chalkduster" panose="03050602040202020205" pitchFamily="66" charset="77"/>
              </a:rPr>
              <a:t>u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B8ABECB-4F7E-04BC-EF7B-E977C7158A61}"/>
              </a:ext>
            </a:extLst>
          </p:cNvPr>
          <p:cNvSpPr txBox="1"/>
          <p:nvPr/>
        </p:nvSpPr>
        <p:spPr>
          <a:xfrm>
            <a:off x="20430228" y="1744930"/>
            <a:ext cx="39913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FFFFFF"/>
                </a:solidFill>
                <a:latin typeface="Chalkduster" panose="03050602040202020205" pitchFamily="66" charset="77"/>
              </a:rPr>
              <a:t>v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BF9C366-B021-B80D-0819-BA6A2EEC0882}"/>
              </a:ext>
            </a:extLst>
          </p:cNvPr>
          <p:cNvSpPr txBox="1"/>
          <p:nvPr/>
        </p:nvSpPr>
        <p:spPr>
          <a:xfrm>
            <a:off x="5645303" y="4969029"/>
            <a:ext cx="39913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FFFFFF"/>
                </a:solidFill>
                <a:latin typeface="Chalkduster" panose="03050602040202020205" pitchFamily="66" charset="77"/>
              </a:rPr>
              <a:t>x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3637AFD-EDE3-E350-2A3D-3BBE9B5E0CC9}"/>
              </a:ext>
            </a:extLst>
          </p:cNvPr>
          <p:cNvSpPr txBox="1"/>
          <p:nvPr/>
        </p:nvSpPr>
        <p:spPr>
          <a:xfrm>
            <a:off x="17921125" y="4890188"/>
            <a:ext cx="418115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FFFFFF"/>
                </a:solidFill>
                <a:latin typeface="Chalkduster" panose="03050602040202020205" pitchFamily="66" charset="77"/>
              </a:rPr>
              <a:t>y</a:t>
            </a:r>
          </a:p>
        </p:txBody>
      </p:sp>
      <p:sp>
        <p:nvSpPr>
          <p:cNvPr id="2" name="!!c4">
            <a:extLst>
              <a:ext uri="{FF2B5EF4-FFF2-40B4-BE49-F238E27FC236}">
                <a16:creationId xmlns:a16="http://schemas.microsoft.com/office/drawing/2014/main" id="{22A117F2-804B-2E88-DB0D-2B7FD496CE51}"/>
              </a:ext>
            </a:extLst>
          </p:cNvPr>
          <p:cNvSpPr/>
          <p:nvPr/>
        </p:nvSpPr>
        <p:spPr>
          <a:xfrm>
            <a:off x="7672620" y="3431121"/>
            <a:ext cx="914400" cy="853996"/>
          </a:xfrm>
          <a:prstGeom prst="mathMultiply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accent5">
                  <a:lumMod val="75000"/>
                </a:schemeClr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8" name="!!c4">
            <a:extLst>
              <a:ext uri="{FF2B5EF4-FFF2-40B4-BE49-F238E27FC236}">
                <a16:creationId xmlns:a16="http://schemas.microsoft.com/office/drawing/2014/main" id="{A8049579-450C-D897-58CC-E8C09F1D641A}"/>
              </a:ext>
            </a:extLst>
          </p:cNvPr>
          <p:cNvSpPr/>
          <p:nvPr/>
        </p:nvSpPr>
        <p:spPr>
          <a:xfrm>
            <a:off x="16518652" y="3146646"/>
            <a:ext cx="914400" cy="853996"/>
          </a:xfrm>
          <a:prstGeom prst="mathMultiply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accent5">
                  <a:lumMod val="75000"/>
                </a:schemeClr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1" name="Candy: A problem on leetcode">
            <a:extLst>
              <a:ext uri="{FF2B5EF4-FFF2-40B4-BE49-F238E27FC236}">
                <a16:creationId xmlns:a16="http://schemas.microsoft.com/office/drawing/2014/main" id="{27BD600B-6BC3-309A-BFCE-86E26CEEB3F6}"/>
              </a:ext>
            </a:extLst>
          </p:cNvPr>
          <p:cNvSpPr/>
          <p:nvPr/>
        </p:nvSpPr>
        <p:spPr>
          <a:xfrm>
            <a:off x="-1878299" y="6997114"/>
            <a:ext cx="23127629" cy="1366020"/>
          </a:xfrm>
          <a:prstGeom prst="roundRect">
            <a:avLst>
              <a:gd name="adj" fmla="val 1661"/>
            </a:avLst>
          </a:prstGeom>
          <a:noFill/>
          <a:ln w="12700">
            <a:noFill/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1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6000" dirty="0">
                <a:solidFill>
                  <a:schemeClr val="accent5">
                    <a:lumMod val="60000"/>
                    <a:lumOff val="40000"/>
                  </a:schemeClr>
                </a:solidFill>
                <a:latin typeface="Bradley Hand" pitchFamily="2" charset="77"/>
              </a:rPr>
              <a:t>Can the hitting edge be on the first or last segment? </a:t>
            </a:r>
          </a:p>
        </p:txBody>
      </p:sp>
      <p:sp>
        <p:nvSpPr>
          <p:cNvPr id="33" name="!!box">
            <a:extLst>
              <a:ext uri="{FF2B5EF4-FFF2-40B4-BE49-F238E27FC236}">
                <a16:creationId xmlns:a16="http://schemas.microsoft.com/office/drawing/2014/main" id="{1FBE1BEF-AF78-E42F-D687-7A68478AC611}"/>
              </a:ext>
            </a:extLst>
          </p:cNvPr>
          <p:cNvSpPr/>
          <p:nvPr/>
        </p:nvSpPr>
        <p:spPr>
          <a:xfrm>
            <a:off x="726454" y="8125627"/>
            <a:ext cx="22275662" cy="4604573"/>
          </a:xfrm>
          <a:prstGeom prst="roundRect">
            <a:avLst>
              <a:gd name="adj" fmla="val 5932"/>
            </a:avLst>
          </a:prstGeom>
          <a:noFill/>
          <a:ln w="12700">
            <a:noFill/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:ma14="http://schemas.microsoft.com/office/mac/drawingml/2011/main" xmlns:m="http://schemas.openxmlformats.org/officeDocument/2006/math" xmlns="" val="1"/>
            </a:ext>
          </a:extLst>
        </p:spPr>
        <p:txBody>
          <a:bodyPr lIns="50800" tIns="50800" rIns="50800" bIns="50800" numCol="1" anchor="ctr"/>
          <a:lstStyle/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  <a:latin typeface="Bradley Hand" pitchFamily="2" charset="77"/>
              </a:rPr>
              <a:t>Let us assume that the hitting edge is in the first segment</a:t>
            </a:r>
          </a:p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  <a:latin typeface="Bradley Hand" pitchFamily="2" charset="77"/>
              </a:rPr>
              <a:t>But this would imply that it lies in the subtree of x which is not allowed</a:t>
            </a:r>
          </a:p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  <a:latin typeface="Bradley Hand" pitchFamily="2" charset="77"/>
              </a:rPr>
              <a:t>So, the hitting edge cannot be on the first segment</a:t>
            </a:r>
          </a:p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  <a:latin typeface="Bradley Hand" pitchFamily="2" charset="77"/>
              </a:rPr>
              <a:t>Similarly, the hitting edge cannot be on the last segment </a:t>
            </a:r>
          </a:p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  <a:latin typeface="Bradley Hand" pitchFamily="2" charset="77"/>
              </a:rPr>
              <a:t>Thus, we have found an intermediate vertex</a:t>
            </a:r>
          </a:p>
        </p:txBody>
      </p:sp>
      <p:sp>
        <p:nvSpPr>
          <p:cNvPr id="34" name="!!c4">
            <a:extLst>
              <a:ext uri="{FF2B5EF4-FFF2-40B4-BE49-F238E27FC236}">
                <a16:creationId xmlns:a16="http://schemas.microsoft.com/office/drawing/2014/main" id="{2C1D98D4-3066-A60C-1C65-9E879C22EF41}"/>
              </a:ext>
            </a:extLst>
          </p:cNvPr>
          <p:cNvSpPr/>
          <p:nvPr/>
        </p:nvSpPr>
        <p:spPr>
          <a:xfrm>
            <a:off x="11277600" y="4863893"/>
            <a:ext cx="914400" cy="853996"/>
          </a:xfrm>
          <a:prstGeom prst="mathMultiply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>
              <a:solidFill>
                <a:schemeClr val="accent5">
                  <a:lumMod val="75000"/>
                </a:schemeClr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3A962260-09BD-4706-1D5D-245522B7BE72}"/>
              </a:ext>
            </a:extLst>
          </p:cNvPr>
          <p:cNvSpPr/>
          <p:nvPr/>
        </p:nvSpPr>
        <p:spPr>
          <a:xfrm>
            <a:off x="804283" y="3824004"/>
            <a:ext cx="22319753" cy="2057400"/>
          </a:xfrm>
          <a:custGeom>
            <a:avLst/>
            <a:gdLst>
              <a:gd name="connsiteX0" fmla="*/ 0 w 22319753"/>
              <a:gd name="connsiteY0" fmla="*/ 166255 h 2057400"/>
              <a:gd name="connsiteX1" fmla="*/ 145473 w 22319753"/>
              <a:gd name="connsiteY1" fmla="*/ 187037 h 2057400"/>
              <a:gd name="connsiteX2" fmla="*/ 415637 w 22319753"/>
              <a:gd name="connsiteY2" fmla="*/ 207818 h 2057400"/>
              <a:gd name="connsiteX3" fmla="*/ 477982 w 22319753"/>
              <a:gd name="connsiteY3" fmla="*/ 249382 h 2057400"/>
              <a:gd name="connsiteX4" fmla="*/ 540328 w 22319753"/>
              <a:gd name="connsiteY4" fmla="*/ 270164 h 2057400"/>
              <a:gd name="connsiteX5" fmla="*/ 665019 w 22319753"/>
              <a:gd name="connsiteY5" fmla="*/ 353291 h 2057400"/>
              <a:gd name="connsiteX6" fmla="*/ 789709 w 22319753"/>
              <a:gd name="connsiteY6" fmla="*/ 436418 h 2057400"/>
              <a:gd name="connsiteX7" fmla="*/ 831273 w 22319753"/>
              <a:gd name="connsiteY7" fmla="*/ 498764 h 2057400"/>
              <a:gd name="connsiteX8" fmla="*/ 1413164 w 22319753"/>
              <a:gd name="connsiteY8" fmla="*/ 561109 h 2057400"/>
              <a:gd name="connsiteX9" fmla="*/ 1620982 w 22319753"/>
              <a:gd name="connsiteY9" fmla="*/ 602673 h 2057400"/>
              <a:gd name="connsiteX10" fmla="*/ 1745673 w 22319753"/>
              <a:gd name="connsiteY10" fmla="*/ 644237 h 2057400"/>
              <a:gd name="connsiteX11" fmla="*/ 1932709 w 22319753"/>
              <a:gd name="connsiteY11" fmla="*/ 748146 h 2057400"/>
              <a:gd name="connsiteX12" fmla="*/ 2223655 w 22319753"/>
              <a:gd name="connsiteY12" fmla="*/ 768927 h 2057400"/>
              <a:gd name="connsiteX13" fmla="*/ 2348346 w 22319753"/>
              <a:gd name="connsiteY13" fmla="*/ 810491 h 2057400"/>
              <a:gd name="connsiteX14" fmla="*/ 2722419 w 22319753"/>
              <a:gd name="connsiteY14" fmla="*/ 852055 h 2057400"/>
              <a:gd name="connsiteX15" fmla="*/ 3366655 w 22319753"/>
              <a:gd name="connsiteY15" fmla="*/ 852055 h 2057400"/>
              <a:gd name="connsiteX16" fmla="*/ 3823855 w 22319753"/>
              <a:gd name="connsiteY16" fmla="*/ 872837 h 2057400"/>
              <a:gd name="connsiteX17" fmla="*/ 4010891 w 22319753"/>
              <a:gd name="connsiteY17" fmla="*/ 914400 h 2057400"/>
              <a:gd name="connsiteX18" fmla="*/ 4135582 w 22319753"/>
              <a:gd name="connsiteY18" fmla="*/ 1018309 h 2057400"/>
              <a:gd name="connsiteX19" fmla="*/ 4197928 w 22319753"/>
              <a:gd name="connsiteY19" fmla="*/ 1059873 h 2057400"/>
              <a:gd name="connsiteX20" fmla="*/ 4281055 w 22319753"/>
              <a:gd name="connsiteY20" fmla="*/ 1101437 h 2057400"/>
              <a:gd name="connsiteX21" fmla="*/ 4364182 w 22319753"/>
              <a:gd name="connsiteY21" fmla="*/ 1122218 h 2057400"/>
              <a:gd name="connsiteX22" fmla="*/ 4426528 w 22319753"/>
              <a:gd name="connsiteY22" fmla="*/ 1143000 h 2057400"/>
              <a:gd name="connsiteX23" fmla="*/ 4551219 w 22319753"/>
              <a:gd name="connsiteY23" fmla="*/ 1226127 h 2057400"/>
              <a:gd name="connsiteX24" fmla="*/ 4613564 w 22319753"/>
              <a:gd name="connsiteY24" fmla="*/ 1288473 h 2057400"/>
              <a:gd name="connsiteX25" fmla="*/ 4779819 w 22319753"/>
              <a:gd name="connsiteY25" fmla="*/ 1330037 h 2057400"/>
              <a:gd name="connsiteX26" fmla="*/ 4925291 w 22319753"/>
              <a:gd name="connsiteY26" fmla="*/ 1371600 h 2057400"/>
              <a:gd name="connsiteX27" fmla="*/ 5049982 w 22319753"/>
              <a:gd name="connsiteY27" fmla="*/ 1413164 h 2057400"/>
              <a:gd name="connsiteX28" fmla="*/ 5112328 w 22319753"/>
              <a:gd name="connsiteY28" fmla="*/ 1433946 h 2057400"/>
              <a:gd name="connsiteX29" fmla="*/ 5403273 w 22319753"/>
              <a:gd name="connsiteY29" fmla="*/ 1454727 h 2057400"/>
              <a:gd name="connsiteX30" fmla="*/ 5631873 w 22319753"/>
              <a:gd name="connsiteY30" fmla="*/ 1496291 h 2057400"/>
              <a:gd name="connsiteX31" fmla="*/ 5756564 w 22319753"/>
              <a:gd name="connsiteY31" fmla="*/ 1537855 h 2057400"/>
              <a:gd name="connsiteX32" fmla="*/ 6795655 w 22319753"/>
              <a:gd name="connsiteY32" fmla="*/ 1537855 h 2057400"/>
              <a:gd name="connsiteX33" fmla="*/ 7003473 w 22319753"/>
              <a:gd name="connsiteY33" fmla="*/ 1517073 h 2057400"/>
              <a:gd name="connsiteX34" fmla="*/ 7252855 w 22319753"/>
              <a:gd name="connsiteY34" fmla="*/ 1496291 h 2057400"/>
              <a:gd name="connsiteX35" fmla="*/ 7917873 w 22319753"/>
              <a:gd name="connsiteY35" fmla="*/ 1517073 h 2057400"/>
              <a:gd name="connsiteX36" fmla="*/ 8167255 w 22319753"/>
              <a:gd name="connsiteY36" fmla="*/ 1475509 h 2057400"/>
              <a:gd name="connsiteX37" fmla="*/ 8312728 w 22319753"/>
              <a:gd name="connsiteY37" fmla="*/ 1433946 h 2057400"/>
              <a:gd name="connsiteX38" fmla="*/ 8686800 w 22319753"/>
              <a:gd name="connsiteY38" fmla="*/ 1392382 h 2057400"/>
              <a:gd name="connsiteX39" fmla="*/ 9684328 w 22319753"/>
              <a:gd name="connsiteY39" fmla="*/ 1413164 h 2057400"/>
              <a:gd name="connsiteX40" fmla="*/ 9746673 w 22319753"/>
              <a:gd name="connsiteY40" fmla="*/ 1433946 h 2057400"/>
              <a:gd name="connsiteX41" fmla="*/ 10037619 w 22319753"/>
              <a:gd name="connsiteY41" fmla="*/ 1413164 h 2057400"/>
              <a:gd name="connsiteX42" fmla="*/ 11076709 w 22319753"/>
              <a:gd name="connsiteY42" fmla="*/ 1433946 h 2057400"/>
              <a:gd name="connsiteX43" fmla="*/ 11139055 w 22319753"/>
              <a:gd name="connsiteY43" fmla="*/ 1454727 h 2057400"/>
              <a:gd name="connsiteX44" fmla="*/ 11326091 w 22319753"/>
              <a:gd name="connsiteY44" fmla="*/ 1496291 h 2057400"/>
              <a:gd name="connsiteX45" fmla="*/ 11554691 w 22319753"/>
              <a:gd name="connsiteY45" fmla="*/ 1454727 h 2057400"/>
              <a:gd name="connsiteX46" fmla="*/ 12905509 w 22319753"/>
              <a:gd name="connsiteY46" fmla="*/ 1413164 h 2057400"/>
              <a:gd name="connsiteX47" fmla="*/ 13030200 w 22319753"/>
              <a:gd name="connsiteY47" fmla="*/ 1392382 h 2057400"/>
              <a:gd name="connsiteX48" fmla="*/ 13632873 w 22319753"/>
              <a:gd name="connsiteY48" fmla="*/ 1350818 h 2057400"/>
              <a:gd name="connsiteX49" fmla="*/ 14547273 w 22319753"/>
              <a:gd name="connsiteY49" fmla="*/ 1330037 h 2057400"/>
              <a:gd name="connsiteX50" fmla="*/ 15503237 w 22319753"/>
              <a:gd name="connsiteY50" fmla="*/ 1350818 h 2057400"/>
              <a:gd name="connsiteX51" fmla="*/ 15627928 w 22319753"/>
              <a:gd name="connsiteY51" fmla="*/ 1392382 h 2057400"/>
              <a:gd name="connsiteX52" fmla="*/ 16105909 w 22319753"/>
              <a:gd name="connsiteY52" fmla="*/ 1350818 h 2057400"/>
              <a:gd name="connsiteX53" fmla="*/ 16542328 w 22319753"/>
              <a:gd name="connsiteY53" fmla="*/ 1309255 h 2057400"/>
              <a:gd name="connsiteX54" fmla="*/ 17103437 w 22319753"/>
              <a:gd name="connsiteY54" fmla="*/ 1330037 h 2057400"/>
              <a:gd name="connsiteX55" fmla="*/ 17311255 w 22319753"/>
              <a:gd name="connsiteY55" fmla="*/ 1350818 h 2057400"/>
              <a:gd name="connsiteX56" fmla="*/ 17477509 w 22319753"/>
              <a:gd name="connsiteY56" fmla="*/ 1392382 h 2057400"/>
              <a:gd name="connsiteX57" fmla="*/ 17560637 w 22319753"/>
              <a:gd name="connsiteY57" fmla="*/ 1454727 h 2057400"/>
              <a:gd name="connsiteX58" fmla="*/ 17622982 w 22319753"/>
              <a:gd name="connsiteY58" fmla="*/ 1496291 h 2057400"/>
              <a:gd name="connsiteX59" fmla="*/ 17685328 w 22319753"/>
              <a:gd name="connsiteY59" fmla="*/ 1558637 h 2057400"/>
              <a:gd name="connsiteX60" fmla="*/ 17810019 w 22319753"/>
              <a:gd name="connsiteY60" fmla="*/ 1641764 h 2057400"/>
              <a:gd name="connsiteX61" fmla="*/ 17872364 w 22319753"/>
              <a:gd name="connsiteY61" fmla="*/ 1683327 h 2057400"/>
              <a:gd name="connsiteX62" fmla="*/ 17997055 w 22319753"/>
              <a:gd name="connsiteY62" fmla="*/ 1787237 h 2057400"/>
              <a:gd name="connsiteX63" fmla="*/ 18080182 w 22319753"/>
              <a:gd name="connsiteY63" fmla="*/ 1808018 h 2057400"/>
              <a:gd name="connsiteX64" fmla="*/ 18246437 w 22319753"/>
              <a:gd name="connsiteY64" fmla="*/ 1891146 h 2057400"/>
              <a:gd name="connsiteX65" fmla="*/ 18329564 w 22319753"/>
              <a:gd name="connsiteY65" fmla="*/ 1932709 h 2057400"/>
              <a:gd name="connsiteX66" fmla="*/ 18516600 w 22319753"/>
              <a:gd name="connsiteY66" fmla="*/ 2015837 h 2057400"/>
              <a:gd name="connsiteX67" fmla="*/ 19493346 w 22319753"/>
              <a:gd name="connsiteY67" fmla="*/ 2057400 h 2057400"/>
              <a:gd name="connsiteX68" fmla="*/ 20012891 w 22319753"/>
              <a:gd name="connsiteY68" fmla="*/ 2036618 h 2057400"/>
              <a:gd name="connsiteX69" fmla="*/ 20096019 w 22319753"/>
              <a:gd name="connsiteY69" fmla="*/ 2015837 h 2057400"/>
              <a:gd name="connsiteX70" fmla="*/ 20241491 w 22319753"/>
              <a:gd name="connsiteY70" fmla="*/ 1953491 h 2057400"/>
              <a:gd name="connsiteX71" fmla="*/ 20366182 w 22319753"/>
              <a:gd name="connsiteY71" fmla="*/ 1870364 h 2057400"/>
              <a:gd name="connsiteX72" fmla="*/ 20511655 w 22319753"/>
              <a:gd name="connsiteY72" fmla="*/ 1724891 h 2057400"/>
              <a:gd name="connsiteX73" fmla="*/ 20615564 w 22319753"/>
              <a:gd name="connsiteY73" fmla="*/ 1662546 h 2057400"/>
              <a:gd name="connsiteX74" fmla="*/ 20781819 w 22319753"/>
              <a:gd name="connsiteY74" fmla="*/ 1537855 h 2057400"/>
              <a:gd name="connsiteX75" fmla="*/ 20906509 w 22319753"/>
              <a:gd name="connsiteY75" fmla="*/ 1454727 h 2057400"/>
              <a:gd name="connsiteX76" fmla="*/ 20968855 w 22319753"/>
              <a:gd name="connsiteY76" fmla="*/ 1413164 h 2057400"/>
              <a:gd name="connsiteX77" fmla="*/ 21010419 w 22319753"/>
              <a:gd name="connsiteY77" fmla="*/ 1350818 h 2057400"/>
              <a:gd name="connsiteX78" fmla="*/ 21155891 w 22319753"/>
              <a:gd name="connsiteY78" fmla="*/ 1205346 h 2057400"/>
              <a:gd name="connsiteX79" fmla="*/ 21197455 w 22319753"/>
              <a:gd name="connsiteY79" fmla="*/ 1143000 h 2057400"/>
              <a:gd name="connsiteX80" fmla="*/ 21280582 w 22319753"/>
              <a:gd name="connsiteY80" fmla="*/ 1080655 h 2057400"/>
              <a:gd name="connsiteX81" fmla="*/ 21342928 w 22319753"/>
              <a:gd name="connsiteY81" fmla="*/ 1018309 h 2057400"/>
              <a:gd name="connsiteX82" fmla="*/ 21467619 w 22319753"/>
              <a:gd name="connsiteY82" fmla="*/ 935182 h 2057400"/>
              <a:gd name="connsiteX83" fmla="*/ 21488400 w 22319753"/>
              <a:gd name="connsiteY83" fmla="*/ 852055 h 2057400"/>
              <a:gd name="connsiteX84" fmla="*/ 21696219 w 22319753"/>
              <a:gd name="connsiteY84" fmla="*/ 602673 h 2057400"/>
              <a:gd name="connsiteX85" fmla="*/ 21779346 w 22319753"/>
              <a:gd name="connsiteY85" fmla="*/ 477982 h 2057400"/>
              <a:gd name="connsiteX86" fmla="*/ 21820909 w 22319753"/>
              <a:gd name="connsiteY86" fmla="*/ 415637 h 2057400"/>
              <a:gd name="connsiteX87" fmla="*/ 21883255 w 22319753"/>
              <a:gd name="connsiteY87" fmla="*/ 374073 h 2057400"/>
              <a:gd name="connsiteX88" fmla="*/ 22007946 w 22319753"/>
              <a:gd name="connsiteY88" fmla="*/ 332509 h 2057400"/>
              <a:gd name="connsiteX89" fmla="*/ 22132637 w 22319753"/>
              <a:gd name="connsiteY89" fmla="*/ 270164 h 2057400"/>
              <a:gd name="connsiteX90" fmla="*/ 22278109 w 22319753"/>
              <a:gd name="connsiteY90" fmla="*/ 83127 h 2057400"/>
              <a:gd name="connsiteX91" fmla="*/ 22319673 w 22319753"/>
              <a:gd name="connsiteY91" fmla="*/ 0 h 205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22319753" h="2057400">
                <a:moveTo>
                  <a:pt x="0" y="166255"/>
                </a:moveTo>
                <a:cubicBezTo>
                  <a:pt x="48491" y="173182"/>
                  <a:pt x="96733" y="182163"/>
                  <a:pt x="145473" y="187037"/>
                </a:cubicBezTo>
                <a:cubicBezTo>
                  <a:pt x="235345" y="196024"/>
                  <a:pt x="326863" y="191173"/>
                  <a:pt x="415637" y="207818"/>
                </a:cubicBezTo>
                <a:cubicBezTo>
                  <a:pt x="440186" y="212421"/>
                  <a:pt x="455642" y="238212"/>
                  <a:pt x="477982" y="249382"/>
                </a:cubicBezTo>
                <a:cubicBezTo>
                  <a:pt x="497575" y="259179"/>
                  <a:pt x="519546" y="263237"/>
                  <a:pt x="540328" y="270164"/>
                </a:cubicBezTo>
                <a:cubicBezTo>
                  <a:pt x="678689" y="408525"/>
                  <a:pt x="529678" y="278101"/>
                  <a:pt x="665019" y="353291"/>
                </a:cubicBezTo>
                <a:cubicBezTo>
                  <a:pt x="708686" y="377550"/>
                  <a:pt x="789709" y="436418"/>
                  <a:pt x="789709" y="436418"/>
                </a:cubicBezTo>
                <a:cubicBezTo>
                  <a:pt x="803564" y="457200"/>
                  <a:pt x="813612" y="481103"/>
                  <a:pt x="831273" y="498764"/>
                </a:cubicBezTo>
                <a:cubicBezTo>
                  <a:pt x="966107" y="633597"/>
                  <a:pt x="1366373" y="559237"/>
                  <a:pt x="1413164" y="561109"/>
                </a:cubicBezTo>
                <a:cubicBezTo>
                  <a:pt x="1586053" y="618739"/>
                  <a:pt x="1310548" y="531034"/>
                  <a:pt x="1620982" y="602673"/>
                </a:cubicBezTo>
                <a:cubicBezTo>
                  <a:pt x="1663672" y="612525"/>
                  <a:pt x="1709219" y="619935"/>
                  <a:pt x="1745673" y="644237"/>
                </a:cubicBezTo>
                <a:cubicBezTo>
                  <a:pt x="1790281" y="673975"/>
                  <a:pt x="1866086" y="740308"/>
                  <a:pt x="1932709" y="748146"/>
                </a:cubicBezTo>
                <a:cubicBezTo>
                  <a:pt x="2029272" y="759506"/>
                  <a:pt x="2126673" y="762000"/>
                  <a:pt x="2223655" y="768927"/>
                </a:cubicBezTo>
                <a:lnTo>
                  <a:pt x="2348346" y="810491"/>
                </a:lnTo>
                <a:cubicBezTo>
                  <a:pt x="2509488" y="864206"/>
                  <a:pt x="2388829" y="829815"/>
                  <a:pt x="2722419" y="852055"/>
                </a:cubicBezTo>
                <a:cubicBezTo>
                  <a:pt x="3050842" y="906793"/>
                  <a:pt x="2670211" y="852055"/>
                  <a:pt x="3366655" y="852055"/>
                </a:cubicBezTo>
                <a:cubicBezTo>
                  <a:pt x="3519212" y="852055"/>
                  <a:pt x="3671455" y="865910"/>
                  <a:pt x="3823855" y="872837"/>
                </a:cubicBezTo>
                <a:cubicBezTo>
                  <a:pt x="3871749" y="880819"/>
                  <a:pt x="3959729" y="888819"/>
                  <a:pt x="4010891" y="914400"/>
                </a:cubicBezTo>
                <a:cubicBezTo>
                  <a:pt x="4088289" y="953099"/>
                  <a:pt x="4066639" y="960856"/>
                  <a:pt x="4135582" y="1018309"/>
                </a:cubicBezTo>
                <a:cubicBezTo>
                  <a:pt x="4154770" y="1034299"/>
                  <a:pt x="4176242" y="1047481"/>
                  <a:pt x="4197928" y="1059873"/>
                </a:cubicBezTo>
                <a:cubicBezTo>
                  <a:pt x="4224826" y="1075243"/>
                  <a:pt x="4252048" y="1090559"/>
                  <a:pt x="4281055" y="1101437"/>
                </a:cubicBezTo>
                <a:cubicBezTo>
                  <a:pt x="4307798" y="1111466"/>
                  <a:pt x="4336719" y="1114372"/>
                  <a:pt x="4364182" y="1122218"/>
                </a:cubicBezTo>
                <a:cubicBezTo>
                  <a:pt x="4385245" y="1128236"/>
                  <a:pt x="4405746" y="1136073"/>
                  <a:pt x="4426528" y="1143000"/>
                </a:cubicBezTo>
                <a:cubicBezTo>
                  <a:pt x="4468092" y="1170709"/>
                  <a:pt x="4515897" y="1190804"/>
                  <a:pt x="4551219" y="1226127"/>
                </a:cubicBezTo>
                <a:cubicBezTo>
                  <a:pt x="4572001" y="1246909"/>
                  <a:pt x="4586808" y="1276311"/>
                  <a:pt x="4613564" y="1288473"/>
                </a:cubicBezTo>
                <a:cubicBezTo>
                  <a:pt x="4665568" y="1312111"/>
                  <a:pt x="4725626" y="1311973"/>
                  <a:pt x="4779819" y="1330037"/>
                </a:cubicBezTo>
                <a:cubicBezTo>
                  <a:pt x="4989390" y="1399892"/>
                  <a:pt x="4664281" y="1293296"/>
                  <a:pt x="4925291" y="1371600"/>
                </a:cubicBezTo>
                <a:cubicBezTo>
                  <a:pt x="4967255" y="1384189"/>
                  <a:pt x="5008418" y="1399309"/>
                  <a:pt x="5049982" y="1413164"/>
                </a:cubicBezTo>
                <a:cubicBezTo>
                  <a:pt x="5070764" y="1420091"/>
                  <a:pt x="5090478" y="1432385"/>
                  <a:pt x="5112328" y="1433946"/>
                </a:cubicBezTo>
                <a:lnTo>
                  <a:pt x="5403273" y="1454727"/>
                </a:lnTo>
                <a:cubicBezTo>
                  <a:pt x="5444009" y="1461516"/>
                  <a:pt x="5586230" y="1483843"/>
                  <a:pt x="5631873" y="1496291"/>
                </a:cubicBezTo>
                <a:cubicBezTo>
                  <a:pt x="5674141" y="1507819"/>
                  <a:pt x="5756564" y="1537855"/>
                  <a:pt x="5756564" y="1537855"/>
                </a:cubicBezTo>
                <a:cubicBezTo>
                  <a:pt x="6222222" y="1471332"/>
                  <a:pt x="5699622" y="1537855"/>
                  <a:pt x="6795655" y="1537855"/>
                </a:cubicBezTo>
                <a:cubicBezTo>
                  <a:pt x="6865273" y="1537855"/>
                  <a:pt x="6934141" y="1523376"/>
                  <a:pt x="7003473" y="1517073"/>
                </a:cubicBezTo>
                <a:lnTo>
                  <a:pt x="7252855" y="1496291"/>
                </a:lnTo>
                <a:cubicBezTo>
                  <a:pt x="7474528" y="1503218"/>
                  <a:pt x="7696092" y="1517073"/>
                  <a:pt x="7917873" y="1517073"/>
                </a:cubicBezTo>
                <a:cubicBezTo>
                  <a:pt x="7953065" y="1517073"/>
                  <a:pt x="8120054" y="1487309"/>
                  <a:pt x="8167255" y="1475509"/>
                </a:cubicBezTo>
                <a:cubicBezTo>
                  <a:pt x="8216181" y="1463278"/>
                  <a:pt x="8262930" y="1441914"/>
                  <a:pt x="8312728" y="1433946"/>
                </a:cubicBezTo>
                <a:cubicBezTo>
                  <a:pt x="8436610" y="1414125"/>
                  <a:pt x="8686800" y="1392382"/>
                  <a:pt x="8686800" y="1392382"/>
                </a:cubicBezTo>
                <a:lnTo>
                  <a:pt x="9684328" y="1413164"/>
                </a:lnTo>
                <a:cubicBezTo>
                  <a:pt x="9706217" y="1414022"/>
                  <a:pt x="9724767" y="1433946"/>
                  <a:pt x="9746673" y="1433946"/>
                </a:cubicBezTo>
                <a:cubicBezTo>
                  <a:pt x="9843902" y="1433946"/>
                  <a:pt x="9940637" y="1420091"/>
                  <a:pt x="10037619" y="1413164"/>
                </a:cubicBezTo>
                <a:lnTo>
                  <a:pt x="11076709" y="1433946"/>
                </a:lnTo>
                <a:cubicBezTo>
                  <a:pt x="11098599" y="1434772"/>
                  <a:pt x="11117992" y="1448709"/>
                  <a:pt x="11139055" y="1454727"/>
                </a:cubicBezTo>
                <a:cubicBezTo>
                  <a:pt x="11207542" y="1474294"/>
                  <a:pt x="11254659" y="1482004"/>
                  <a:pt x="11326091" y="1496291"/>
                </a:cubicBezTo>
                <a:cubicBezTo>
                  <a:pt x="11402291" y="1482436"/>
                  <a:pt x="11478020" y="1465680"/>
                  <a:pt x="11554691" y="1454727"/>
                </a:cubicBezTo>
                <a:cubicBezTo>
                  <a:pt x="11939888" y="1399699"/>
                  <a:pt x="12797441" y="1415129"/>
                  <a:pt x="12905509" y="1413164"/>
                </a:cubicBezTo>
                <a:cubicBezTo>
                  <a:pt x="12947073" y="1406237"/>
                  <a:pt x="12988388" y="1397608"/>
                  <a:pt x="13030200" y="1392382"/>
                </a:cubicBezTo>
                <a:cubicBezTo>
                  <a:pt x="13223356" y="1368237"/>
                  <a:pt x="13444539" y="1356797"/>
                  <a:pt x="13632873" y="1350818"/>
                </a:cubicBezTo>
                <a:lnTo>
                  <a:pt x="14547273" y="1330037"/>
                </a:lnTo>
                <a:cubicBezTo>
                  <a:pt x="14865928" y="1336964"/>
                  <a:pt x="15185036" y="1332460"/>
                  <a:pt x="15503237" y="1350818"/>
                </a:cubicBezTo>
                <a:cubicBezTo>
                  <a:pt x="15546976" y="1353341"/>
                  <a:pt x="15627928" y="1392382"/>
                  <a:pt x="15627928" y="1392382"/>
                </a:cubicBezTo>
                <a:cubicBezTo>
                  <a:pt x="16039869" y="1346610"/>
                  <a:pt x="15553577" y="1398160"/>
                  <a:pt x="16105909" y="1350818"/>
                </a:cubicBezTo>
                <a:lnTo>
                  <a:pt x="16542328" y="1309255"/>
                </a:lnTo>
                <a:lnTo>
                  <a:pt x="17103437" y="1330037"/>
                </a:lnTo>
                <a:cubicBezTo>
                  <a:pt x="17172954" y="1333795"/>
                  <a:pt x="17242584" y="1339373"/>
                  <a:pt x="17311255" y="1350818"/>
                </a:cubicBezTo>
                <a:cubicBezTo>
                  <a:pt x="17367601" y="1360209"/>
                  <a:pt x="17477509" y="1392382"/>
                  <a:pt x="17477509" y="1392382"/>
                </a:cubicBezTo>
                <a:cubicBezTo>
                  <a:pt x="17505218" y="1413164"/>
                  <a:pt x="17532452" y="1434595"/>
                  <a:pt x="17560637" y="1454727"/>
                </a:cubicBezTo>
                <a:cubicBezTo>
                  <a:pt x="17580961" y="1469244"/>
                  <a:pt x="17603795" y="1480301"/>
                  <a:pt x="17622982" y="1496291"/>
                </a:cubicBezTo>
                <a:cubicBezTo>
                  <a:pt x="17645560" y="1515106"/>
                  <a:pt x="17662129" y="1540593"/>
                  <a:pt x="17685328" y="1558637"/>
                </a:cubicBezTo>
                <a:cubicBezTo>
                  <a:pt x="17724759" y="1589305"/>
                  <a:pt x="17768455" y="1614055"/>
                  <a:pt x="17810019" y="1641764"/>
                </a:cubicBezTo>
                <a:cubicBezTo>
                  <a:pt x="17830801" y="1655618"/>
                  <a:pt x="17854703" y="1665666"/>
                  <a:pt x="17872364" y="1683327"/>
                </a:cubicBezTo>
                <a:cubicBezTo>
                  <a:pt x="17909814" y="1720778"/>
                  <a:pt x="17946421" y="1765537"/>
                  <a:pt x="17997055" y="1787237"/>
                </a:cubicBezTo>
                <a:cubicBezTo>
                  <a:pt x="18023307" y="1798488"/>
                  <a:pt x="18052473" y="1801091"/>
                  <a:pt x="18080182" y="1808018"/>
                </a:cubicBezTo>
                <a:lnTo>
                  <a:pt x="18246437" y="1891146"/>
                </a:lnTo>
                <a:cubicBezTo>
                  <a:pt x="18274146" y="1905000"/>
                  <a:pt x="18303788" y="1915524"/>
                  <a:pt x="18329564" y="1932709"/>
                </a:cubicBezTo>
                <a:cubicBezTo>
                  <a:pt x="18390160" y="1973107"/>
                  <a:pt x="18435227" y="2011051"/>
                  <a:pt x="18516600" y="2015837"/>
                </a:cubicBezTo>
                <a:cubicBezTo>
                  <a:pt x="19077466" y="2048828"/>
                  <a:pt x="18751989" y="2032688"/>
                  <a:pt x="19493346" y="2057400"/>
                </a:cubicBezTo>
                <a:cubicBezTo>
                  <a:pt x="19666528" y="2050473"/>
                  <a:pt x="19839982" y="2048543"/>
                  <a:pt x="20012891" y="2036618"/>
                </a:cubicBezTo>
                <a:cubicBezTo>
                  <a:pt x="20041385" y="2034653"/>
                  <a:pt x="20068556" y="2023683"/>
                  <a:pt x="20096019" y="2015837"/>
                </a:cubicBezTo>
                <a:cubicBezTo>
                  <a:pt x="20141244" y="2002916"/>
                  <a:pt x="20204546" y="1979880"/>
                  <a:pt x="20241491" y="1953491"/>
                </a:cubicBezTo>
                <a:cubicBezTo>
                  <a:pt x="20377702" y="1856198"/>
                  <a:pt x="20232445" y="1914944"/>
                  <a:pt x="20366182" y="1870364"/>
                </a:cubicBezTo>
                <a:cubicBezTo>
                  <a:pt x="20414673" y="1821873"/>
                  <a:pt x="20452851" y="1760173"/>
                  <a:pt x="20511655" y="1724891"/>
                </a:cubicBezTo>
                <a:cubicBezTo>
                  <a:pt x="20546291" y="1704109"/>
                  <a:pt x="20582354" y="1685538"/>
                  <a:pt x="20615564" y="1662546"/>
                </a:cubicBezTo>
                <a:cubicBezTo>
                  <a:pt x="20672520" y="1623115"/>
                  <a:pt x="20724181" y="1576281"/>
                  <a:pt x="20781819" y="1537855"/>
                </a:cubicBezTo>
                <a:lnTo>
                  <a:pt x="20906509" y="1454727"/>
                </a:lnTo>
                <a:lnTo>
                  <a:pt x="20968855" y="1413164"/>
                </a:lnTo>
                <a:cubicBezTo>
                  <a:pt x="20982710" y="1392382"/>
                  <a:pt x="20993710" y="1369383"/>
                  <a:pt x="21010419" y="1350818"/>
                </a:cubicBezTo>
                <a:cubicBezTo>
                  <a:pt x="21056294" y="1299846"/>
                  <a:pt x="21117852" y="1262405"/>
                  <a:pt x="21155891" y="1205346"/>
                </a:cubicBezTo>
                <a:cubicBezTo>
                  <a:pt x="21169746" y="1184564"/>
                  <a:pt x="21179794" y="1160661"/>
                  <a:pt x="21197455" y="1143000"/>
                </a:cubicBezTo>
                <a:cubicBezTo>
                  <a:pt x="21221946" y="1118509"/>
                  <a:pt x="21254284" y="1103196"/>
                  <a:pt x="21280582" y="1080655"/>
                </a:cubicBezTo>
                <a:cubicBezTo>
                  <a:pt x="21302897" y="1061528"/>
                  <a:pt x="21319729" y="1036353"/>
                  <a:pt x="21342928" y="1018309"/>
                </a:cubicBezTo>
                <a:cubicBezTo>
                  <a:pt x="21382359" y="987641"/>
                  <a:pt x="21467619" y="935182"/>
                  <a:pt x="21467619" y="935182"/>
                </a:cubicBezTo>
                <a:cubicBezTo>
                  <a:pt x="21474546" y="907473"/>
                  <a:pt x="21474009" y="876726"/>
                  <a:pt x="21488400" y="852055"/>
                </a:cubicBezTo>
                <a:cubicBezTo>
                  <a:pt x="21640755" y="590873"/>
                  <a:pt x="21561758" y="770748"/>
                  <a:pt x="21696219" y="602673"/>
                </a:cubicBezTo>
                <a:cubicBezTo>
                  <a:pt x="21727425" y="563666"/>
                  <a:pt x="21751637" y="519546"/>
                  <a:pt x="21779346" y="477982"/>
                </a:cubicBezTo>
                <a:cubicBezTo>
                  <a:pt x="21793200" y="457200"/>
                  <a:pt x="21800127" y="429491"/>
                  <a:pt x="21820909" y="415637"/>
                </a:cubicBezTo>
                <a:cubicBezTo>
                  <a:pt x="21841691" y="401782"/>
                  <a:pt x="21860431" y="384217"/>
                  <a:pt x="21883255" y="374073"/>
                </a:cubicBezTo>
                <a:cubicBezTo>
                  <a:pt x="21923291" y="356279"/>
                  <a:pt x="21971492" y="356811"/>
                  <a:pt x="22007946" y="332509"/>
                </a:cubicBezTo>
                <a:cubicBezTo>
                  <a:pt x="22088518" y="278795"/>
                  <a:pt x="22046596" y="298844"/>
                  <a:pt x="22132637" y="270164"/>
                </a:cubicBezTo>
                <a:cubicBezTo>
                  <a:pt x="22378465" y="24336"/>
                  <a:pt x="22199369" y="240609"/>
                  <a:pt x="22278109" y="83127"/>
                </a:cubicBezTo>
                <a:cubicBezTo>
                  <a:pt x="22323516" y="-7687"/>
                  <a:pt x="22319673" y="52056"/>
                  <a:pt x="22319673" y="0"/>
                </a:cubicBezTo>
              </a:path>
            </a:pathLst>
          </a:custGeom>
          <a:noFill/>
          <a:ln w="63500" cap="flat">
            <a:solidFill>
              <a:srgbClr val="72F2E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8380288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ndy: A problem on leetcode">
            <a:extLst>
              <a:ext uri="{FF2B5EF4-FFF2-40B4-BE49-F238E27FC236}">
                <a16:creationId xmlns:a16="http://schemas.microsoft.com/office/drawing/2014/main" id="{4EC37C84-EA93-6D1B-DF04-70EB07F87E0F}"/>
              </a:ext>
            </a:extLst>
          </p:cNvPr>
          <p:cNvSpPr/>
          <p:nvPr/>
        </p:nvSpPr>
        <p:spPr>
          <a:xfrm>
            <a:off x="645013" y="1189807"/>
            <a:ext cx="22731560" cy="2042492"/>
          </a:xfrm>
          <a:prstGeom prst="roundRect">
            <a:avLst>
              <a:gd name="adj" fmla="val 1661"/>
            </a:avLst>
          </a:prstGeom>
          <a:noFill/>
          <a:ln w="12700">
            <a:noFill/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4800" dirty="0">
                <a:latin typeface="Chalkduster" panose="03050602040202020205" pitchFamily="66" charset="77"/>
                <a:cs typeface="Fave Script Bold Pro" panose="020F0502020204030204" pitchFamily="34" charset="0"/>
              </a:rPr>
              <a:t>Duan and Ren’s approach to find an intermediate vertex</a:t>
            </a:r>
            <a:endParaRPr sz="4800" dirty="0">
              <a:latin typeface="Chalkduster" panose="03050602040202020205" pitchFamily="66" charset="77"/>
              <a:cs typeface="Fave Script Bold Pro" panose="020F0502020204030204" pitchFamily="34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6A3891B-BCBD-1892-BD0A-BED6A633F00C}"/>
              </a:ext>
            </a:extLst>
          </p:cNvPr>
          <p:cNvSpPr/>
          <p:nvPr/>
        </p:nvSpPr>
        <p:spPr>
          <a:xfrm>
            <a:off x="2083980" y="5473639"/>
            <a:ext cx="5486401" cy="1747996"/>
          </a:xfrm>
          <a:prstGeom prst="roundRect">
            <a:avLst/>
          </a:prstGeom>
          <a:solidFill>
            <a:schemeClr val="accent2">
              <a:lumMod val="40000"/>
              <a:lumOff val="60000"/>
              <a:alpha val="82362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FFFFFF"/>
                </a:solidFill>
                <a:latin typeface="Chalkduster" panose="03050602040202020205" pitchFamily="66" charset="77"/>
                <a:sym typeface="Helvetica Neue Medium"/>
              </a:rPr>
              <a:t>Find a s-clean vertex</a:t>
            </a:r>
          </a:p>
        </p:txBody>
      </p:sp>
      <p:sp>
        <p:nvSpPr>
          <p:cNvPr id="4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C1E0CEC6-F075-4217-E6CE-232A8CEE6FA8}"/>
              </a:ext>
            </a:extLst>
          </p:cNvPr>
          <p:cNvSpPr/>
          <p:nvPr/>
        </p:nvSpPr>
        <p:spPr>
          <a:xfrm>
            <a:off x="2342603" y="8125627"/>
            <a:ext cx="5486401" cy="1337348"/>
          </a:xfrm>
          <a:prstGeom prst="roundRect">
            <a:avLst>
              <a:gd name="adj" fmla="val 5932"/>
            </a:avLst>
          </a:prstGeom>
          <a:noFill/>
          <a:ln w="12700">
            <a:noFill/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:ma14="http://schemas.microsoft.com/office/mac/drawingml/2011/main" xmlns:m="http://schemas.openxmlformats.org/officeDocument/2006/math" xmlns="" val="1"/>
            </a:ext>
          </a:extLst>
        </p:spPr>
        <p:txBody>
          <a:bodyPr lIns="50800" tIns="50800" rIns="50800" bIns="50800" numCol="1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5400" dirty="0">
                <a:solidFill>
                  <a:schemeClr val="bg1"/>
                </a:solidFill>
                <a:latin typeface="Bradley Hand" pitchFamily="2" charset="77"/>
              </a:rPr>
              <a:t>First maximiser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73AA9F8-5A88-4B0C-78EC-B7F9B5909262}"/>
              </a:ext>
            </a:extLst>
          </p:cNvPr>
          <p:cNvCxnSpPr>
            <a:cxnSpLocks/>
            <a:stCxn id="3" idx="3"/>
            <a:endCxn id="7" idx="1"/>
          </p:cNvCxnSpPr>
          <p:nvPr/>
        </p:nvCxnSpPr>
        <p:spPr>
          <a:xfrm>
            <a:off x="7570381" y="6347637"/>
            <a:ext cx="1697211" cy="0"/>
          </a:xfrm>
          <a:prstGeom prst="straightConnector1">
            <a:avLst/>
          </a:prstGeom>
          <a:noFill/>
          <a:ln w="127000" cap="flat">
            <a:solidFill>
              <a:schemeClr val="accent3">
                <a:lumMod val="40000"/>
                <a:lumOff val="60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F8502A5-809D-F416-ED84-C83BA986B401}"/>
              </a:ext>
            </a:extLst>
          </p:cNvPr>
          <p:cNvSpPr/>
          <p:nvPr/>
        </p:nvSpPr>
        <p:spPr>
          <a:xfrm>
            <a:off x="9267592" y="5473639"/>
            <a:ext cx="5486401" cy="1747996"/>
          </a:xfrm>
          <a:prstGeom prst="roundRect">
            <a:avLst/>
          </a:prstGeom>
          <a:solidFill>
            <a:schemeClr val="accent2">
              <a:lumMod val="40000"/>
              <a:lumOff val="60000"/>
              <a:alpha val="82362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FFFFFF"/>
                </a:solidFill>
                <a:latin typeface="Chalkduster" panose="03050602040202020205" pitchFamily="66" charset="77"/>
                <a:sym typeface="Helvetica Neue Medium"/>
              </a:rPr>
              <a:t>Find a t-clean vertex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2AB4024-B149-D969-D263-B77C0877529E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14753993" y="6347637"/>
            <a:ext cx="1697211" cy="1"/>
          </a:xfrm>
          <a:prstGeom prst="straightConnector1">
            <a:avLst/>
          </a:prstGeom>
          <a:noFill/>
          <a:ln w="127000" cap="flat">
            <a:solidFill>
              <a:schemeClr val="accent3">
                <a:lumMod val="40000"/>
                <a:lumOff val="60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9D5D0AA2-0F68-9F26-4CF2-F4D9625EE0EC}"/>
              </a:ext>
            </a:extLst>
          </p:cNvPr>
          <p:cNvSpPr/>
          <p:nvPr/>
        </p:nvSpPr>
        <p:spPr>
          <a:xfrm>
            <a:off x="16451204" y="5065017"/>
            <a:ext cx="5486401" cy="2565241"/>
          </a:xfrm>
          <a:prstGeom prst="roundRect">
            <a:avLst/>
          </a:prstGeom>
          <a:solidFill>
            <a:schemeClr val="accent2">
              <a:lumMod val="40000"/>
              <a:lumOff val="60000"/>
              <a:alpha val="82362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FFFFFF"/>
                </a:solidFill>
                <a:latin typeface="Chalkduster" panose="03050602040202020205" pitchFamily="66" charset="77"/>
                <a:sym typeface="Helvetica Neue Medium"/>
              </a:rPr>
              <a:t>Find an intermediate vertex</a:t>
            </a:r>
          </a:p>
        </p:txBody>
      </p:sp>
      <p:sp>
        <p:nvSpPr>
          <p:cNvPr id="13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0AC26979-7640-76B3-7840-7B512484669F}"/>
              </a:ext>
            </a:extLst>
          </p:cNvPr>
          <p:cNvSpPr/>
          <p:nvPr/>
        </p:nvSpPr>
        <p:spPr>
          <a:xfrm>
            <a:off x="9267591" y="8125627"/>
            <a:ext cx="6022028" cy="1337348"/>
          </a:xfrm>
          <a:prstGeom prst="roundRect">
            <a:avLst>
              <a:gd name="adj" fmla="val 5932"/>
            </a:avLst>
          </a:prstGeom>
          <a:noFill/>
          <a:ln w="12700">
            <a:noFill/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:ma14="http://schemas.microsoft.com/office/mac/drawingml/2011/main" xmlns:m="http://schemas.openxmlformats.org/officeDocument/2006/math" xmlns="" val="1"/>
            </a:ext>
          </a:extLst>
        </p:spPr>
        <p:txBody>
          <a:bodyPr lIns="50800" tIns="50800" rIns="50800" bIns="50800" numCol="1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5400" dirty="0">
                <a:solidFill>
                  <a:schemeClr val="bg1"/>
                </a:solidFill>
                <a:latin typeface="Bradley Hand" pitchFamily="2" charset="77"/>
              </a:rPr>
              <a:t>Second maximiser</a:t>
            </a:r>
          </a:p>
        </p:txBody>
      </p:sp>
      <p:sp>
        <p:nvSpPr>
          <p:cNvPr id="14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7487285C-5069-32B0-5513-F52C4FFBF11E}"/>
              </a:ext>
            </a:extLst>
          </p:cNvPr>
          <p:cNvSpPr/>
          <p:nvPr/>
        </p:nvSpPr>
        <p:spPr>
          <a:xfrm>
            <a:off x="16183390" y="8125627"/>
            <a:ext cx="6022028" cy="1337348"/>
          </a:xfrm>
          <a:prstGeom prst="roundRect">
            <a:avLst>
              <a:gd name="adj" fmla="val 5932"/>
            </a:avLst>
          </a:prstGeom>
          <a:noFill/>
          <a:ln w="12700">
            <a:noFill/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:ma14="http://schemas.microsoft.com/office/mac/drawingml/2011/main" xmlns:m="http://schemas.openxmlformats.org/officeDocument/2006/math" xmlns="" val="1"/>
            </a:ext>
          </a:extLst>
        </p:spPr>
        <p:txBody>
          <a:bodyPr lIns="50800" tIns="50800" rIns="50800" bIns="50800" numCol="1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5400" dirty="0">
                <a:solidFill>
                  <a:schemeClr val="bg1"/>
                </a:solidFill>
                <a:latin typeface="Bradley Hand" pitchFamily="2" charset="77"/>
              </a:rPr>
              <a:t>Third maximiser</a:t>
            </a:r>
          </a:p>
        </p:txBody>
      </p:sp>
    </p:spTree>
    <p:extLst>
      <p:ext uri="{BB962C8B-B14F-4D97-AF65-F5344CB8AC3E}">
        <p14:creationId xmlns:p14="http://schemas.microsoft.com/office/powerpoint/2010/main" val="20462078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 animBg="1"/>
      <p:bldP spid="11" grpId="0" animBg="1"/>
      <p:bldP spid="13" grpId="0"/>
      <p:bldP spid="14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ndy: A problem on leetcode">
            <a:extLst>
              <a:ext uri="{FF2B5EF4-FFF2-40B4-BE49-F238E27FC236}">
                <a16:creationId xmlns:a16="http://schemas.microsoft.com/office/drawing/2014/main" id="{64E90A40-F641-B93B-7D24-7FCE5A6AD03A}"/>
              </a:ext>
            </a:extLst>
          </p:cNvPr>
          <p:cNvSpPr/>
          <p:nvPr/>
        </p:nvSpPr>
        <p:spPr>
          <a:xfrm>
            <a:off x="645013" y="1189807"/>
            <a:ext cx="22731560" cy="2042492"/>
          </a:xfrm>
          <a:prstGeom prst="roundRect">
            <a:avLst>
              <a:gd name="adj" fmla="val 1661"/>
            </a:avLst>
          </a:prstGeom>
          <a:noFill/>
          <a:ln w="12700">
            <a:noFill/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4800" dirty="0">
                <a:latin typeface="Chalkduster" panose="03050602040202020205" pitchFamily="66" charset="77"/>
                <a:cs typeface="Fave Script Bold Pro" panose="020F0502020204030204" pitchFamily="34" charset="0"/>
              </a:rPr>
              <a:t>Space taken by Duan and Ren’s approach to find an intermediate vertex</a:t>
            </a:r>
            <a:endParaRPr sz="4800" dirty="0">
              <a:latin typeface="Chalkduster" panose="03050602040202020205" pitchFamily="66" charset="77"/>
              <a:cs typeface="Fave Script Bold Pro" panose="020F0502020204030204" pitchFamily="34" charset="0"/>
            </a:endParaRPr>
          </a:p>
        </p:txBody>
      </p:sp>
      <p:sp>
        <p:nvSpPr>
          <p:cNvPr id="4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3B80AE30-8970-5450-26EC-F9486C330FF2}"/>
              </a:ext>
            </a:extLst>
          </p:cNvPr>
          <p:cNvSpPr/>
          <p:nvPr/>
        </p:nvSpPr>
        <p:spPr>
          <a:xfrm>
            <a:off x="2491459" y="4319171"/>
            <a:ext cx="5486401" cy="1337348"/>
          </a:xfrm>
          <a:prstGeom prst="roundRect">
            <a:avLst>
              <a:gd name="adj" fmla="val 5932"/>
            </a:avLst>
          </a:prstGeom>
          <a:noFill/>
          <a:ln w="12700">
            <a:noFill/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:ma14="http://schemas.microsoft.com/office/mac/drawingml/2011/main" xmlns:m="http://schemas.openxmlformats.org/officeDocument/2006/math" xmlns="" val="1"/>
            </a:ext>
          </a:extLst>
        </p:spPr>
        <p:txBody>
          <a:bodyPr lIns="50800" tIns="50800" rIns="50800" bIns="50800" numCol="1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5400" dirty="0">
                <a:solidFill>
                  <a:schemeClr val="bg1"/>
                </a:solidFill>
                <a:latin typeface="Bradley Hand" pitchFamily="2" charset="77"/>
              </a:rPr>
              <a:t>First maximiser</a:t>
            </a:r>
          </a:p>
        </p:txBody>
      </p:sp>
      <p:sp>
        <p:nvSpPr>
          <p:cNvPr id="5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99A77F5F-EF87-969D-83F4-E8EEB10CCDB9}"/>
              </a:ext>
            </a:extLst>
          </p:cNvPr>
          <p:cNvSpPr/>
          <p:nvPr/>
        </p:nvSpPr>
        <p:spPr>
          <a:xfrm>
            <a:off x="8420986" y="2562621"/>
            <a:ext cx="14474804" cy="4850448"/>
          </a:xfrm>
          <a:prstGeom prst="roundRect">
            <a:avLst>
              <a:gd name="adj" fmla="val 5932"/>
            </a:avLst>
          </a:prstGeom>
          <a:noFill/>
          <a:ln w="12700">
            <a:noFill/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:ma14="http://schemas.microsoft.com/office/mac/drawingml/2011/main" xmlns:m="http://schemas.openxmlformats.org/officeDocument/2006/math" xmlns="" val="1"/>
            </a:ext>
          </a:extLst>
        </p:spPr>
        <p:txBody>
          <a:bodyPr lIns="50800" tIns="50800" rIns="50800" bIns="50800" numCol="1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5400" dirty="0">
                <a:solidFill>
                  <a:schemeClr val="bg1"/>
                </a:solidFill>
                <a:latin typeface="Bradley Hand" pitchFamily="2" charset="77"/>
              </a:rPr>
              <a:t>D(</a:t>
            </a:r>
            <a:r>
              <a:rPr lang="en-US" sz="5400" dirty="0" err="1">
                <a:solidFill>
                  <a:schemeClr val="bg1"/>
                </a:solidFill>
                <a:latin typeface="Bradley Hand" pitchFamily="2" charset="77"/>
              </a:rPr>
              <a:t>s,t,u,v</a:t>
            </a:r>
            <a:r>
              <a:rPr lang="en-US" sz="5400" dirty="0">
                <a:solidFill>
                  <a:schemeClr val="bg1"/>
                </a:solidFill>
                <a:latin typeface="Bradley Hand" pitchFamily="2" charset="77"/>
              </a:rPr>
              <a:t>): A set of failures that </a:t>
            </a:r>
            <a:r>
              <a:rPr lang="en-US" sz="5400" dirty="0" err="1">
                <a:solidFill>
                  <a:schemeClr val="bg1"/>
                </a:solidFill>
                <a:latin typeface="Bradley Hand" pitchFamily="2" charset="77"/>
              </a:rPr>
              <a:t>maximise</a:t>
            </a:r>
            <a:r>
              <a:rPr lang="en-US" sz="5400" dirty="0">
                <a:solidFill>
                  <a:schemeClr val="bg1"/>
                </a:solidFill>
                <a:latin typeface="Bradley Hand" pitchFamily="2" charset="77"/>
              </a:rPr>
              <a:t> the shortest path from s to t such that </a:t>
            </a:r>
            <a:r>
              <a:rPr lang="en-US" sz="5400" dirty="0" err="1">
                <a:solidFill>
                  <a:schemeClr val="bg1"/>
                </a:solidFill>
                <a:latin typeface="Bradley Hand" pitchFamily="2" charset="77"/>
              </a:rPr>
              <a:t>su</a:t>
            </a:r>
            <a:r>
              <a:rPr lang="en-US" sz="5400" dirty="0">
                <a:solidFill>
                  <a:schemeClr val="bg1"/>
                </a:solidFill>
                <a:latin typeface="Bradley Hand" pitchFamily="2" charset="77"/>
              </a:rPr>
              <a:t> and tv are intact from the failures</a:t>
            </a:r>
          </a:p>
        </p:txBody>
      </p:sp>
      <p:sp>
        <p:nvSpPr>
          <p:cNvPr id="6" name="Candy: A problem on leetcode">
            <a:extLst>
              <a:ext uri="{FF2B5EF4-FFF2-40B4-BE49-F238E27FC236}">
                <a16:creationId xmlns:a16="http://schemas.microsoft.com/office/drawing/2014/main" id="{EF6E5C3B-DA4C-84A2-8E59-39435DB03EE2}"/>
              </a:ext>
            </a:extLst>
          </p:cNvPr>
          <p:cNvSpPr/>
          <p:nvPr/>
        </p:nvSpPr>
        <p:spPr>
          <a:xfrm>
            <a:off x="628185" y="6398277"/>
            <a:ext cx="23127629" cy="1366020"/>
          </a:xfrm>
          <a:prstGeom prst="roundRect">
            <a:avLst>
              <a:gd name="adj" fmla="val 1661"/>
            </a:avLst>
          </a:prstGeom>
          <a:noFill/>
          <a:ln w="12700">
            <a:noFill/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1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6000" dirty="0">
                <a:solidFill>
                  <a:schemeClr val="accent5">
                    <a:lumMod val="60000"/>
                    <a:lumOff val="40000"/>
                  </a:schemeClr>
                </a:solidFill>
                <a:latin typeface="Bradley Hand" pitchFamily="2" charset="77"/>
              </a:rPr>
              <a:t>What is the space taken by this maximiser?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ndy: A problem on leetcode">
                <a:extLst>
                  <a:ext uri="{FF2B5EF4-FFF2-40B4-BE49-F238E27FC236}">
                    <a16:creationId xmlns:a16="http://schemas.microsoft.com/office/drawing/2014/main" id="{C1277620-B65C-C7E5-36EE-626EBFA3D3EF}"/>
                  </a:ext>
                </a:extLst>
              </p:cNvPr>
              <p:cNvSpPr/>
              <p:nvPr/>
            </p:nvSpPr>
            <p:spPr>
              <a:xfrm>
                <a:off x="446978" y="7807688"/>
                <a:ext cx="23127629" cy="1442236"/>
              </a:xfrm>
              <a:prstGeom prst="roundRect">
                <a:avLst>
                  <a:gd name="adj" fmla="val 1661"/>
                </a:avLst>
              </a:prstGeom>
              <a:noFill/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numCol="1" anchor="ctr"/>
              <a:lstStyle>
                <a:lvl1pPr algn="ctr" defTabSz="825500">
                  <a:lnSpc>
                    <a:spcPct val="100000"/>
                  </a:lnSpc>
                  <a:spcBef>
                    <a:spcPts val="0"/>
                  </a:spcBef>
                  <a:defRPr sz="20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lvl1pPr>
              </a:lstStyle>
              <a:p>
                <a:r>
                  <a:rPr lang="en-US" sz="6000" dirty="0">
                    <a:solidFill>
                      <a:schemeClr val="accent3">
                        <a:lumMod val="40000"/>
                        <a:lumOff val="60000"/>
                      </a:schemeClr>
                    </a:solidFill>
                    <a:latin typeface="Bradley Hand" pitchFamily="2" charset="77"/>
                  </a:rPr>
                  <a:t>O(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6000" b="0" i="1" smtClean="0">
                            <a:solidFill>
                              <a:schemeClr val="accent3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6000" b="0" i="1" smtClean="0">
                            <a:solidFill>
                              <a:schemeClr val="accent3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6000" b="0" i="1" smtClean="0">
                            <a:solidFill>
                              <a:schemeClr val="accent3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sz="6000" dirty="0">
                    <a:solidFill>
                      <a:schemeClr val="accent3">
                        <a:lumMod val="40000"/>
                        <a:lumOff val="60000"/>
                      </a:schemeClr>
                    </a:solidFill>
                    <a:latin typeface="Bradley Hand" pitchFamily="2" charset="77"/>
                  </a:rPr>
                  <a:t>)</a:t>
                </a:r>
              </a:p>
            </p:txBody>
          </p:sp>
        </mc:Choice>
        <mc:Fallback xmlns="">
          <p:sp>
            <p:nvSpPr>
              <p:cNvPr id="7" name="Candy: A problem on leetcode">
                <a:extLst>
                  <a:ext uri="{FF2B5EF4-FFF2-40B4-BE49-F238E27FC236}">
                    <a16:creationId xmlns:a16="http://schemas.microsoft.com/office/drawing/2014/main" id="{C1277620-B65C-C7E5-36EE-626EBFA3D3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978" y="7807688"/>
                <a:ext cx="23127629" cy="1442236"/>
              </a:xfrm>
              <a:prstGeom prst="roundRect">
                <a:avLst>
                  <a:gd name="adj" fmla="val 1661"/>
                </a:avLst>
              </a:prstGeom>
              <a:blipFill>
                <a:blip r:embed="rId2"/>
                <a:stretch>
                  <a:fillRect/>
                </a:stretch>
              </a:blipFill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A81BB504-ECA8-7C6C-D005-70EAB78CDC1A}"/>
                  </a:ext>
                </a:extLst>
              </p:cNvPr>
              <p:cNvSpPr/>
              <p:nvPr/>
            </p:nvSpPr>
            <p:spPr>
              <a:xfrm>
                <a:off x="1407041" y="8350277"/>
                <a:ext cx="21708139" cy="4850448"/>
              </a:xfrm>
              <a:prstGeom prst="roundRect">
                <a:avLst>
                  <a:gd name="adj" fmla="val 5932"/>
                </a:avLst>
              </a:prstGeom>
              <a:noFill/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numCol="1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One of the main open question in this area was to design a fault tolerant distance oracle with roughly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5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5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5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5400" dirty="0">
                    <a:solidFill>
                      <a:schemeClr val="bg1"/>
                    </a:solidFill>
                    <a:latin typeface="Bradley Hand" pitchFamily="2" charset="77"/>
                  </a:rPr>
                  <a:t>) space and constant query time.</a:t>
                </a:r>
              </a:p>
            </p:txBody>
          </p:sp>
        </mc:Choice>
        <mc:Fallback xmlns="">
          <p:sp>
            <p:nvSpPr>
              <p:cNvPr id="8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A81BB504-ECA8-7C6C-D005-70EAB78CDC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7041" y="8350277"/>
                <a:ext cx="21708139" cy="4850448"/>
              </a:xfrm>
              <a:prstGeom prst="roundRect">
                <a:avLst>
                  <a:gd name="adj" fmla="val 5932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34488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5257006-CBBC-DD02-BA72-E5234B60CE0A}"/>
              </a:ext>
            </a:extLst>
          </p:cNvPr>
          <p:cNvSpPr txBox="1"/>
          <p:nvPr/>
        </p:nvSpPr>
        <p:spPr>
          <a:xfrm>
            <a:off x="10485095" y="1320483"/>
            <a:ext cx="2053447" cy="15106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chemeClr val="bg1"/>
                </a:solidFill>
                <a:latin typeface="Bradley Hand" pitchFamily="2" charset="77"/>
              </a:rPr>
              <a:t>Space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6353D5-3866-38D9-98BD-CE29EFD98A2F}"/>
              </a:ext>
            </a:extLst>
          </p:cNvPr>
          <p:cNvSpPr txBox="1"/>
          <p:nvPr/>
        </p:nvSpPr>
        <p:spPr>
          <a:xfrm>
            <a:off x="14178579" y="1320483"/>
            <a:ext cx="4146969" cy="15106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chemeClr val="bg1"/>
                </a:solidFill>
                <a:latin typeface="Bradley Hand" pitchFamily="2" charset="77"/>
              </a:rPr>
              <a:t>Query Time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9898B8-15F0-84FC-5BC6-7930BBAF1A25}"/>
              </a:ext>
            </a:extLst>
          </p:cNvPr>
          <p:cNvSpPr txBox="1"/>
          <p:nvPr/>
        </p:nvSpPr>
        <p:spPr>
          <a:xfrm>
            <a:off x="20199656" y="1320483"/>
            <a:ext cx="2850139" cy="15106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chemeClr val="bg1"/>
                </a:solidFill>
                <a:latin typeface="Bradley Hand" pitchFamily="2" charset="77"/>
              </a:rPr>
              <a:t>Remark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85E83E-6C5F-5D55-BBF5-452588AED968}"/>
              </a:ext>
            </a:extLst>
          </p:cNvPr>
          <p:cNvSpPr txBox="1"/>
          <p:nvPr/>
        </p:nvSpPr>
        <p:spPr>
          <a:xfrm>
            <a:off x="3265893" y="1272176"/>
            <a:ext cx="3316614" cy="15106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chemeClr val="bg1"/>
                </a:solidFill>
                <a:latin typeface="Bradley Hand" pitchFamily="2" charset="77"/>
              </a:rPr>
              <a:t>Reference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!!box3">
                <a:extLst>
                  <a:ext uri="{FF2B5EF4-FFF2-40B4-BE49-F238E27FC236}">
                    <a16:creationId xmlns:a16="http://schemas.microsoft.com/office/drawing/2014/main" id="{B894DE70-11F5-E63E-CC3D-1B6F0DF2E995}"/>
                  </a:ext>
                </a:extLst>
              </p:cNvPr>
              <p:cNvSpPr/>
              <p:nvPr/>
            </p:nvSpPr>
            <p:spPr>
              <a:xfrm>
                <a:off x="8406315" y="-84382"/>
                <a:ext cx="6985687" cy="1628861"/>
              </a:xfrm>
              <a:prstGeom prst="roundRect">
                <a:avLst>
                  <a:gd name="adj" fmla="val 5932"/>
                </a:avLst>
              </a:prstGeom>
              <a:noFill/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numCol="1" anchor="ctr"/>
              <a:lstStyle/>
              <a:p>
                <a:pPr lvl="1" indent="0"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US" sz="6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IN" sz="6600" dirty="0">
                    <a:solidFill>
                      <a:schemeClr val="bg1"/>
                    </a:solidFill>
                    <a:latin typeface="Bradley Hand" pitchFamily="2" charset="77"/>
                  </a:rPr>
                  <a:t>-faults</a:t>
                </a:r>
              </a:p>
            </p:txBody>
          </p:sp>
        </mc:Choice>
        <mc:Fallback xmlns="">
          <p:sp>
            <p:nvSpPr>
              <p:cNvPr id="7" name="!!box3">
                <a:extLst>
                  <a:ext uri="{FF2B5EF4-FFF2-40B4-BE49-F238E27FC236}">
                    <a16:creationId xmlns:a16="http://schemas.microsoft.com/office/drawing/2014/main" id="{B894DE70-11F5-E63E-CC3D-1B6F0DF2E9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6315" y="-84382"/>
                <a:ext cx="6985687" cy="1628861"/>
              </a:xfrm>
              <a:prstGeom prst="roundRect">
                <a:avLst>
                  <a:gd name="adj" fmla="val 5932"/>
                </a:avLst>
              </a:prstGeom>
              <a:blipFill>
                <a:blip r:embed="rId2"/>
                <a:stretch>
                  <a:fillRect/>
                </a:stretch>
              </a:blipFill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468941E-4AA7-8938-889C-8C61F76C0D5C}"/>
                  </a:ext>
                </a:extLst>
              </p:cNvPr>
              <p:cNvSpPr txBox="1"/>
              <p:nvPr/>
            </p:nvSpPr>
            <p:spPr>
              <a:xfrm>
                <a:off x="10015538" y="3202474"/>
                <a:ext cx="2786725" cy="86882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</m:acc>
                      <m:r>
                        <a:rPr lang="en-US" sz="5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3−</m:t>
                          </m:r>
                          <m: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sup>
                      </m:sSup>
                      <m:r>
                        <a:rPr lang="en-US" sz="5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5400" dirty="0">
                  <a:solidFill>
                    <a:schemeClr val="bg1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468941E-4AA7-8938-889C-8C61F76C0D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5538" y="3202474"/>
                <a:ext cx="2786725" cy="868828"/>
              </a:xfrm>
              <a:prstGeom prst="rect">
                <a:avLst/>
              </a:prstGeom>
              <a:blipFill>
                <a:blip r:embed="rId3"/>
                <a:stretch>
                  <a:fillRect l="-2715" t="-21739" r="-5882" b="-231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159C5D5-DD8C-ABF6-0BB3-E48FE8DA0115}"/>
                  </a:ext>
                </a:extLst>
              </p:cNvPr>
              <p:cNvSpPr txBox="1"/>
              <p:nvPr/>
            </p:nvSpPr>
            <p:spPr>
              <a:xfrm>
                <a:off x="14331660" y="3131644"/>
                <a:ext cx="3666132" cy="133991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</m:acc>
                      <m:d>
                        <m:dPr>
                          <m:ctrlP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54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54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sz="54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2−</m:t>
                              </m:r>
                              <m:f>
                                <m:fPr>
                                  <m:ctrlPr>
                                    <a:rPr lang="en-US" sz="5400" b="0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5400" b="0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en-US" sz="5400" b="0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num>
                                <m:den>
                                  <m:r>
                                    <a:rPr lang="en-US" sz="5400" b="0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den>
                              </m:f>
                            </m:sup>
                          </m:sSup>
                        </m:e>
                      </m:d>
                    </m:oMath>
                  </m:oMathPara>
                </a14:m>
                <a:endParaRPr lang="en-US" sz="5400" dirty="0">
                  <a:solidFill>
                    <a:schemeClr val="bg1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159C5D5-DD8C-ABF6-0BB3-E48FE8DA01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31660" y="3131644"/>
                <a:ext cx="3666132" cy="1339919"/>
              </a:xfrm>
              <a:prstGeom prst="rect">
                <a:avLst/>
              </a:prstGeom>
              <a:blipFill>
                <a:blip r:embed="rId4"/>
                <a:stretch>
                  <a:fillRect l="-2076" t="-65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7B93474-61FD-46B8-FD42-244EC5F53B49}"/>
                  </a:ext>
                </a:extLst>
              </p:cNvPr>
              <p:cNvSpPr txBox="1"/>
              <p:nvPr/>
            </p:nvSpPr>
            <p:spPr>
              <a:xfrm>
                <a:off x="20125789" y="3220813"/>
                <a:ext cx="2924006" cy="85048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5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∈[0,1]</m:t>
                      </m:r>
                    </m:oMath>
                  </m:oMathPara>
                </a14:m>
                <a:endParaRPr lang="en-US" sz="5400" dirty="0">
                  <a:solidFill>
                    <a:schemeClr val="bg1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7B93474-61FD-46B8-FD42-244EC5F53B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25789" y="3220813"/>
                <a:ext cx="2924006" cy="850489"/>
              </a:xfrm>
              <a:prstGeom prst="rect">
                <a:avLst/>
              </a:prstGeom>
              <a:blipFill>
                <a:blip r:embed="rId5"/>
                <a:stretch>
                  <a:fillRect l="-433" t="-7353" r="-6061" b="-220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11B7FF5E-8494-4481-5C19-5279DBDE7315}"/>
              </a:ext>
            </a:extLst>
          </p:cNvPr>
          <p:cNvSpPr txBox="1"/>
          <p:nvPr/>
        </p:nvSpPr>
        <p:spPr>
          <a:xfrm>
            <a:off x="885161" y="2388107"/>
            <a:ext cx="8748584" cy="217546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400" dirty="0" err="1">
                <a:solidFill>
                  <a:schemeClr val="bg1"/>
                </a:solidFill>
                <a:latin typeface="Bradley Hand" pitchFamily="2" charset="77"/>
              </a:rPr>
              <a:t>Weimenn</a:t>
            </a:r>
            <a:r>
              <a:rPr lang="en-US" sz="5400" dirty="0">
                <a:solidFill>
                  <a:schemeClr val="bg1"/>
                </a:solidFill>
                <a:latin typeface="Bradley Hand" pitchFamily="2" charset="77"/>
              </a:rPr>
              <a:t> and </a:t>
            </a:r>
            <a:r>
              <a:rPr lang="en-US" sz="5400" dirty="0" err="1">
                <a:solidFill>
                  <a:schemeClr val="bg1"/>
                </a:solidFill>
                <a:latin typeface="Bradley Hand" pitchFamily="2" charset="77"/>
              </a:rPr>
              <a:t>Yuster</a:t>
            </a:r>
            <a:r>
              <a:rPr lang="en-US" sz="5400" dirty="0">
                <a:solidFill>
                  <a:schemeClr val="bg1"/>
                </a:solidFill>
                <a:latin typeface="Bradley Hand" pitchFamily="2" charset="77"/>
              </a:rPr>
              <a:t>, FOCS 2010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39C8D39-53C7-7DA5-A0C9-59D4E705C280}"/>
                  </a:ext>
                </a:extLst>
              </p:cNvPr>
              <p:cNvSpPr txBox="1"/>
              <p:nvPr/>
            </p:nvSpPr>
            <p:spPr>
              <a:xfrm>
                <a:off x="10015538" y="5504950"/>
                <a:ext cx="3471015" cy="86882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</m:acc>
                      <m:r>
                        <a:rPr lang="en-US" sz="5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5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  <m:sSup>
                        <m:sSupPr>
                          <m:ctrlP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2+</m:t>
                          </m:r>
                          <m: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sup>
                      </m:sSup>
                      <m:r>
                        <a:rPr lang="en-US" sz="5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5400" dirty="0">
                  <a:solidFill>
                    <a:schemeClr val="bg1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39C8D39-53C7-7DA5-A0C9-59D4E705C2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5538" y="5504950"/>
                <a:ext cx="3471015" cy="868828"/>
              </a:xfrm>
              <a:prstGeom prst="rect">
                <a:avLst/>
              </a:prstGeom>
              <a:blipFill>
                <a:blip r:embed="rId6"/>
                <a:stretch>
                  <a:fillRect l="-2190" t="-20000" r="-4745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1592DEB-5879-7162-6DAC-8F2DADAAAD05}"/>
                  </a:ext>
                </a:extLst>
              </p:cNvPr>
              <p:cNvSpPr txBox="1"/>
              <p:nvPr/>
            </p:nvSpPr>
            <p:spPr>
              <a:xfrm>
                <a:off x="13751260" y="4971005"/>
                <a:ext cx="5112875" cy="163564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</m:acc>
                      <m:d>
                        <m:dPr>
                          <m:ctrlP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54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54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  <m:sSup>
                                <m:sSupPr>
                                  <m:ctrlPr>
                                    <a:rPr lang="en-US" sz="5400" b="0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5400" b="0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US" sz="5400" b="0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2−</m:t>
                                  </m:r>
                                  <m:r>
                                    <a:rPr lang="en-US" sz="5400" b="0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5400" b="0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5400" b="0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p>
                                  <m:r>
                                    <a:rPr lang="en-US" sz="5400" b="0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54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e>
                            <m:e>
                              <m:r>
                                <a:rPr lang="en-US" sz="54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𝑊𝑛</m:t>
                              </m:r>
                              <m:sSup>
                                <m:sSupPr>
                                  <m:ctrlPr>
                                    <a:rPr lang="en-US" sz="5400" b="0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5400" b="0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p>
                                  <m:r>
                                    <a:rPr lang="en-US" sz="5400" b="0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sup>
                              </m:sSup>
                            </m:e>
                          </m:eqArr>
                        </m:e>
                      </m:d>
                    </m:oMath>
                  </m:oMathPara>
                </a14:m>
                <a:endParaRPr lang="en-US" sz="5400" dirty="0">
                  <a:solidFill>
                    <a:schemeClr val="bg1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1592DEB-5879-7162-6DAC-8F2DADAAAD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51260" y="4971005"/>
                <a:ext cx="5112875" cy="1635641"/>
              </a:xfrm>
              <a:prstGeom prst="rect">
                <a:avLst/>
              </a:prstGeom>
              <a:blipFill>
                <a:blip r:embed="rId7"/>
                <a:stretch>
                  <a:fillRect l="-1238" t="-3077" b="-18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4A12D7E1-2665-9D55-A3A2-85C5BC3A267A}"/>
              </a:ext>
            </a:extLst>
          </p:cNvPr>
          <p:cNvSpPr txBox="1"/>
          <p:nvPr/>
        </p:nvSpPr>
        <p:spPr>
          <a:xfrm>
            <a:off x="710701" y="4333607"/>
            <a:ext cx="8748584" cy="217546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400" dirty="0">
                <a:solidFill>
                  <a:schemeClr val="bg1"/>
                </a:solidFill>
                <a:latin typeface="Bradley Hand" pitchFamily="2" charset="77"/>
              </a:rPr>
              <a:t>Brand  and </a:t>
            </a:r>
            <a:r>
              <a:rPr lang="en-US" sz="5400" dirty="0" err="1">
                <a:solidFill>
                  <a:schemeClr val="bg1"/>
                </a:solidFill>
                <a:latin typeface="Bradley Hand" pitchFamily="2" charset="77"/>
              </a:rPr>
              <a:t>Saranurak</a:t>
            </a:r>
            <a:r>
              <a:rPr lang="en-US" sz="5400" dirty="0">
                <a:solidFill>
                  <a:schemeClr val="bg1"/>
                </a:solidFill>
                <a:latin typeface="Bradley Hand" pitchFamily="2" charset="77"/>
              </a:rPr>
              <a:t>, FOCS 2019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A81D14E-E3D0-B63F-23B8-19DA7D445B15}"/>
                  </a:ext>
                </a:extLst>
              </p:cNvPr>
              <p:cNvSpPr txBox="1"/>
              <p:nvPr/>
            </p:nvSpPr>
            <p:spPr>
              <a:xfrm>
                <a:off x="20125789" y="5523289"/>
                <a:ext cx="2924006" cy="85048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5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∈[0,1]</m:t>
                      </m:r>
                    </m:oMath>
                  </m:oMathPara>
                </a14:m>
                <a:endParaRPr lang="en-US" sz="5400" dirty="0">
                  <a:solidFill>
                    <a:schemeClr val="bg1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A81D14E-E3D0-B63F-23B8-19DA7D445B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25789" y="5523289"/>
                <a:ext cx="2924006" cy="850489"/>
              </a:xfrm>
              <a:prstGeom prst="rect">
                <a:avLst/>
              </a:prstGeom>
              <a:blipFill>
                <a:blip r:embed="rId8"/>
                <a:stretch>
                  <a:fillRect l="-433" t="-7246" r="-6061" b="-217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BFE26FF-B0A5-45AB-5937-C8442D5EA7F1}"/>
                  </a:ext>
                </a:extLst>
              </p:cNvPr>
              <p:cNvSpPr txBox="1"/>
              <p:nvPr/>
            </p:nvSpPr>
            <p:spPr>
              <a:xfrm>
                <a:off x="10470860" y="7807426"/>
                <a:ext cx="2067682" cy="86882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</m:acc>
                      <m:r>
                        <a:rPr lang="en-US" sz="5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5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5400" dirty="0">
                  <a:solidFill>
                    <a:schemeClr val="bg1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BFE26FF-B0A5-45AB-5937-C8442D5EA7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0860" y="7807426"/>
                <a:ext cx="2067682" cy="868828"/>
              </a:xfrm>
              <a:prstGeom prst="rect">
                <a:avLst/>
              </a:prstGeom>
              <a:blipFill>
                <a:blip r:embed="rId9"/>
                <a:stretch>
                  <a:fillRect l="-4268" t="-20000" r="-7927" b="-2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A9A3B92-16F6-5524-68FD-3D07D69C7465}"/>
                  </a:ext>
                </a:extLst>
              </p:cNvPr>
              <p:cNvSpPr txBox="1"/>
              <p:nvPr/>
            </p:nvSpPr>
            <p:spPr>
              <a:xfrm>
                <a:off x="14873051" y="7704711"/>
                <a:ext cx="2138021" cy="86882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</m:acc>
                      <m:d>
                        <m:dPr>
                          <m:ctrlP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𝑛𝑓</m:t>
                          </m:r>
                        </m:e>
                      </m:d>
                    </m:oMath>
                  </m:oMathPara>
                </a14:m>
                <a:endParaRPr lang="en-US" sz="5400" dirty="0">
                  <a:solidFill>
                    <a:schemeClr val="bg1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A9A3B92-16F6-5524-68FD-3D07D69C74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73051" y="7704711"/>
                <a:ext cx="2138021" cy="868828"/>
              </a:xfrm>
              <a:prstGeom prst="rect">
                <a:avLst/>
              </a:prstGeom>
              <a:blipFill>
                <a:blip r:embed="rId10"/>
                <a:stretch>
                  <a:fillRect l="-4142" t="-20290" b="-24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38CB56EC-1607-3F46-9401-9469478B0139}"/>
              </a:ext>
            </a:extLst>
          </p:cNvPr>
          <p:cNvSpPr txBox="1"/>
          <p:nvPr/>
        </p:nvSpPr>
        <p:spPr>
          <a:xfrm>
            <a:off x="927440" y="6850735"/>
            <a:ext cx="8748584" cy="200926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  <a:latin typeface="Bradley Hand" pitchFamily="2" charset="77"/>
              </a:rPr>
              <a:t>Karczmarz</a:t>
            </a:r>
            <a:r>
              <a:rPr lang="en-US" dirty="0">
                <a:solidFill>
                  <a:schemeClr val="bg1"/>
                </a:solidFill>
                <a:latin typeface="Bradley Hand" pitchFamily="2" charset="77"/>
              </a:rPr>
              <a:t>  and </a:t>
            </a:r>
            <a:r>
              <a:rPr lang="en-IN" dirty="0" err="1">
                <a:solidFill>
                  <a:schemeClr val="bg1"/>
                </a:solidFill>
                <a:latin typeface="Bradley Hand" pitchFamily="2" charset="77"/>
              </a:rPr>
              <a:t>Sankowski</a:t>
            </a:r>
            <a:r>
              <a:rPr lang="en-US" dirty="0">
                <a:solidFill>
                  <a:schemeClr val="bg1"/>
                </a:solidFill>
                <a:latin typeface="Bradley Hand" pitchFamily="2" charset="77"/>
              </a:rPr>
              <a:t>, FOCS 2023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B055B0E-EFC3-0959-DED9-FA5C831E26FF}"/>
                  </a:ext>
                </a:extLst>
              </p:cNvPr>
              <p:cNvSpPr txBox="1"/>
              <p:nvPr/>
            </p:nvSpPr>
            <p:spPr>
              <a:xfrm>
                <a:off x="10375059" y="9653868"/>
                <a:ext cx="2469459" cy="85048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5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5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sSup>
                        <m:sSupPr>
                          <m:ctrlP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5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5400" dirty="0">
                  <a:solidFill>
                    <a:schemeClr val="bg1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B055B0E-EFC3-0959-DED9-FA5C831E26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75059" y="9653868"/>
                <a:ext cx="2469459" cy="850489"/>
              </a:xfrm>
              <a:prstGeom prst="rect">
                <a:avLst/>
              </a:prstGeom>
              <a:blipFill>
                <a:blip r:embed="rId11"/>
                <a:stretch>
                  <a:fillRect l="-3061" t="-7353" r="-6633" b="-23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D360581-94CD-1269-4C7C-E87044C68928}"/>
                  </a:ext>
                </a:extLst>
              </p:cNvPr>
              <p:cNvSpPr txBox="1"/>
              <p:nvPr/>
            </p:nvSpPr>
            <p:spPr>
              <a:xfrm>
                <a:off x="14471979" y="9559805"/>
                <a:ext cx="2940164" cy="94673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54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54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US" sz="54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  <m:r>
                                <a:rPr lang="en-US" sz="54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54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sz="54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5400" dirty="0">
                  <a:solidFill>
                    <a:schemeClr val="bg1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D360581-94CD-1269-4C7C-E87044C689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1979" y="9559805"/>
                <a:ext cx="2940164" cy="946734"/>
              </a:xfrm>
              <a:prstGeom prst="rect">
                <a:avLst/>
              </a:prstGeom>
              <a:blipFill>
                <a:blip r:embed="rId12"/>
                <a:stretch>
                  <a:fillRect l="-2586" t="-5263" b="-19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F9D1C569-073F-D25B-3CDD-7FB607C549CA}"/>
              </a:ext>
            </a:extLst>
          </p:cNvPr>
          <p:cNvSpPr txBox="1"/>
          <p:nvPr/>
        </p:nvSpPr>
        <p:spPr>
          <a:xfrm>
            <a:off x="750610" y="8702795"/>
            <a:ext cx="8748584" cy="200926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Bradley Hand" pitchFamily="2" charset="77"/>
              </a:rPr>
              <a:t>Duan and </a:t>
            </a:r>
            <a:r>
              <a:rPr lang="en-IN" dirty="0">
                <a:solidFill>
                  <a:schemeClr val="bg1"/>
                </a:solidFill>
                <a:latin typeface="Bradley Hand" pitchFamily="2" charset="77"/>
              </a:rPr>
              <a:t>Ren</a:t>
            </a:r>
            <a:r>
              <a:rPr lang="en-US" dirty="0">
                <a:solidFill>
                  <a:schemeClr val="bg1"/>
                </a:solidFill>
                <a:latin typeface="Bradley Hand" pitchFamily="2" charset="77"/>
              </a:rPr>
              <a:t>,                   STOC 2022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05AD291-FAC3-C40D-3F55-1466E4153D39}"/>
                  </a:ext>
                </a:extLst>
              </p:cNvPr>
              <p:cNvSpPr txBox="1"/>
              <p:nvPr/>
            </p:nvSpPr>
            <p:spPr>
              <a:xfrm>
                <a:off x="10375058" y="11526689"/>
                <a:ext cx="2811924" cy="86882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</m:acc>
                      <m:r>
                        <a:rPr lang="en-US" sz="5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54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54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US" sz="54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5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5400" dirty="0">
                  <a:solidFill>
                    <a:schemeClr val="bg1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05AD291-FAC3-C40D-3F55-1466E4153D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75058" y="11526689"/>
                <a:ext cx="2811924" cy="868828"/>
              </a:xfrm>
              <a:prstGeom prst="rect">
                <a:avLst/>
              </a:prstGeom>
              <a:blipFill>
                <a:blip r:embed="rId13"/>
                <a:stretch>
                  <a:fillRect l="-2691" t="-21739" r="-5830" b="-24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FCAF327-DC39-F2CD-2B16-1F3FBFABCD87}"/>
                  </a:ext>
                </a:extLst>
              </p:cNvPr>
              <p:cNvSpPr txBox="1"/>
              <p:nvPr/>
            </p:nvSpPr>
            <p:spPr>
              <a:xfrm>
                <a:off x="14471979" y="11278032"/>
                <a:ext cx="5369611" cy="122187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sz="5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54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54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54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m:rPr>
                                  <m:sty m:val="p"/>
                                </m:rPr>
                                <a:rPr lang="en-US" sz="54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  <m:r>
                                <a:rPr lang="en-US" sz="54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54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54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54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  <m:r>
                                <a:rPr lang="en-US" sz="54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sz="5400" b="0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5400" b="0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p>
                                  <m:r>
                                    <a:rPr lang="en-US" sz="5400" b="0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54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5400" dirty="0">
                  <a:solidFill>
                    <a:schemeClr val="bg1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FCAF327-DC39-F2CD-2B16-1F3FBFABCD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1979" y="11278032"/>
                <a:ext cx="5369611" cy="1221873"/>
              </a:xfrm>
              <a:prstGeom prst="rect">
                <a:avLst/>
              </a:prstGeom>
              <a:blipFill>
                <a:blip r:embed="rId14"/>
                <a:stretch>
                  <a:fillRect l="-1179" b="-82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DBA9B0B5-92BF-48FE-F626-F83E62991466}"/>
              </a:ext>
            </a:extLst>
          </p:cNvPr>
          <p:cNvSpPr txBox="1"/>
          <p:nvPr/>
        </p:nvSpPr>
        <p:spPr>
          <a:xfrm>
            <a:off x="885161" y="10473748"/>
            <a:ext cx="8748584" cy="200926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Bradley Hand" pitchFamily="2" charset="77"/>
              </a:rPr>
              <a:t>Dey and </a:t>
            </a:r>
            <a:r>
              <a:rPr lang="en-IN" dirty="0">
                <a:solidFill>
                  <a:schemeClr val="accent6">
                    <a:lumMod val="60000"/>
                    <a:lumOff val="40000"/>
                  </a:schemeClr>
                </a:solidFill>
                <a:latin typeface="Bradley Hand" pitchFamily="2" charset="77"/>
              </a:rPr>
              <a:t>Gupta</a:t>
            </a:r>
            <a:r>
              <a:rPr lang="en-US" dirty="0">
                <a:solidFill>
                  <a:schemeClr val="bg1"/>
                </a:solidFill>
                <a:latin typeface="Bradley Hand" pitchFamily="2" charset="77"/>
              </a:rPr>
              <a:t>,                   STOC 2024</a:t>
            </a:r>
          </a:p>
        </p:txBody>
      </p:sp>
    </p:spTree>
    <p:extLst>
      <p:ext uri="{BB962C8B-B14F-4D97-AF65-F5344CB8AC3E}">
        <p14:creationId xmlns:p14="http://schemas.microsoft.com/office/powerpoint/2010/main" val="34093018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!!box">
                <a:extLst>
                  <a:ext uri="{FF2B5EF4-FFF2-40B4-BE49-F238E27FC236}">
                    <a16:creationId xmlns:a16="http://schemas.microsoft.com/office/drawing/2014/main" id="{29477428-142D-1E00-EA1A-CD92048F0DFE}"/>
                  </a:ext>
                </a:extLst>
              </p:cNvPr>
              <p:cNvSpPr/>
              <p:nvPr/>
            </p:nvSpPr>
            <p:spPr>
              <a:xfrm>
                <a:off x="709964" y="864452"/>
                <a:ext cx="22964072" cy="11048148"/>
              </a:xfrm>
              <a:prstGeom prst="roundRect">
                <a:avLst>
                  <a:gd name="adj" fmla="val 5932"/>
                </a:avLst>
              </a:prstGeom>
              <a:noFill/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numCol="1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8000" dirty="0">
                    <a:solidFill>
                      <a:schemeClr val="bg1"/>
                    </a:solidFill>
                    <a:latin typeface="Bradley Hand" pitchFamily="2" charset="77"/>
                  </a:rPr>
                  <a:t>Open Problems</a:t>
                </a:r>
              </a:p>
              <a:p>
                <a:pPr marL="1143000" indent="-11430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chemeClr val="bg1"/>
                    </a:solidFill>
                    <a:latin typeface="Bradley Hand" pitchFamily="2" charset="77"/>
                  </a:rPr>
                  <a:t>The distance oracle does not work for directed graph</a:t>
                </a:r>
              </a:p>
              <a:p>
                <a:pPr marL="1143000" indent="-11430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chemeClr val="bg1"/>
                    </a:solidFill>
                    <a:latin typeface="Bradley Hand" pitchFamily="2" charset="77"/>
                  </a:rPr>
                  <a:t>Our distance oracle is all pair. What if we just want single source fault tolerant distance oracle?</a:t>
                </a:r>
              </a:p>
              <a:p>
                <a:pPr marL="1143000" indent="-11430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chemeClr val="bg1"/>
                    </a:solidFill>
                    <a:latin typeface="Bradley Hand" pitchFamily="2" charset="77"/>
                  </a:rPr>
                  <a:t>We did not discuss the preprocessing time to construct the maximiser. It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60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sz="6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6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6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6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sup>
                    </m:sSup>
                    <m:r>
                      <a:rPr lang="en-US" sz="6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6000" dirty="0">
                    <a:solidFill>
                      <a:schemeClr val="bg1"/>
                    </a:solidFill>
                    <a:latin typeface="Bradley Hand" pitchFamily="2" charset="77"/>
                  </a:rPr>
                  <a:t>. Can we do fast preprocessing?</a:t>
                </a:r>
              </a:p>
              <a:p>
                <a:pPr marL="1143000" indent="-11430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8000" dirty="0">
                  <a:solidFill>
                    <a:schemeClr val="bg1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2" name="!!box">
                <a:extLst>
                  <a:ext uri="{FF2B5EF4-FFF2-40B4-BE49-F238E27FC236}">
                    <a16:creationId xmlns:a16="http://schemas.microsoft.com/office/drawing/2014/main" id="{29477428-142D-1E00-EA1A-CD92048F0D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964" y="864452"/>
                <a:ext cx="22964072" cy="11048148"/>
              </a:xfrm>
              <a:prstGeom prst="roundRect">
                <a:avLst>
                  <a:gd name="adj" fmla="val 5932"/>
                </a:avLst>
              </a:prstGeom>
              <a:blipFill>
                <a:blip r:embed="rId2"/>
                <a:stretch>
                  <a:fillRect/>
                </a:stretch>
              </a:blipFill>
              <a:ln w="12700">
                <a:noFill/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603280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!!star1">
            <a:extLst>
              <a:ext uri="{FF2B5EF4-FFF2-40B4-BE49-F238E27FC236}">
                <a16:creationId xmlns:a16="http://schemas.microsoft.com/office/drawing/2014/main" id="{3A3BDF97-1DB3-9F56-9437-5BC72BB902F1}"/>
              </a:ext>
            </a:extLst>
          </p:cNvPr>
          <p:cNvSpPr/>
          <p:nvPr/>
        </p:nvSpPr>
        <p:spPr>
          <a:xfrm>
            <a:off x="2951844" y="1313739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a</a:t>
            </a:r>
          </a:p>
        </p:txBody>
      </p:sp>
      <p:sp>
        <p:nvSpPr>
          <p:cNvPr id="4" name="!!star1">
            <a:extLst>
              <a:ext uri="{FF2B5EF4-FFF2-40B4-BE49-F238E27FC236}">
                <a16:creationId xmlns:a16="http://schemas.microsoft.com/office/drawing/2014/main" id="{95A91714-B3B7-C728-361D-EF001E107AA1}"/>
              </a:ext>
            </a:extLst>
          </p:cNvPr>
          <p:cNvSpPr/>
          <p:nvPr/>
        </p:nvSpPr>
        <p:spPr>
          <a:xfrm>
            <a:off x="1650582" y="3834201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b</a:t>
            </a:r>
            <a:endParaRPr lang="en-US" sz="3200" dirty="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!!star1">
            <a:extLst>
              <a:ext uri="{FF2B5EF4-FFF2-40B4-BE49-F238E27FC236}">
                <a16:creationId xmlns:a16="http://schemas.microsoft.com/office/drawing/2014/main" id="{4E31E288-4C30-9BD9-A814-88FF33BD7F18}"/>
              </a:ext>
            </a:extLst>
          </p:cNvPr>
          <p:cNvSpPr/>
          <p:nvPr/>
        </p:nvSpPr>
        <p:spPr>
          <a:xfrm>
            <a:off x="6735714" y="3415835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d</a:t>
            </a:r>
            <a:endParaRPr lang="en-US" sz="3200" dirty="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!!star1">
            <a:extLst>
              <a:ext uri="{FF2B5EF4-FFF2-40B4-BE49-F238E27FC236}">
                <a16:creationId xmlns:a16="http://schemas.microsoft.com/office/drawing/2014/main" id="{1FE15D98-86AA-8FCE-9FD2-6C405709E1ED}"/>
              </a:ext>
            </a:extLst>
          </p:cNvPr>
          <p:cNvSpPr/>
          <p:nvPr/>
        </p:nvSpPr>
        <p:spPr>
          <a:xfrm>
            <a:off x="6949413" y="1313739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c</a:t>
            </a:r>
            <a:endParaRPr lang="en-US" sz="3200" dirty="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!!star1">
            <a:extLst>
              <a:ext uri="{FF2B5EF4-FFF2-40B4-BE49-F238E27FC236}">
                <a16:creationId xmlns:a16="http://schemas.microsoft.com/office/drawing/2014/main" id="{9A92C6C7-673D-7B13-0638-F6ED820288ED}"/>
              </a:ext>
            </a:extLst>
          </p:cNvPr>
          <p:cNvSpPr/>
          <p:nvPr/>
        </p:nvSpPr>
        <p:spPr>
          <a:xfrm>
            <a:off x="4499290" y="6439634"/>
            <a:ext cx="914400" cy="83673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0" cap="flat" cmpd="thinThick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e</a:t>
            </a:r>
            <a:endParaRPr lang="en-US" sz="3200" dirty="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8F906E5-B3EB-E958-4649-44507C734719}"/>
              </a:ext>
            </a:extLst>
          </p:cNvPr>
          <p:cNvCxnSpPr>
            <a:stCxn id="3" idx="6"/>
            <a:endCxn id="6" idx="2"/>
          </p:cNvCxnSpPr>
          <p:nvPr/>
        </p:nvCxnSpPr>
        <p:spPr>
          <a:xfrm>
            <a:off x="3866244" y="1732105"/>
            <a:ext cx="3083169" cy="0"/>
          </a:xfrm>
          <a:prstGeom prst="line">
            <a:avLst/>
          </a:prstGeom>
          <a:noFill/>
          <a:ln w="635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5EBCA28-7F18-ABC7-1B69-0860D18AC9CC}"/>
              </a:ext>
            </a:extLst>
          </p:cNvPr>
          <p:cNvCxnSpPr>
            <a:cxnSpLocks/>
            <a:stCxn id="4" idx="0"/>
            <a:endCxn id="3" idx="4"/>
          </p:cNvCxnSpPr>
          <p:nvPr/>
        </p:nvCxnSpPr>
        <p:spPr>
          <a:xfrm flipV="1">
            <a:off x="2107782" y="2150471"/>
            <a:ext cx="1301262" cy="1683730"/>
          </a:xfrm>
          <a:prstGeom prst="line">
            <a:avLst/>
          </a:prstGeom>
          <a:noFill/>
          <a:ln w="635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982D68A-0DE6-B825-4CDC-5DA82639E727}"/>
              </a:ext>
            </a:extLst>
          </p:cNvPr>
          <p:cNvCxnSpPr>
            <a:cxnSpLocks/>
            <a:stCxn id="5" idx="0"/>
            <a:endCxn id="6" idx="4"/>
          </p:cNvCxnSpPr>
          <p:nvPr/>
        </p:nvCxnSpPr>
        <p:spPr>
          <a:xfrm flipV="1">
            <a:off x="7192914" y="2150471"/>
            <a:ext cx="213699" cy="1265364"/>
          </a:xfrm>
          <a:prstGeom prst="line">
            <a:avLst/>
          </a:prstGeom>
          <a:noFill/>
          <a:ln w="635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39A11B2-E061-189D-D53F-D60C1A19DFC3}"/>
              </a:ext>
            </a:extLst>
          </p:cNvPr>
          <p:cNvCxnSpPr>
            <a:cxnSpLocks/>
            <a:stCxn id="7" idx="0"/>
            <a:endCxn id="4" idx="5"/>
          </p:cNvCxnSpPr>
          <p:nvPr/>
        </p:nvCxnSpPr>
        <p:spPr>
          <a:xfrm flipH="1" flipV="1">
            <a:off x="2431071" y="4548396"/>
            <a:ext cx="2525419" cy="1891238"/>
          </a:xfrm>
          <a:prstGeom prst="line">
            <a:avLst/>
          </a:prstGeom>
          <a:noFill/>
          <a:ln w="635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044D96B0-5550-AEF8-66C9-3052BD5E115C}"/>
              </a:ext>
            </a:extLst>
          </p:cNvPr>
          <p:cNvSpPr/>
          <p:nvPr/>
        </p:nvSpPr>
        <p:spPr>
          <a:xfrm>
            <a:off x="2421933" y="2656297"/>
            <a:ext cx="686704" cy="658336"/>
          </a:xfrm>
          <a:prstGeom prst="round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ECEFFA66-BBC3-E299-C4AA-539B68BC80C6}"/>
              </a:ext>
            </a:extLst>
          </p:cNvPr>
          <p:cNvSpPr/>
          <p:nvPr/>
        </p:nvSpPr>
        <p:spPr>
          <a:xfrm>
            <a:off x="3108637" y="5054222"/>
            <a:ext cx="686704" cy="658336"/>
          </a:xfrm>
          <a:prstGeom prst="round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ABC417B-B974-85EC-20D6-B1C8A3D4236C}"/>
              </a:ext>
            </a:extLst>
          </p:cNvPr>
          <p:cNvSpPr/>
          <p:nvPr/>
        </p:nvSpPr>
        <p:spPr>
          <a:xfrm>
            <a:off x="5064476" y="1381528"/>
            <a:ext cx="686704" cy="658336"/>
          </a:xfrm>
          <a:prstGeom prst="round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7FC83BD5-AC45-C376-5411-215E4140D3D0}"/>
              </a:ext>
            </a:extLst>
          </p:cNvPr>
          <p:cNvSpPr/>
          <p:nvPr/>
        </p:nvSpPr>
        <p:spPr>
          <a:xfrm>
            <a:off x="6942804" y="2453985"/>
            <a:ext cx="686704" cy="658336"/>
          </a:xfrm>
          <a:prstGeom prst="round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3485654-E06C-6995-E387-4BA0F4B35E5F}"/>
              </a:ext>
            </a:extLst>
          </p:cNvPr>
          <p:cNvCxnSpPr>
            <a:cxnSpLocks/>
          </p:cNvCxnSpPr>
          <p:nvPr/>
        </p:nvCxnSpPr>
        <p:spPr>
          <a:xfrm flipV="1">
            <a:off x="4956490" y="4252567"/>
            <a:ext cx="2236424" cy="2187067"/>
          </a:xfrm>
          <a:prstGeom prst="line">
            <a:avLst/>
          </a:prstGeom>
          <a:noFill/>
          <a:ln w="635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055A8750-E338-04E1-8370-EDFB858E906B}"/>
              </a:ext>
            </a:extLst>
          </p:cNvPr>
          <p:cNvSpPr/>
          <p:nvPr/>
        </p:nvSpPr>
        <p:spPr>
          <a:xfrm>
            <a:off x="5774287" y="4930944"/>
            <a:ext cx="686704" cy="658336"/>
          </a:xfrm>
          <a:prstGeom prst="round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15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7DEC5EA7-35AB-EAB6-56E0-26C4987F1CF3}"/>
              </a:ext>
            </a:extLst>
          </p:cNvPr>
          <p:cNvSpPr/>
          <p:nvPr/>
        </p:nvSpPr>
        <p:spPr>
          <a:xfrm>
            <a:off x="8391146" y="965851"/>
            <a:ext cx="14710599" cy="3380891"/>
          </a:xfrm>
          <a:prstGeom prst="roundRect">
            <a:avLst>
              <a:gd name="adj" fmla="val 5932"/>
            </a:avLst>
          </a:prstGeom>
          <a:noFill/>
          <a:ln w="12700">
            <a:noFill/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1" anchor="ctr"/>
          <a:lstStyle/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Bradley Hand" pitchFamily="2" charset="77"/>
              </a:rPr>
              <a:t>Such a data-structure and query algorithm is called distance oracle in literature.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Bradley Hand" pitchFamily="2" charset="77"/>
              </a:rPr>
              <a:t>Since we are dealing with faults, our oracle is called fault tolerant distance oracle</a:t>
            </a:r>
            <a:endParaRPr lang="en-IN" sz="4000" dirty="0">
              <a:solidFill>
                <a:schemeClr val="bg1"/>
              </a:solidFill>
              <a:latin typeface="Bradley Hand" pitchFamily="2" charset="77"/>
            </a:endParaRPr>
          </a:p>
        </p:txBody>
      </p:sp>
      <p:sp>
        <p:nvSpPr>
          <p:cNvPr id="16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371D1AF4-F512-6072-26BC-ED5427A80FE1}"/>
              </a:ext>
            </a:extLst>
          </p:cNvPr>
          <p:cNvSpPr/>
          <p:nvPr/>
        </p:nvSpPr>
        <p:spPr>
          <a:xfrm>
            <a:off x="8391146" y="5494015"/>
            <a:ext cx="14710599" cy="3380891"/>
          </a:xfrm>
          <a:prstGeom prst="roundRect">
            <a:avLst>
              <a:gd name="adj" fmla="val 5932"/>
            </a:avLst>
          </a:prstGeom>
          <a:noFill/>
          <a:ln w="12700">
            <a:noFill/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1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IN" sz="4000" dirty="0">
                <a:solidFill>
                  <a:schemeClr val="bg1"/>
                </a:solidFill>
                <a:latin typeface="Bradley Hand" pitchFamily="2" charset="77"/>
              </a:rPr>
              <a:t>There are four parameters on which your oracle will be judged: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IN" sz="4000" dirty="0">
                <a:solidFill>
                  <a:schemeClr val="accent3">
                    <a:lumMod val="40000"/>
                    <a:lumOff val="60000"/>
                  </a:schemeClr>
                </a:solidFill>
                <a:latin typeface="Bradley Hand" pitchFamily="2" charset="77"/>
              </a:rPr>
              <a:t>Space – lesser space is better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IN" sz="4000" dirty="0">
                <a:solidFill>
                  <a:schemeClr val="accent3">
                    <a:lumMod val="40000"/>
                    <a:lumOff val="60000"/>
                  </a:schemeClr>
                </a:solidFill>
                <a:latin typeface="Bradley Hand" pitchFamily="2" charset="77"/>
              </a:rPr>
              <a:t>Query Time – lesser query time is better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IN" sz="4000" dirty="0">
                <a:solidFill>
                  <a:schemeClr val="accent3">
                    <a:lumMod val="40000"/>
                    <a:lumOff val="60000"/>
                  </a:schemeClr>
                </a:solidFill>
                <a:latin typeface="Bradley Hand" pitchFamily="2" charset="77"/>
              </a:rPr>
              <a:t>Number of handled faults – more is better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IN" sz="4000" strike="sngStrike" dirty="0">
                <a:solidFill>
                  <a:schemeClr val="bg1"/>
                </a:solidFill>
                <a:latin typeface="Bradley Hand" pitchFamily="2" charset="77"/>
              </a:rPr>
              <a:t>Preprocessing Time – lesser preprocessing time is better</a:t>
            </a:r>
          </a:p>
        </p:txBody>
      </p:sp>
    </p:spTree>
    <p:extLst>
      <p:ext uri="{BB962C8B-B14F-4D97-AF65-F5344CB8AC3E}">
        <p14:creationId xmlns:p14="http://schemas.microsoft.com/office/powerpoint/2010/main" val="37237961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2698</TotalTime>
  <Words>5676</Words>
  <Application>Microsoft Macintosh PowerPoint</Application>
  <PresentationFormat>Custom</PresentationFormat>
  <Paragraphs>949</Paragraphs>
  <Slides>84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91" baseType="lpstr">
      <vt:lpstr>Arial</vt:lpstr>
      <vt:lpstr>Bradley Hand</vt:lpstr>
      <vt:lpstr>Cambria Math</vt:lpstr>
      <vt:lpstr>Chalkduster</vt:lpstr>
      <vt:lpstr>Helvetica Neue</vt:lpstr>
      <vt:lpstr>Helvetica Neue Medium</vt:lpstr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Manoj Gupta</cp:lastModifiedBy>
  <cp:revision>269</cp:revision>
  <dcterms:modified xsi:type="dcterms:W3CDTF">2024-07-04T15:57:32Z</dcterms:modified>
</cp:coreProperties>
</file>