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6C7C4-633C-41D7-BC33-12E28E3D4E60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0F44B-325D-4AFD-AE17-BBED5CB3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7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10/31/2013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10/31/2013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DATE: AUG-14,2013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5405735"/>
            <a:ext cx="1543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By-</a:t>
            </a:r>
          </a:p>
          <a:p>
            <a:r>
              <a:rPr lang="en-US" dirty="0" err="1" smtClean="0"/>
              <a:t>Smriti</a:t>
            </a:r>
            <a:r>
              <a:rPr lang="en-US" dirty="0" smtClean="0"/>
              <a:t> </a:t>
            </a:r>
            <a:r>
              <a:rPr lang="en-US" dirty="0" err="1" smtClean="0"/>
              <a:t>Agrawal</a:t>
            </a:r>
            <a:endParaRPr lang="en-US" dirty="0" smtClean="0"/>
          </a:p>
          <a:p>
            <a:r>
              <a:rPr lang="en-US" dirty="0" smtClean="0"/>
              <a:t>11cs10056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/>
          <p:cNvSpPr/>
          <p:nvPr/>
        </p:nvSpPr>
        <p:spPr>
          <a:xfrm>
            <a:off x="4410941" y="5818909"/>
            <a:ext cx="571500" cy="5749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550227" y="4980708"/>
            <a:ext cx="609600" cy="5749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dirty="0" smtClean="0"/>
              <a:t>Algorithm to convert NFA to DFA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NFA: has x no. of states</a:t>
            </a:r>
          </a:p>
          <a:p>
            <a:pPr marL="285750" indent="-285750">
              <a:buFont typeface="Symbol"/>
              <a:buChar char="Þ"/>
            </a:pPr>
            <a:r>
              <a:rPr lang="en-US" dirty="0" smtClean="0"/>
              <a:t>DFA: has </a:t>
            </a:r>
            <a:r>
              <a:rPr lang="en-US" dirty="0" err="1" smtClean="0"/>
              <a:t>atmost</a:t>
            </a:r>
            <a:r>
              <a:rPr lang="en-US" dirty="0" smtClean="0"/>
              <a:t> 2^x no. of states</a:t>
            </a:r>
          </a:p>
          <a:p>
            <a:pPr marL="285750" indent="-285750">
              <a:buFont typeface="Symbol"/>
              <a:buChar char="Þ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Algorithm should be such that we have to simulate NFA to DFA instead of converting to DFA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Let S0 be start state of NFA, </a:t>
            </a:r>
          </a:p>
          <a:p>
            <a:r>
              <a:rPr lang="en-US" dirty="0" smtClean="0"/>
              <a:t>then start state of DFA (S):</a:t>
            </a:r>
            <a:r>
              <a:rPr lang="en-US" b="1" dirty="0" smtClean="0"/>
              <a:t> </a:t>
            </a:r>
            <a:r>
              <a:rPr lang="az-Cyrl-AZ" b="1" dirty="0" smtClean="0"/>
              <a:t>є</a:t>
            </a:r>
            <a:r>
              <a:rPr lang="en-US" b="1" dirty="0" smtClean="0"/>
              <a:t>- closure(S0)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Always the longest string is preferred. </a:t>
            </a:r>
          </a:p>
          <a:p>
            <a:r>
              <a:rPr lang="en-US" dirty="0" smtClean="0"/>
              <a:t>     So if there is &gt;=&lt; then (&gt;=) will be </a:t>
            </a:r>
            <a:r>
              <a:rPr lang="en-US" dirty="0" err="1" smtClean="0"/>
              <a:t>recognised</a:t>
            </a:r>
            <a:r>
              <a:rPr lang="en-US" dirty="0" smtClean="0"/>
              <a:t> and one token and (&lt;) will be </a:t>
            </a:r>
            <a:r>
              <a:rPr lang="en-US" dirty="0" err="1" smtClean="0"/>
              <a:t>recognised</a:t>
            </a:r>
            <a:r>
              <a:rPr lang="en-US" dirty="0" smtClean="0"/>
              <a:t> as another token.</a:t>
            </a:r>
          </a:p>
          <a:p>
            <a:endParaRPr lang="en-US" dirty="0"/>
          </a:p>
          <a:p>
            <a:pPr marL="285750" indent="-285750">
              <a:buFont typeface="Symbol"/>
              <a:buChar char="Þ"/>
            </a:pP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1714500" y="5545281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743200" y="5098472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743200" y="5919354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3664527" y="5895109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4506191" y="5919354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3664527" y="5056908"/>
            <a:ext cx="381000" cy="4225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7"/>
            <a:endCxn id="6" idx="2"/>
          </p:cNvCxnSpPr>
          <p:nvPr/>
        </p:nvCxnSpPr>
        <p:spPr>
          <a:xfrm flipV="1">
            <a:off x="2039704" y="5309754"/>
            <a:ext cx="703496" cy="297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</p:cNvCxnSpPr>
          <p:nvPr/>
        </p:nvCxnSpPr>
        <p:spPr>
          <a:xfrm>
            <a:off x="3124200" y="5309754"/>
            <a:ext cx="540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45527" y="6106391"/>
            <a:ext cx="540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6130636"/>
            <a:ext cx="540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6"/>
            <a:endCxn id="7" idx="3"/>
          </p:cNvCxnSpPr>
          <p:nvPr/>
        </p:nvCxnSpPr>
        <p:spPr>
          <a:xfrm>
            <a:off x="2095500" y="5756563"/>
            <a:ext cx="703496" cy="523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36103" y="5175949"/>
            <a:ext cx="29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dirty="0"/>
              <a:t>є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51296" y="5972586"/>
            <a:ext cx="29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dirty="0"/>
              <a:t>є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62300" y="5008601"/>
            <a:ext cx="42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81349" y="5761304"/>
            <a:ext cx="42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45527" y="5818909"/>
            <a:ext cx="37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142509" y="4793672"/>
            <a:ext cx="536864" cy="374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31773" y="5479472"/>
            <a:ext cx="536864" cy="374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2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C= </a:t>
            </a:r>
            <a:r>
              <a:rPr lang="en-US" dirty="0" err="1" smtClean="0"/>
              <a:t>read_character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While (c!=‘\0’)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S(set of states of NFA) = </a:t>
            </a:r>
            <a:r>
              <a:rPr lang="az-Cyrl-AZ" dirty="0" smtClean="0"/>
              <a:t>є</a:t>
            </a:r>
            <a:r>
              <a:rPr lang="en-US" dirty="0" smtClean="0"/>
              <a:t>-closure ( </a:t>
            </a:r>
            <a:r>
              <a:rPr lang="el-GR" dirty="0" smtClean="0"/>
              <a:t>δ</a:t>
            </a:r>
            <a:r>
              <a:rPr lang="en-US" dirty="0" smtClean="0"/>
              <a:t>(</a:t>
            </a:r>
            <a:r>
              <a:rPr lang="en-US" dirty="0" err="1" smtClean="0"/>
              <a:t>s,c</a:t>
            </a:r>
            <a:r>
              <a:rPr lang="en-US" dirty="0" smtClean="0"/>
              <a:t>))</a:t>
            </a:r>
          </a:p>
          <a:p>
            <a:r>
              <a:rPr lang="en-US" dirty="0"/>
              <a:t>	</a:t>
            </a:r>
            <a:r>
              <a:rPr lang="en-US" dirty="0" smtClean="0"/>
              <a:t>c= </a:t>
            </a:r>
            <a:r>
              <a:rPr lang="en-US" dirty="0" err="1" smtClean="0"/>
              <a:t>read_nextchar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If(S∩F != ɸ)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acceptance state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Reject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713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Syntax Analyzer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086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syntactic rules for a particular Grammar.</a:t>
            </a:r>
          </a:p>
          <a:p>
            <a:endParaRPr lang="en-US" dirty="0"/>
          </a:p>
          <a:p>
            <a:r>
              <a:rPr lang="en-US" sz="2800" dirty="0" smtClean="0"/>
              <a:t>A grammar: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Precisely specify syntax rules of programming language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Automatically generate those parser which will detect the correctness of programming language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Report errors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Add new rules to make the language more powerful by improving the functionality of grammar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762000" y="762000"/>
            <a:ext cx="1600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Programming definition CFG</a:t>
            </a:r>
            <a:r>
              <a:rPr lang="en-US" dirty="0" smtClean="0"/>
              <a:t>FG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048000" y="3048000"/>
            <a:ext cx="1600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Parser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762000" y="3048000"/>
            <a:ext cx="1600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334000" y="3048000"/>
            <a:ext cx="1600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Parse Tree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1562100" y="19812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5" idx="1"/>
          </p:cNvCxnSpPr>
          <p:nvPr/>
        </p:nvCxnSpPr>
        <p:spPr>
          <a:xfrm>
            <a:off x="2362200" y="3657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>
            <a:off x="4648200" y="3657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</p:cNvCxnSpPr>
          <p:nvPr/>
        </p:nvCxnSpPr>
        <p:spPr>
          <a:xfrm>
            <a:off x="2362200" y="1371600"/>
            <a:ext cx="3886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0" y="212467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Directed by specification/grammatical rules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62100" y="23622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Syntax Rules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46482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Parser will report some of the possible ambiguities of programming language definition(CFG)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Output file should contain tokens.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Generate errors if it fails to construct parse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&lt;V, T, S, P&gt;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V:  Variables,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T: Terminal set which contains set of symbols which construct the string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-Terminals are mapped with tokens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S: </a:t>
            </a:r>
            <a:r>
              <a:rPr lang="en-US" sz="2800" dirty="0"/>
              <a:t>S -&gt; S </a:t>
            </a:r>
            <a:r>
              <a:rPr lang="az-Cyrl-AZ" sz="2800" dirty="0"/>
              <a:t>є</a:t>
            </a:r>
            <a:r>
              <a:rPr lang="en-US" sz="2800" dirty="0"/>
              <a:t> V where S is the Start variable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P: Production: rules which combine terminals and non terminals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299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Production:</a:t>
            </a:r>
          </a:p>
          <a:p>
            <a:endParaRPr lang="en-US" dirty="0"/>
          </a:p>
          <a:p>
            <a:pPr algn="ctr"/>
            <a:r>
              <a:rPr lang="en-US" b="1" dirty="0" err="1" smtClean="0"/>
              <a:t>st</a:t>
            </a:r>
            <a:r>
              <a:rPr lang="en-US" b="1" dirty="0" smtClean="0"/>
              <a:t> </a:t>
            </a:r>
            <a:r>
              <a:rPr lang="en-US" b="1" dirty="0"/>
              <a:t>-&gt; if (</a:t>
            </a:r>
            <a:r>
              <a:rPr lang="en-US" b="1" dirty="0" err="1"/>
              <a:t>expr</a:t>
            </a:r>
            <a:r>
              <a:rPr lang="en-US" b="1" dirty="0"/>
              <a:t>)then </a:t>
            </a:r>
            <a:r>
              <a:rPr lang="en-US" b="1" dirty="0" err="1" smtClean="0"/>
              <a:t>st</a:t>
            </a:r>
            <a:r>
              <a:rPr lang="en-US" b="1" dirty="0" smtClean="0"/>
              <a:t> else </a:t>
            </a:r>
            <a:r>
              <a:rPr lang="en-US" b="1" dirty="0" err="1"/>
              <a:t>st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If       </a:t>
            </a:r>
            <a:r>
              <a:rPr lang="en-US" dirty="0"/>
              <a:t>: T</a:t>
            </a:r>
          </a:p>
          <a:p>
            <a:r>
              <a:rPr lang="en-US" dirty="0" smtClean="0"/>
              <a:t>(         : </a:t>
            </a:r>
            <a:r>
              <a:rPr lang="en-US" dirty="0"/>
              <a:t>T</a:t>
            </a:r>
          </a:p>
          <a:p>
            <a:r>
              <a:rPr lang="en-US" dirty="0" err="1" smtClean="0"/>
              <a:t>Expr</a:t>
            </a:r>
            <a:r>
              <a:rPr lang="en-US" dirty="0" smtClean="0"/>
              <a:t>   : </a:t>
            </a:r>
            <a:r>
              <a:rPr lang="en-US" dirty="0"/>
              <a:t>V</a:t>
            </a:r>
          </a:p>
          <a:p>
            <a:r>
              <a:rPr lang="en-US" dirty="0" smtClean="0"/>
              <a:t>)          </a:t>
            </a:r>
            <a:r>
              <a:rPr lang="en-US" dirty="0"/>
              <a:t>: T</a:t>
            </a:r>
          </a:p>
          <a:p>
            <a:r>
              <a:rPr lang="en-US" dirty="0" smtClean="0"/>
              <a:t>Then   : </a:t>
            </a:r>
            <a:r>
              <a:rPr lang="en-US" dirty="0"/>
              <a:t>T</a:t>
            </a:r>
          </a:p>
          <a:p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smtClean="0"/>
              <a:t>        : </a:t>
            </a:r>
            <a:r>
              <a:rPr lang="en-US" dirty="0"/>
              <a:t>V</a:t>
            </a:r>
          </a:p>
          <a:p>
            <a:r>
              <a:rPr lang="en-US" dirty="0" smtClean="0"/>
              <a:t>Else      : 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8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w, a string of terminals .</a:t>
            </a:r>
          </a:p>
          <a:p>
            <a:r>
              <a:rPr lang="en-US" dirty="0" smtClean="0">
                <a:sym typeface="Wingdings" pitchFamily="2" charset="2"/>
              </a:rPr>
              <a:t>      If by some production /derivation we can create w from s, then we       say it is accepted.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L(G)  CFG (Set of strings accepted by that grammar)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Derivations: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  E +  E</a:t>
            </a:r>
          </a:p>
          <a:p>
            <a:r>
              <a:rPr lang="en-US" dirty="0" smtClean="0">
                <a:sym typeface="Wingdings" pitchFamily="2" charset="2"/>
              </a:rPr>
              <a:t>E  (E)</a:t>
            </a:r>
          </a:p>
          <a:p>
            <a:r>
              <a:rPr lang="en-US" dirty="0" smtClean="0">
                <a:sym typeface="Wingdings" pitchFamily="2" charset="2"/>
              </a:rPr>
              <a:t>E  -E</a:t>
            </a:r>
          </a:p>
          <a:p>
            <a:r>
              <a:rPr lang="en-US" dirty="0" smtClean="0">
                <a:sym typeface="Wingdings" pitchFamily="2" charset="2"/>
              </a:rPr>
              <a:t>E  Id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latin typeface="Symbol" pitchFamily="18" charset="2"/>
                <a:sym typeface="Wingdings" pitchFamily="2" charset="2"/>
              </a:rPr>
              <a:t>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a </a:t>
            </a:r>
            <a:r>
              <a:rPr lang="en-US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b  a g b</a:t>
            </a:r>
          </a:p>
          <a:p>
            <a:r>
              <a:rPr lang="en-US" dirty="0" smtClean="0">
                <a:latin typeface="Symbol" pitchFamily="18" charset="2"/>
                <a:sym typeface="Wingdings" pitchFamily="2" charset="2"/>
              </a:rPr>
              <a:t> A  g</a:t>
            </a:r>
          </a:p>
        </p:txBody>
      </p:sp>
    </p:spTree>
    <p:extLst>
      <p:ext uri="{BB962C8B-B14F-4D97-AF65-F5344CB8AC3E}">
        <p14:creationId xmlns:p14="http://schemas.microsoft.com/office/powerpoint/2010/main" val="142453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Symbol" pitchFamily="18" charset="2"/>
                <a:sym typeface="Wingdings" pitchFamily="2" charset="2"/>
              </a:rPr>
              <a:t>a </a:t>
            </a:r>
            <a:r>
              <a:rPr lang="en-US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Sentential form  which is a combination of terminals and non terminals( NT , T)</a:t>
            </a:r>
          </a:p>
          <a:p>
            <a:r>
              <a:rPr lang="en-US" dirty="0" smtClean="0">
                <a:sym typeface="Wingdings" pitchFamily="2" charset="2"/>
              </a:rPr>
              <a:t>If it contains only terminals, then it is called sentence</a:t>
            </a:r>
          </a:p>
          <a:p>
            <a:endParaRPr lang="en-US" dirty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After deriving, how to move from  </a:t>
            </a:r>
          </a:p>
          <a:p>
            <a:r>
              <a:rPr lang="en-US" dirty="0" smtClean="0">
                <a:sym typeface="Wingdings" pitchFamily="2" charset="2"/>
              </a:rPr>
              <a:t>1.  During derivation  it should be known which non terminal  to replace.</a:t>
            </a:r>
          </a:p>
          <a:p>
            <a:r>
              <a:rPr lang="en-US" dirty="0" smtClean="0">
                <a:sym typeface="Wingdings" pitchFamily="2" charset="2"/>
              </a:rPr>
              <a:t>2. Secondly, it should be known which rule to be used.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latin typeface="Symbol" pitchFamily="18" charset="2"/>
                <a:sym typeface="Wingdings" pitchFamily="2" charset="2"/>
              </a:rPr>
              <a:t> A  g</a:t>
            </a:r>
          </a:p>
          <a:p>
            <a:r>
              <a:rPr lang="en-US" dirty="0" smtClean="0"/>
              <a:t>Here, A is the head and 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is the body of the production. </a:t>
            </a:r>
          </a:p>
          <a:p>
            <a:endParaRPr lang="en-US" dirty="0">
              <a:latin typeface="Symbol" pitchFamily="18" charset="2"/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For example: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  (E)                    -1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(E+E)                -2</a:t>
            </a: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 ( id + E)            -3</a:t>
            </a:r>
          </a:p>
          <a:p>
            <a:r>
              <a:rPr lang="en-US" dirty="0" smtClean="0">
                <a:sym typeface="Wingdings" pitchFamily="2" charset="2"/>
              </a:rPr>
              <a:t>    (id + id)            -4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 the above derivation, thus to avoid conflict we should know whether to replace left or right E by id in the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step of derivation.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9625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506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COMPILERS</vt:lpstr>
      <vt:lpstr>Algorithm to convert NFA to DFA</vt:lpstr>
      <vt:lpstr>Algorithm:</vt:lpstr>
      <vt:lpstr>Syntax Analyzer</vt:lpstr>
      <vt:lpstr>PowerPoint Presentation</vt:lpstr>
      <vt:lpstr>&lt;V, T, S, P&gt;</vt:lpstr>
      <vt:lpstr>Example: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</dc:title>
  <dc:creator>Smriti Agrawal</dc:creator>
  <cp:lastModifiedBy>Smriti Agrawal</cp:lastModifiedBy>
  <cp:revision>10</cp:revision>
  <dcterms:created xsi:type="dcterms:W3CDTF">2013-10-31T04:08:50Z</dcterms:created>
  <dcterms:modified xsi:type="dcterms:W3CDTF">2013-10-31T10:42:14Z</dcterms:modified>
</cp:coreProperties>
</file>