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0"/>
  </p:notesMasterIdLst>
  <p:sldIdLst>
    <p:sldId id="258" r:id="rId3"/>
    <p:sldId id="335" r:id="rId4"/>
    <p:sldId id="325" r:id="rId5"/>
    <p:sldId id="326" r:id="rId6"/>
    <p:sldId id="303" r:id="rId7"/>
    <p:sldId id="327" r:id="rId8"/>
    <p:sldId id="328" r:id="rId9"/>
    <p:sldId id="329" r:id="rId10"/>
    <p:sldId id="330" r:id="rId11"/>
    <p:sldId id="331" r:id="rId12"/>
    <p:sldId id="304" r:id="rId13"/>
    <p:sldId id="306" r:id="rId14"/>
    <p:sldId id="336" r:id="rId15"/>
    <p:sldId id="305" r:id="rId16"/>
    <p:sldId id="332" r:id="rId17"/>
    <p:sldId id="333" r:id="rId18"/>
    <p:sldId id="3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1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8" autoAdjust="0"/>
    <p:restoredTop sz="84665" autoAdjust="0"/>
  </p:normalViewPr>
  <p:slideViewPr>
    <p:cSldViewPr snapToGrid="0" snapToObjects="1">
      <p:cViewPr varScale="1">
        <p:scale>
          <a:sx n="90" d="100"/>
          <a:sy n="90" d="100"/>
        </p:scale>
        <p:origin x="744" y="200"/>
      </p:cViewPr>
      <p:guideLst>
        <p:guide orient="horz" pos="2478"/>
        <p:guide pos="3144"/>
      </p:guideLst>
    </p:cSldViewPr>
  </p:slideViewPr>
  <p:outlineViewPr>
    <p:cViewPr>
      <p:scale>
        <a:sx n="33" d="100"/>
        <a:sy n="33" d="100"/>
      </p:scale>
      <p:origin x="0" y="-72"/>
    </p:cViewPr>
  </p:outlineViewPr>
  <p:notesTextViewPr>
    <p:cViewPr>
      <p:scale>
        <a:sx n="1" d="1"/>
        <a:sy n="1" d="1"/>
      </p:scale>
      <p:origin x="0" y="0"/>
    </p:cViewPr>
  </p:notesTextViewPr>
  <p:notesViewPr>
    <p:cSldViewPr snapToGrid="0" snapToObjects="1">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08:47.268"/>
    </inkml:context>
    <inkml:brush xml:id="br0">
      <inkml:brushProperty name="width" value="0.08571" units="cm"/>
      <inkml:brushProperty name="height" value="0.08571" units="cm"/>
      <inkml:brushProperty name="color" value="#004F8B"/>
    </inkml:brush>
  </inkml:definitions>
  <inkml:trace contextRef="#ctx0" brushRef="#br0">96 393 12287,'-20'-22'0,"3"-2"0,4-2 0,2-3 0,7 5 0,-5 1 0,0 3 0,1 5 0,3-1 0,5 1 0,7 2 0,4 4 0,8 9 0,3 9 0,4 2 0,7 0 0,4 4 0,4-6 0,5 2 0,6 0 0,14 2 0,8-7 0,8-4 0,10-2 0,-41 0 0,2 0 0,3 0 0,2 0 0,1 0 0,1 0 0,2 1 0,0-2 0,5-2 0,-1-2 0,1-1 0,-1-1 0,3-2 0,1 0-61,2 0 1,0-1 0,-1 0 0,0 0 0,-4 1 0,-1 1 0,-3 0-1,0 0 61,-3 1 0,0 1 0,0 4 0,-1 0 0,-6-1 0,-1-1 0,-2 3 0,0 0 0,44 1 0,-7 0 0,-11 0 0,-4 0 0,-7 0 0,-6 2 0,-4 3 0,-5 1 0,-2-1 0,-3 3 0,-6-1 0,1-1 0,-1 3 0,-2-7 0,-2 5 0,-3-5 0,3-2 0,0 0 0,0 0 0,-5 0 0,-1 0 0,3 0 0,-6 0 0,-2 0 0,-2 0 0,-2-7 0,-1 1 0,-1-1 160,-5-1 1,-2 3 0,-7-8-161,3-2 0,-1 4 0,-6-2 0,0-2 0,0 4 0,0-2 0,-2 0 0,-4-7 0,3 9 0,-5 3 0,10 16 0,2 8 0,3 8 0,8-3 0,-4 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06.270"/>
    </inkml:context>
    <inkml:brush xml:id="br0">
      <inkml:brushProperty name="width" value="0.08571" units="cm"/>
      <inkml:brushProperty name="height" value="0.08571" units="cm"/>
      <inkml:brushProperty name="color" value="#004F8B"/>
    </inkml:brush>
  </inkml:definitions>
  <inkml:trace contextRef="#ctx0" brushRef="#br0">0 98 12287,'7'-13'0,"2"2"0,2 2 0,4 5 0,2 2 0,3 2 0,-1-2 0,1-5 0,0 5 0,-1-4 0,1 3 0,-1 3 0,3 0 0,4 0 0,5 0 0,-1 0 0,12-6 0,-5-1 0,0 3 0,0 2 0,11 2 0,-9 0 0,2 0 0,1 0 0,-3 0 0,2 0 0,3-2 0,1-5 0,8 5 0,-5-5 0,0 5 0,-1 2 0,6 0 0,-5 0 0,0 0 0,-1 0 0,-1 0 0,-4 0 0,1 0 0,3 0 0,0 7 0,-5-1 0,2-1 0,3-3 0,0-2 0,-7 0 0,0 0 0,1 0 0,-1 0 0,0 0 0,0 0 0,0 0 0,1 6 0,-1 1 0,0-3 0,0-2 0,0-2 0,1 0 0,-3 0 0,-5 0 0,5 0 0,-4 0 0,2 0 0,-3 0 0,3 0 0,-9 0 0,-2 0 0,-2 0 0,-2 0 0,-1 0 0,1 0 0,-1 0 0,-5-6 0,-1-1 0,2 3 0,2 2 0,3 2 0,-7 0 0,0 0 0,-9 0 0,5 2 0,-9 4 0,-9 5 0,-4 7 0,-6-3 0,-7-2 0,-14-9 0,-10 5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13.200"/>
    </inkml:context>
    <inkml:brush xml:id="br0">
      <inkml:brushProperty name="width" value="0.08571" units="cm"/>
      <inkml:brushProperty name="height" value="0.08571" units="cm"/>
      <inkml:brushProperty name="color" value="#004F8B"/>
    </inkml:brush>
  </inkml:definitions>
  <inkml:trace contextRef="#ctx0" brushRef="#br0">0 392 12287,'11'-2'0,"-4"-4"0,-3 3 0,3-3 0,-5 4 0,6 2 0,-8 0 0,0 0 0,0 8 0,0 5 0,0 5 0,7 1 0,-1 3 0,-1 2 0,-3 2 0,-2 0 0,2-6 0,3 0 0,1-1 0,9-1 0,-2-3 0,5-4 0,1-3 0,3-3 0,6-12 0,12-8 0,10-9 0,13-6 0,9-14 0,6-4 0,-35 22 0,1 0 0,11-7 0,1 1 0,-2 4 0,-1 1 0,1-1 0,-1-1 0,-2-1 0,0-3 0,9-7 0,0-5 0,-5-5 0,1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17.817"/>
    </inkml:context>
    <inkml:brush xml:id="br0">
      <inkml:brushProperty name="width" value="0.08571" units="cm"/>
      <inkml:brushProperty name="height" value="0.08571" units="cm"/>
      <inkml:brushProperty name="color" value="#004F8B"/>
    </inkml:brush>
  </inkml:definitions>
  <inkml:trace contextRef="#ctx0" brushRef="#br0">0 449 12287,'0'-11'0,"0"3"0,0-1 0,0 7 0,0-16 0,2 16 0,5-4 0,6 1 0,13-1 0,7-7 0,4 2 0,2-2 0,2-3 0,5-1 0,4-9 0,9-2 0,0-1 0,0 1 0,4 2 0,-2 4 0,-5-2 0,1-2 0,-9 0 0,-2 6 0,-7 3 0,-6 4 0,-1 2 0,-10 6 0,-5-1 0,-12 2 0,-5 8 0,-11 2 0,-15 10 0,-7-5 0,-4 2 0,-2 0 0,-3-9 0,-3 3 0,-5 4 0,-9-1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18.328"/>
    </inkml:context>
    <inkml:brush xml:id="br0">
      <inkml:brushProperty name="width" value="0.08571" units="cm"/>
      <inkml:brushProperty name="height" value="0.08571" units="cm"/>
      <inkml:brushProperty name="color" value="#004F8B"/>
    </inkml:brush>
  </inkml:definitions>
  <inkml:trace contextRef="#ctx0" brushRef="#br0">412 118 12287,'20'-9'0,"-9"-1"0,-3-1 0,-8 11 0,-2 15 0,-4 7 0,-7 4 0,-5 9 0,-4-3 0,-2 5 0,-2 3 0,-2 5 0,4 1 0,-4-2 0,-3-3 0,5-2 0,-4-2 0,1-4 0,5-7 0,3-4 0,1-3 0,0-1 0,1-5 0,6 2 0,2-6 0,2 2 0,3-7 0,8 5 0,4-9 0,-1 0 0,8 0 0,2 0 0,2 0 0,9 0 0,3 0 0,1 0 0,5 0 0,-4 0 0,1 0 0,3 0 0,2 0 0,-4 0 0,-1 0 0,1 0 0,-2 0 0,3 0 0,-7 0 0,-3 0 0,-3 0 0,-1-7 0,-1 1 0,-1-1 0,-5-2 0,2 5 0,-8-9 0,-3-2 0,-2-3 0,-2-1 0,0-3 0,0-4 0,-2-7 0,-4-4 0,-7-2 0,-5 0 0,-2 0 0,3-1 0,4 1 0,-4 0 0,6 0 0,0 0 0,-4 6 0,6 2 0,-2 3 0,7-7 0,-14 5 0,7-9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25.946"/>
    </inkml:context>
    <inkml:brush xml:id="br0">
      <inkml:brushProperty name="width" value="0.08571" units="cm"/>
      <inkml:brushProperty name="height" value="0.08571" units="cm"/>
      <inkml:brushProperty name="color" value="#004F8B"/>
    </inkml:brush>
  </inkml:definitions>
  <inkml:trace contextRef="#ctx0" brushRef="#br0">902 59 12287,'13'-6'0,"0"-1"0,-9-1 0,3 1 0,-5 3 0,-2-9 0,0 8 0,0-3 0,0 8 0,-2 6 0,-5 5 0,-6 4 0,-4 7 0,-5 9 0,-4-1 0,-5 3 0,1 2 0,-7 12 0,4-5 0,-4 4 0,-2 1 0,0 6 0,-3-5 0,-1 2 0,-3 4 0,-4-6 0,6-2 0,3-5 0,-3-2 0,3-2 0,6-4 0,5-7 0,1-4 0,3-2 0,7-3 0,-1-2 0,0-2 0,7-8 0,0 1 0,0-4 0,0-8 0,2-3 0,3-2 0,3-4 0,3-5 0,2-4 0,0-2 0,0 2 0,0-4 0,0 2 0,2 0 0,5-3 0,-3 6 0,9-8 0,0 3 0,-2 4 0,7 2 0,-5 2 0,4 1 0,3-1 0,6 9 0,0 3 0,0 1 0,2 1 0,-4 1 0,7 10 0,-1 3 0,1 3 0,-7 9 0,4 8 0,-2 3 0,0 3 0,-2 3 0,-9 3 0,-4-1 0,-2 0 0,-2 0 0,-7 0 0,0 1 0,0-1 0,0 0 0,0 0 0,0 0 0,0-17 0,-9-4 0,-2-18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28.328"/>
    </inkml:context>
    <inkml:brush xml:id="br0">
      <inkml:brushProperty name="width" value="0.08571" units="cm"/>
      <inkml:brushProperty name="height" value="0.08571" units="cm"/>
      <inkml:brushProperty name="color" value="#004F8B"/>
    </inkml:brush>
  </inkml:definitions>
  <inkml:trace contextRef="#ctx0" brushRef="#br0">118 107 12287,'7'-20'0,"-1"1"0,3-1 0,-3 0 0,-4 7 0,5 0 0,-5 11 0,-2 2 0,0 9 0,0 10 0,0 3 0,0 4 0,-6 5 0,-3 10 0,-2 5 0,-4 6 0,0 3 0,-1 1 0,5-1 0,3-1 0,-5 1 0,4-12 0,0 1 0,1-7 0,1 2 0,5-9 0,-3 3 0,-1 0 0,-1-9 0,7 2 0,0-4 0,0-3 0,0 1 0,3-9 0,3-7 0,7-8 0,5-7 0,1-9 0,1 1 0,-1-1 0,1-8 0,0-5 0,-1-6 0,1-7 0,8-4 0,3-18 0,8-1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28.622"/>
    </inkml:context>
    <inkml:brush xml:id="br0">
      <inkml:brushProperty name="width" value="0.08571" units="cm"/>
      <inkml:brushProperty name="height" value="0.08571" units="cm"/>
      <inkml:brushProperty name="color" value="#004F8B"/>
    </inkml:brush>
  </inkml:definitions>
  <inkml:trace contextRef="#ctx0" brushRef="#br0">98 48 12287,'7'-19'0,"-1"-1"0,-8 11 0,-11 9 0,-4 11 0,4 16 0,2 7 0,0 10 0,0 8 0,7 5 0,-5 4 0,2 2 0,1 2 0,-1-6 0,7-7 0,0 1 0,0-3 0,0 4 0,0-8 0,3-3 0,3-1 0,-2-12 0,7-4 0,0-6 0,0-7 0,2-4 0,7-9 0,-1 0 0,1-18 0,0-3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29.411"/>
    </inkml:context>
    <inkml:brush xml:id="br0">
      <inkml:brushProperty name="width" value="0.08571" units="cm"/>
      <inkml:brushProperty name="height" value="0.08571" units="cm"/>
      <inkml:brushProperty name="color" value="#004F8B"/>
    </inkml:brush>
  </inkml:definitions>
  <inkml:trace contextRef="#ctx0" brushRef="#br0">1266 295 12287,'-68'9'0,"-4"4"0,-21 4 0,40-5 0,-1 0 0,-4 2 0,0 0 0,0 2 0,-1 1 0,-8 6 0,1 0 0,7-5 0,0-1 0,4 0 0,2 1 0,2 0 0,4 1 0,-30 9 0,21-2 0,14-4 0,14-3 0,15 1 0,11 0 0,13-3 0,15-4 0,20-6 0,12-14 0,12-8 0,6-9 0,3-4 0,1-9 0,3-1 0,2-3 0,-7-9 0,-8 2 0,-5 0 0,-8 0 0,-9-6 0,-16 4 0,-5 0 0,-6 4 0,-10 11 0,-6 5 0,-10 1 0,-8 5 0,-22 5 0,-10 6 0,-12 6 0,-8 5 0,-12 17 0,-10 9 0,-2 11 0,42-12 0,0 2 0,3 1 0,1 2 0,0 2 0,1 1 0,3 1 0,0 0 0,-33 33 0,9 7 0,17-5 0,16 1 0,12-1 0,18 5 0,22-9 0,20-6 0,23-9 0,22-24 0,11-11 0,-44-10 0,1-2 0,3 0 0,1-2 0,6-6 0,-1-3 0,-7-2 0,-1-2 0,2-2 0,0-1 0,-3 1 0,-2-1 0,-3-4 0,-2-1 0,40-17 0,-12-5 0,-7-4 0,-5 0 0,-12-6 0,-9 4 0,-8 2 0,-9-7 0,-13 3 0,-6-2 0,-5 1 0,-13 8 0,-8 12 0,-14 7 0,-11 4 0,-12 11 0,-14 7 0,-4 8 0,-6 9 0,-10 15 0,3 12 0,2 10 0,5 6 0,39-24 0,3 2 0,-21 31 0,12-2 0,10-2 0,17-4 0,13-5 0,10-8 0,10-10 0,26-14 0,28-13 0,12-7 0,6-7 0,13-10 0,-5-10 0,-1 1 0,-3-2-404,-4 6 1,-15-15 0,-3 7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29.952"/>
    </inkml:context>
    <inkml:brush xml:id="br0">
      <inkml:brushProperty name="width" value="0.08571" units="cm"/>
      <inkml:brushProperty name="height" value="0.08571" units="cm"/>
      <inkml:brushProperty name="color" value="#004F8B"/>
    </inkml:brush>
  </inkml:definitions>
  <inkml:trace contextRef="#ctx0" brushRef="#br0">1744 35 12287,'-30'-11'0,"4"3"0,4-1 0,-4 7 0,0-3 0,0 8 0,-3 3 0,-1 18 0,-9 2 0,-1 9 0,1 4 0,-9 9 0,-6 7 0,-9 8 0,27-28 0,0 2 0,-2 1 0,0 2 0,-2 1 0,1 1 0,0 0 0,0 1 0,0-2 0,-1 0 0,-5 2 0,-1-1 0,0-2 0,1-1 0,1-4 0,0-1 0,3-1 0,0-2 0,-42 23 0,5-6 0,8-11 0,7-7 0,13-3 0,6-10 0,9-4 0,9-6 0,4-5 0,5-7 0,4-8 0,4-4 0,11-22 0,5-7 0,6-2 0,9-17 0,8-1 0,9-5 0,3-1 0,-15 30 0,2 1 0,32-35 0,2 2 0,-2 6 0,3 18 0,-12 9 0,2 10 0,-1 9 0,-6 1 0,-7 14 0,-3 7 0,-5 11 0,3 9 0,-7 19 0,1 4 0,-1 12 0,-2 12 0,-6 3 0,-1 2 0,1 2 0,-7 6 0,-2-8 0,-2 2 0,-5-2 0,5-4 0,-1-9 0,3-1 0,2-16 0,7-5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30.702"/>
    </inkml:context>
    <inkml:brush xml:id="br0">
      <inkml:brushProperty name="width" value="0.08571" units="cm"/>
      <inkml:brushProperty name="height" value="0.08571" units="cm"/>
      <inkml:brushProperty name="color" value="#004F8B"/>
    </inkml:brush>
  </inkml:definitions>
  <inkml:trace contextRef="#ctx0" brushRef="#br0">1 1078 12287,'9'-31'0,"4"5"0,-2 13 0,2 5 0,2-1 0,9 7 0,4-5 0,3 5 0,4 2 0,10 2 0,5 2 0,3 3 0,-1-3 0,5 5 0,6-2 0,-2-3 0,2-2 0,4-2 0,-4 0 0,-4-2 0,-2-5 0,2 3 0,-14-7 0,-3 0 0,-7 0 0,-7 5 0,-8-7 0,-1-2 0,-8 4 0,-7-2 0,-8-3 0,-7 5 0,-11-2 0,-4-2 0,-6-2 0,-5-3 0,-3 1 0,1-3 0,0-4 0,2-3 0,4-8 0,7 0 0,4-4 0,5-11 0,4 2 0,6-3 0,5 1 0,11 2 0,6-4 0,9 3 0,11 4 0,6 3 0,5 3 0,6 4 0,-6 4 0,6 7 0,-4 13 0,0 6 0,0 5 0,-2 2 0,-7 0 0,-2 2 0,-4 5 0,1 12 0,-7 14 0,-3 4 0,-3 2 0,-8 9 0,-2 4 0,-2 5 0,-5 2 0,-2 0 0,-2-1 0,-2-1 0,-4-5 0,1 3 0,-5-12 0,1-6 0,4-8 0,1-10 0,0-4 0,-3-2 0,3-8 0,10 1 0,7-3 0,5-3 0,1-3 0,3-1 0,4-3 0,5-1 0,8 3 0,2-3 0,5-3 0,4 6 0,11-3 0,5-1 0,8-4 0,8-4 0,-1-12 0,6-1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31.152"/>
    </inkml:context>
    <inkml:brush xml:id="br0">
      <inkml:brushProperty name="width" value="0.08571" units="cm"/>
      <inkml:brushProperty name="height" value="0.08571" units="cm"/>
      <inkml:brushProperty name="color" value="#004F8B"/>
    </inkml:brush>
  </inkml:definitions>
  <inkml:trace contextRef="#ctx0" brushRef="#br0">648 59 12287,'-7'-19'0,"1"-1"0,-10 9 0,3 5 0,-6 3 0,-7 3 0,-5 5 0,-10 8 0,-3 13 0,-2 9 0,-12 21 0,1 10 0,0 10 0,29-34 0,0 1 0,-3 3 0,3 2 0,5 1 0,2 2 0,-13 42 0,12-3 0,11-1 0,15-6 0,9-5 0,13-2 0,24 1 0,11-17 0,9-5 0,11-5 0,-37-28 0,3-3 0,4-4 0,1-3 0,-2-5 0,0-1 0,1-3 0,0-2-437,1-4 1,-2-3-1,40-13 1,-3-12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08.638"/>
    </inkml:context>
    <inkml:brush xml:id="br0">
      <inkml:brushProperty name="width" value="0.08571" units="cm"/>
      <inkml:brushProperty name="height" value="0.08571" units="cm"/>
      <inkml:brushProperty name="color" value="#004F8B"/>
    </inkml:brush>
  </inkml:definitions>
  <inkml:trace contextRef="#ctx0" brushRef="#br0">0 275 12287,'11'-3'0,"-4"-3"0,1 2 0,-1-9 0,1 6 0,-1-6 0,-3 9 0,7-5 0,-2 0 0,6 7 0,-4-7 0,0 1 0,6 5 0,-4-5 0,5-1 0,2 7 0,-1-5 0,1 5 0,-1-4 0,3-1 0,2 0 0,2-1 0,2 6 0,-1-5 0,3 5 0,1 2 0,6-7 0,-5 1 0,5-1 0,2-1 0,1 5 0,-1-3 0,0 4 0,0 2 0,7-3 0,0-1 0,-3-2 0,-1 1 0,3 3 0,3 2 0,2 0 0,5 0 0,-1 0 0,1 0 0,-3 0 0,2 0 0,3 0 0,2 0 0,-3 0 0,-3 0 0,10 0 0,-2 0 0,4 0 0,3 0 0,4-6 0,-7-1 0,-2 3 0,-2 1 0,4 3 0,1 0 0,-5 0 0,-7 0 0,7 0 0,-7 0 0,1 0 0,2 0 0,4 0 0,2 0 0,-2 0 0,2 0 0,0 0 0,-2 0 0,0 0 0,-2 0 0,8 0 0,-10 0 0,-1 0 0,1 0 0,2-2 0,-11-2 0,0-3 0,0 3 0,-3 2 0,-3 2 0,1-2 0,3-5 0,0 5 0,-7-5 0,0 5 0,0 2 0,0 0 0,3 0 0,1 0 0,3 0 0,0 0 0,-7 0 0,0 0 0,0 0 0,7 0 0,2 0 0,2 0 0,5 0 0,-1 0 0,3 0 0,-1 0 0,5 0 0,5 0 0,-3 0 0,4 0 0,3 0 0,0 7 0,4-1 0,-2-1 0,2-3 0,2-2 0,2 0 0,1 0 0,-1 0 0,7 0 0,2 0 0,2 0 0,5 0 0,0 6 0,-1 1 0,-1-3 0,1-2 0,1 1 0,0 1 0,-5 3 0,-2-3 0,11 0 0,-4 1 0,-3 1 0,-2-2 0,3-1 0,-5-1 0,0 2 0,0 3 0,5-1 0,-5-6 0,0 0 0,0 0 0,0 0 0,-2 0 0,4 0 0,1 0 0,-3 0 0,-7 0 0,5 0 0,7 0 0,-5 0 0,-2 0 0,-5 0 0,-1 0 0,6 0 0,-1 2 0,-1 3 0,-2 1 0,-5 1 0,0-5 0,0 2 0,5 3 0,-5 6 0,-6-6 0,0-1 0,-1 3 0,1-5 0,4 7 0,-4 0 0,-3 0 0,-2-7 0,-4 5 0,3-3 0,1 1 0,7-1 0,-5-3 0,-1 1 0,-5 3 0,6-1 0,-10-6 0,2 0 0,4 0 0,-7 0 0,-1 0 0,1 0 0,1 0 0,6 0 0,-13 0 0,2 0 0,1 0 0,-1 0 0,7 0 0,0 0 0,-1 0 0,-5 0 0,-1 0 0,0 0 0,-2 0 0,7 2 0,-5 3 0,3 1 0,-3-2 0,2-1 0,-6-3 0,2 0 0,5 0 0,-5 0 0,2 0 0,-2 0 0,-6 0 0,8 0 0,-11 0 0,5 0 0,2 0 0,-2-7 0,-7-2 0,0 1 0,0-1 0,1 0 0,-1 5 0,0-5 0,0-2 0,0 5 0,1-5 0,-3 2 0,-5 5 0,3-5 0,-7 0 0,1 1 0,-1-1 0,-2 0 0,-6 5 0,-1-3 0,1 1 0,0 6 0,-1 0 0,-6 0 0,0 0 0,-6 0 0,4 2 0,-3 5 0,-3 6 0,-5 4 0,-7 0 0,-6-3 0,-13-6 0,-4-8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31.750"/>
    </inkml:context>
    <inkml:brush xml:id="br0">
      <inkml:brushProperty name="width" value="0.08571" units="cm"/>
      <inkml:brushProperty name="height" value="0.08571" units="cm"/>
      <inkml:brushProperty name="color" value="#004F8B"/>
    </inkml:brush>
  </inkml:definitions>
  <inkml:trace contextRef="#ctx0" brushRef="#br0">197 136 12287,'0'-20'0,"6"1"0,1-1 0,-3 1 0,-2-1 0,-2 0 0,-2 10 0,-4 3 0,1 14 0,-8 8 0,-2 7 0,-2 4 0,-3 15 0,0 0 0,1 5 0,-1 4 0,1 0 0,1 0 0,3 3 0,2-8 0,9-3 0,-3-5 0,5-5 0,2-5 0,0-6 0,0-1 0,9-9 0,4-5 0,4-12 0,3-7 0,-1-5 0,1-1 0,-1-10 0,1-3 0,0-3 0,-1 2 0,1-4 0,-1 5 0,1-3 0,0 2 0,-7 5 0,0 10 0,2 5 0,-4-2 0,0 11 0,-3 6 0,6 9 0,-8 15 0,-2 7 0,-1 4 0,-3 2 0,0 2 0,0 1 0,0-3 0,0 2 0,0-13 0,0 3 0,0-7 0,2 0 0,4-9 0,5-6 0,9-11 0,-1-5 0,1-6 0,6-4 0,2-5 0,1-4 0,-1-7 0,5-4 0,-5-2 0,-2-3 0,-4-3 0,2 3 0,-13-3 0,0 3 0,-5 3 0,-4 6 0,-4 3 0,-4 2 0,-7 4 0,-11 8 0,-3 5 0,1 3 0,-2 3 0,6 3 0,-4 0 0,4-5 0,-6-3 0,-2-10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32.401"/>
    </inkml:context>
    <inkml:brush xml:id="br0">
      <inkml:brushProperty name="width" value="0.08571" units="cm"/>
      <inkml:brushProperty name="height" value="0.08571" units="cm"/>
      <inkml:brushProperty name="color" value="#004F8B"/>
    </inkml:brush>
  </inkml:definitions>
  <inkml:trace contextRef="#ctx0" brushRef="#br0">157 157 12287,'0'-43'0,"0"3"0,0 6 0,3 16 0,3 5 0,7 4 0,11 12 0,4 3 0,3 7 0,-5 13 0,7 9 0,-1 9 0,-1 8 0,4 11 0,-9 7 0,-2 6 0,-2 11 0,-5-2 0,-4 7 0,-4 1 0,-6-43 0,0 0 0,4 46 0,-3-7 0,-2-12 0,-4-8 0,-4-5 0,-10-6 0,-5-8 0,-8-6 0,-1-5 0,4-8 0,-7-5 0,-2-4 0,-2-3 0,-4 1 0,-1-3 0,3-4 0,-2 2 0,15-6 0,2 0 0,2 0 0,2 6 0,1-2 0,8-4 0,-7-18 0,8-13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41.766"/>
    </inkml:context>
    <inkml:brush xml:id="br0">
      <inkml:brushProperty name="width" value="0.08571" units="cm"/>
      <inkml:brushProperty name="height" value="0.08571" units="cm"/>
      <inkml:brushProperty name="color" value="#004F8B"/>
    </inkml:brush>
  </inkml:definitions>
  <inkml:trace contextRef="#ctx0" brushRef="#br0">20 235 12287,'-2'-10'0,"-4"3"0,3 3 0,-3-3 0,4 5 0,2-7 0,0 7 0,0-4 0,2 3 0,4-3 0,7 4 0,7-1 0,4-1 0,4-2 0,3 1 0,8-4 0,11 3 0,7 2 0,10 1 0,7 3 0,7 0 0,4 0 0,6 0 0,-39 0 0,1 0 0,2 1 0,1-2 0,0 1 0,1-2 0,-2-1 0,1 0 0,4 2 0,0 0 0,-3-4 0,-1 1 0,-1 0 0,-1 1 0,-3 0 0,0 0 0,47-4 0,-17 7 0,-9 0 0,-9 0 0,-9 0 0,-17 0 0,-4 0 0,-7 0 0,-4 0 0,-3 0 0,-8 0 0,-11-6 0,-13-1 0,-4 3 0,-3-5 0,1 3 0,1-1 0,5-2 0,-4 7 0,6-7 0,-2 3 0,0-1 0,6-6 0,-6 7 0,9-1 0,-5 7 0,9 9 0,0 4 0,0 4 0,7-3 0,-1-1 0,9-9 0,-4 5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40.499"/>
    </inkml:context>
    <inkml:brush xml:id="br0">
      <inkml:brushProperty name="width" value="0.08571" units="cm"/>
      <inkml:brushProperty name="height" value="0.08571" units="cm"/>
      <inkml:brushProperty name="color" value="#004F8B"/>
    </inkml:brush>
  </inkml:definitions>
  <inkml:trace contextRef="#ctx0" brushRef="#br0">40 354 12287,'-13'-13'0,"0"0"0,9 6 0,-3-6 0,5 0 0,2-7 0,0 7 0,0 0 0,0-2 0,0 4 0,2 0 0,2 0 0,3 0 0,8 5 0,0-5 0,9 0 0,9 0 0,4 5 0,2-5 0,1 0 0,-1 0 0,6 0 0,1-4 0,-2 4 0,-3 2 0,-2-4 0,-2 4 0,-4 1 0,-7-1 0,-4 0 0,-2 3 0,-10 4 0,-3-7 0,-14 9 0,-3 9 0,-8 6 0,5 9 0,-2-2 0,8 4 0,-8-13 0,4-4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43.100"/>
    </inkml:context>
    <inkml:brush xml:id="br0">
      <inkml:brushProperty name="width" value="0.08571" units="cm"/>
      <inkml:brushProperty name="height" value="0.08571" units="cm"/>
      <inkml:brushProperty name="color" value="#004F8B"/>
    </inkml:brush>
  </inkml:definitions>
  <inkml:trace contextRef="#ctx0" brushRef="#br0">1 99 12287,'0'-20'0,"0"1"0,0-1 0,0 7 0,0 0 0,0 8 0,2-3 0,5 8 0,6 2 0,11 2 0,4 3 0,2-3 0,1 5 0,6 0 0,0-1 0,4 1 0,5-2 0,-2-7 0,1 0 0,-1 0 0,4 0 0,-3-3 0,-1-1 0,-3-3 0,-10-1 0,-5 3 0,-4-1 0,-3 1 0,-8 1 0,-4-2 0,-7 3 0,-7-3 0,-6 4 0,-4 10 0,-5 5 0,-2 5 0,-2 2 0,-7 3 0,7-3 0,0 4 0,6-13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44.348"/>
    </inkml:context>
    <inkml:brush xml:id="br0">
      <inkml:brushProperty name="width" value="0.08571" units="cm"/>
      <inkml:brushProperty name="height" value="0.08571" units="cm"/>
      <inkml:brushProperty name="color" value="#004F8B"/>
    </inkml:brush>
  </inkml:definitions>
  <inkml:trace contextRef="#ctx0" brushRef="#br0">79 57 12287,'-20'0'0,"3"-2"0,1-3 0,3-1 0,9-1 0,-5 7 0,9-2 0,2-2 0,5-3 0,-3 1 0,9 6 0,3 0 0,1 0 0,3 0 0,-1 0 0,1 0 0,6 0 0,0 0 0,0 2 0,3 4 0,-8-4 0,8 5 0,-3-3 0,0 3 0,0-5 0,-4 5 0,2-5 0,2-2 0,-2-2 0,-9-3 0,-2-1 0,-6-7 0,4 4 0,-3-2 0,-1 7 0,-9-3 0,-3 14 0,-1 6 0,-7 4 0,4 1 0,0-3 0,1-2 0,-8 0 0,5 7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45.659"/>
    </inkml:context>
    <inkml:brush xml:id="br0">
      <inkml:brushProperty name="width" value="0.08571" units="cm"/>
      <inkml:brushProperty name="height" value="0.08571" units="cm"/>
      <inkml:brushProperty name="color" value="#004F8B"/>
    </inkml:brush>
  </inkml:definitions>
  <inkml:trace contextRef="#ctx0" brushRef="#br0">59 216 12287,'-7'-13'0,"1"-1"0,-3 8 0,2-7 0,3 0 0,-9-7 0,9 7 0,-3 0 0,5 9 0,11-11 0,6 8 0,9 3 0,9 1 0,4 3 0,2 0 0,2 0 0,5 0 0,4 0 0,9 0 0,0-2 0,-1-4 0,-5 4 0,-1-5 0,2 3 0,3-3 0,-5 3 0,-2-7 0,-4 2 0,-9 5 0,0-5 0,-11 3 0,-2 1 0,-11 3 0,-6 2 0,-14 0 0,-6 0 0,-4 0 0,-3 0 0,1 0 0,-1 0 0,0 9 0,3 4 0,4 4 0,-5-6 0,8-2 0,-10-9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48.914"/>
    </inkml:context>
    <inkml:brush xml:id="br0">
      <inkml:brushProperty name="width" value="0.08571" units="cm"/>
      <inkml:brushProperty name="height" value="0.08571" units="cm"/>
      <inkml:brushProperty name="color" value="#004F8B"/>
    </inkml:brush>
  </inkml:definitions>
  <inkml:trace contextRef="#ctx0" brushRef="#br0">79 118 12287,'-9'-17'0,"-4"4"0,2-5 0,-2 5 0,9-4 0,-14-3 0,7 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49.523"/>
    </inkml:context>
    <inkml:brush xml:id="br0">
      <inkml:brushProperty name="width" value="0.08571" units="cm"/>
      <inkml:brushProperty name="height" value="0.08571" units="cm"/>
      <inkml:brushProperty name="color" value="#004F8B"/>
    </inkml:brush>
  </inkml:definitions>
  <inkml:trace contextRef="#ctx0" brushRef="#br0">20 645 12287,'-11'-9'0,"3"5"0,8-9 0,2 6 0,4-6 0,7-2 0,5-2 0,10-5 0,5-2 0,6-5 0,7-1 0,4-3 0,9-6 0,-1 0 0,1 0 0,0 0 0,-2-1 0,-5 3 0,-6 5 0,2-3 0,-5 9 0,-6 2 0,-9 2 0,-6 5 0,-4 1 0,-5 3 0,0 9 0,-13-3 0,2 14 0,-15 4 0,-2 2 0,-3 0 0,-10 0 0,-3 7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50.192"/>
    </inkml:context>
    <inkml:brush xml:id="br0">
      <inkml:brushProperty name="width" value="0.08571" units="cm"/>
      <inkml:brushProperty name="height" value="0.08571" units="cm"/>
      <inkml:brushProperty name="color" value="#004F8B"/>
    </inkml:brush>
  </inkml:definitions>
  <inkml:trace contextRef="#ctx0" brushRef="#br0">216 38 12287,'0'-14'0,"0"1"0,0 9 0,0-2 0,0 12 0,0 7 0,0 5 0,0 3 0,0 5 0,-3 7 0,-3 4 0,-3 2 0,-6 1 0,2-1 0,-5 2 0,-3 0 0,-5 1 0,4-5 0,4-2 0,5-3 0,-2 1 0,0-16 0,2 3 0,4-5 0,11-4 0,5-4 0,-1-5 0,12-2 0,3-2 0,1-5 0,9-2 0,1-6 0,5 4 0,3 3 0,8 1 0,2 7 0,2 0 0,0 0 0,0 0 0,5 2 0,-7 3 0,-11 1 0,1 1 0,-10-7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15.664"/>
    </inkml:context>
    <inkml:brush xml:id="br0">
      <inkml:brushProperty name="width" value="0.08571" units="cm"/>
      <inkml:brushProperty name="height" value="0.08571" units="cm"/>
      <inkml:brushProperty name="color" value="#004F8B"/>
    </inkml:brush>
  </inkml:definitions>
  <inkml:trace contextRef="#ctx0" brushRef="#br0">1 119 12287,'9'-11'0,"1"2"0,1 0 0,7 7 0,-5-7 0,4 1 0,-4 5 0,0-3 0,3 2 0,1-3 0,3 5 0,-1-5 0,1 5 0,-1 2 0,8 0 0,-1 0 0,0 0 0,2 0 0,-6-6 0,6-1 0,-2 3 0,0 2 0,7 2 0,-5 0 0,1 0 0,-1 0 0,7 0 0,-2 2 0,1 2 0,-1 3 0,8-1 0,-4-4 0,3 3 0,3 1 0,7 3 0,0-5 0,5 3 0,6-3 0,4 5 0,0-3 0,10-1 0,7-3 0,8-2 0,-41 0 0,2 0 0,-1 0 0,0 0 0,48 0 0,-45 0 0,1 0 0,41 0 0,1 0 0,0 0 0,-44-1 0,1 0 0,38-4 0,-4-1 0,-4 2 0,0-1 0,-5 1 0,-8-3 0,-7 3 0,-4 2 0,-3 0 0,-3-3 0,-8-1 0,-3-1 0,-5 7 0,-5 0 0,-6 0 0,-10-6 0,-3-1 0,-9-2 0,3 3 0,-7 4 0,-7-5 0,-4 5 0,-8 2 0,6 0 0,0 0 0,8 9 0,-4 2 0,1-1 0,6-1 0,-7-9 0,9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50.726"/>
    </inkml:context>
    <inkml:brush xml:id="br0">
      <inkml:brushProperty name="width" value="0.08571" units="cm"/>
      <inkml:brushProperty name="height" value="0.08571" units="cm"/>
      <inkml:brushProperty name="color" value="#004F8B"/>
    </inkml:brush>
  </inkml:definitions>
  <inkml:trace contextRef="#ctx0" brushRef="#br0">57 686 12287,'-13'-2'0,"0"-5"0,7-1 0,-7-5 0,8 2 0,-1 4 0,6-4 0,6-8 0,7-1 0,13 1 0,7-1 0,6-2 0,9-4 0,9-4 0,8-3 0,5 0 0,6-2 0,2-2 0,5-2 0,-4 0 0,-1 0 0,-6 2 0,-3 2 0,-8 4 0,-6 3 0,-9 4 0,-14 5 0,-6 5 0,-4-1 0,-2 9 0,-11-1 0,-12 9 0,-14 5 0,-5-3 0,-11 9 0,-1 3 0,-3 1 0,-5 3 0,-1-3 0,-3-4 0,0-4 0,7-1 0,0 3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51.203"/>
    </inkml:context>
    <inkml:brush xml:id="br0">
      <inkml:brushProperty name="width" value="0.08571" units="cm"/>
      <inkml:brushProperty name="height" value="0.08571" units="cm"/>
      <inkml:brushProperty name="color" value="#004F8B"/>
    </inkml:brush>
  </inkml:definitions>
  <inkml:trace contextRef="#ctx0" brushRef="#br0">489 48 12287,'0'-19'0,"0"-1"0,-7 11 0,-2 9 0,-1 11 0,-4 7 0,-5 3 0,-1 3 0,1 2 0,-3 9 0,-4-2 0,-5 4 0,1 2 0,-7 0 0,4-2 0,-2-2 0,3-2 0,-3-5 0,9 3 0,2-10 0,2-3 0,4 4 0,5-9 0,7-5 0,12-1 0,10-5 0,14-4 0,12-5 0,5-6 0,14 2 0,11 1 0,4 1 0,3 5 0,-1 1 0,1 6 0,-3 3 0,-4 7 0,-5-4 0,-17 8 0,-2-6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00.652"/>
    </inkml:context>
    <inkml:brush xml:id="br0">
      <inkml:brushProperty name="width" value="0.08571" units="cm"/>
      <inkml:brushProperty name="height" value="0.08571" units="cm"/>
      <inkml:brushProperty name="color" value="#004F8B"/>
    </inkml:brush>
  </inkml:definitions>
  <inkml:trace contextRef="#ctx0" brushRef="#br0">96 99 12287,'-6'-13'0,"-3"-1"0,-2-1 0,5 4 0,-7 0 0,-3 3 0,5-5 0,-2 6 0,9 1 0,-3 6 0,14 0 0,6 0 0,4 0 0,5 0 0,2 2 0,2 4 0,16-3 0,-1 3 0,5-2 0,2 3 0,13-5 0,0 7 0,4-3 0,2 1 0,8-1 0,-4-3 0,6 1 0,1 2 0,0 1 0,1-7 0,-3 0 0,-4 0 0,2 0 0,-9 0 0,-2 0 0,-2 0 0,-13 0 0,-9-2 0,-10-3 0,-7-1 0,-3-1 0,-10 7 0,-9 0 0,-13 3 0,-11 3 0,-4 3 0,-9 6 0,-3-2 0,-8 2 0,-8 3 0,-7-1 0,-3-2 0,3-1 0,-13-10 0,-5 5 0,-6-1 0,-4-5 0,-7 5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01.031"/>
    </inkml:context>
    <inkml:brush xml:id="br0">
      <inkml:brushProperty name="width" value="0.08571" units="cm"/>
      <inkml:brushProperty name="height" value="0.08571" units="cm"/>
      <inkml:brushProperty name="color" value="#004F8B"/>
    </inkml:brush>
  </inkml:definitions>
  <inkml:trace contextRef="#ctx0" brushRef="#br0">20 137 12287,'-9'-19'0,"7"6"0,-5 0 0,5-3 0,4 6 0,7-1 0,11 2 0,8 2 0,16 7 0,6 0 0,8 0 0,14 0 0,2 0 0,7 3 0,4 3 0,-35-5 0,0 0 0,48 6 0,-48-6 0,0 0 0,0-1 0,0 0 0,46 0 0,0 0 0,-4 0 0,-5 0 0,2-2 0,-22-3 0,-1-3 0,-7-3 0,-16 4 0,-4-4 0,-10 3 0,-16 1 0,-22 9 0,-17 7 0,-9 9 0,-4 5 0,-7 8 0,0-11 0,-8 4 0,4-14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02.349"/>
    </inkml:context>
    <inkml:brush xml:id="br0">
      <inkml:brushProperty name="width" value="0.08571" units="cm"/>
      <inkml:brushProperty name="height" value="0.08571" units="cm"/>
      <inkml:brushProperty name="color" value="#004F8B"/>
    </inkml:brush>
  </inkml:definitions>
  <inkml:trace contextRef="#ctx0" brushRef="#br0">0 530 12287,'0'-11'0,"0"0"0,0 4 0,0 3 0,0-9 0,0 6 0,0-6 0,0 0 0,0-6 0,16-1 0,5 1 0,10-3 0,10-4 0,7 2 0,13-7 0,2 1 0,3-1 0,1 5 0,-4-4 0,0 1 0,-6 5 0,0-4 0,-14 2 0,-6 4 0,-8 7 0,-12 0 0,-10 8 0,-18 1 0,-22 8 0,-4 2 0,-2 3 0,-7 6 0,0-7 0,-8 9 0,4-4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04.264"/>
    </inkml:context>
    <inkml:brush xml:id="br0">
      <inkml:brushProperty name="width" value="0.08571" units="cm"/>
      <inkml:brushProperty name="height" value="0.08571" units="cm"/>
      <inkml:brushProperty name="color" value="#004F8B"/>
    </inkml:brush>
  </inkml:definitions>
  <inkml:trace contextRef="#ctx0" brushRef="#br0">20 373 12287,'-2'-11'0,"-4"5"0,3 3 0,-5 3 0,16 0 0,5 0 0,5 0 0,8-6 0,2-3 0,5-2 0,8-4 0,7-2 0,11-5 0,0-2 0,0-2 0,-1-7 0,-1 5 0,-5-1 0,-6 1 0,-7 4 0,-8 9 0,-10 2 0,-5-2 0,-10 4 0,7-2 0,-11 8 0,-2-1 0,-10 4 0,-8 10 0,-4 5 0,-2 5 0,-2 1 0,0-1 0,7-5 0,-1-7 0,0-3 0,1-3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14.100"/>
    </inkml:context>
    <inkml:brush xml:id="br0">
      <inkml:brushProperty name="width" value="0.08571" units="cm"/>
      <inkml:brushProperty name="height" value="0.08571" units="cm"/>
      <inkml:brushProperty name="color" value="#004F8B"/>
    </inkml:brush>
  </inkml:definitions>
  <inkml:trace contextRef="#ctx0" brushRef="#br0">40 138 12287,'0'19'0,"0"-6"0,0 0 0,-7-6 0,1 6 0,-3-9 0,3 3 0,3-5 0,-5-2 0,8 0 0,0-2 0,0-5 0,2 5 0,2-7 0,5 3 0,2-1 0,2-1 0,7 3 0,-1-1 0,7-1 0,3 7 0,-1 0 0,0 0 0,11 0 0,-2 0 0,3-2 0,3-5 0,7 5 0,0-4 0,3 4 0,1 2 0,16-3 0,-5-1 0,9-5 0,5-2 0,-1 7 0,5-5 0,4 3 0,4-1 0,-41 4 0,0 0 0,42 3 0,1 0 0,-1 0 0,2-7 0,-7 1 0,0 1 0,0 3 0,4 2 0,-1 0 0,1 0 0,3 0 0,4 0 0,-13 0 0,-3 0 0,-1 0 0,0 0 0,-1 0 0,1 0 0,-5 0 0,-4-2 0,2-2 0,-2-3 0,2 3 0,0 2 0,0 2 0,-7 0 0,-6 0 0,9 0 0,-11-3 0,2-1 0,0-3 0,-2 1 0,-1 4 0,-1-3 0,-5-1 0,3-1 0,-10 7 0,-1 0 0,-3 0 0,-1 0 0,-1 0 0,-2 0 0,-5 0 0,3 0 0,-6 3 0,-1 1 0,0 2 0,5 1 0,-5-5 0,0 2 0,1 3 0,-3 0 0,-7-7 0,1 0 0,-7 0 0,0 0 0,-2-3 0,2-3 0,-4 4 0,-9-5 0,0 14 0,-2 4 0,-5-1 0,5-1 0,-15-9 0,6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15.597"/>
    </inkml:context>
    <inkml:brush xml:id="br0">
      <inkml:brushProperty name="width" value="0.08571" units="cm"/>
      <inkml:brushProperty name="height" value="0.08571" units="cm"/>
      <inkml:brushProperty name="color" value="#004F8B"/>
    </inkml:brush>
  </inkml:definitions>
  <inkml:trace contextRef="#ctx0" brushRef="#br0">20 235 12287,'-11'-11'0,"2"3"0,9 8 0,2 0 0,5 0 0,6 0 0,-2-2 0,2-3 0,2-1 0,3-1 0,1 7 0,1 0 0,-1-2 0,3-2 0,2-3 0,2 3 0,0 2 0,-4 2 0,2 0 0,2 0 0,9 0 0,-2 0 0,4 0 0,2 0 0,0-3 0,0-1 0,3-3 0,4 3 0,1 2 0,8 2 0,-3-2 0,3-5 0,1 5 0,1-4 0,-3 1 0,-1-1 0,-1 3 0,7-5 0,-1 1 0,1 1 0,-7-3 0,1 5 0,-1-3 0,-2 3 0,7-1 0,-5 1 0,5-3 0,1 3 0,1 0 0,0-1 0,0-1 0,0 2 0,-3 1 0,1 3 0,-3 0 0,1 0 0,6-2 0,-9-2 0,5-3 0,1 3 0,1 2 0,2 2 0,0-2 0,-2-5 0,11 5 0,-9-5 0,4 5 0,2 2 0,-1 0 0,-5 0 0,2 0 0,2 0 0,5 0 0,-7 0 0,-2 0 0,2 0 0,0 0 0,-2 0 0,0 0 0,-2 0 0,11 0 0,-12 0 0,3 0 0,0 0 0,-2 7 0,0-1 0,0-1 0,0-3 0,-3-2 0,-1 0 0,-3 2 0,2 4 0,3-3 0,0 3 0,-3-4 0,-2-2 0,-2 0 0,5 0 0,-3-2 0,3-4 0,-1 3 0,0-3 0,-3 4 0,-4 2 0,-1-7 0,-7 1 0,1 1 0,-1 3 0,-9 2 0,-1 0 0,-3 0 0,0 0 0,0 0 0,-6 0 0,-1 0 0,1 0 0,-3 2 0,-4 5 0,-4-3 0,-9 9 0,9-17 0,2 2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15.874"/>
    </inkml:context>
    <inkml:brush xml:id="br0">
      <inkml:brushProperty name="width" value="0.08571" units="cm"/>
      <inkml:brushProperty name="height" value="0.08571" units="cm"/>
      <inkml:brushProperty name="color" value="#004F8B"/>
    </inkml:brush>
  </inkml:definitions>
  <inkml:trace contextRef="#ctx0" brushRef="#br0">1 98 12287,'39'-19'0,"0"1"0,1 3 0,-1 2 0,-7 9 0,-1-5 0,-3 2 0,-4 1 0,-2 2 0,-3 1 0,1 3 0,-9 0 0,-2 0 0,-27 0 0,-4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16.559"/>
    </inkml:context>
    <inkml:brush xml:id="br0">
      <inkml:brushProperty name="width" value="0.08571" units="cm"/>
      <inkml:brushProperty name="height" value="0.08571" units="cm"/>
      <inkml:brushProperty name="color" value="#004F8B"/>
    </inkml:brush>
  </inkml:definitions>
  <inkml:trace contextRef="#ctx0" brushRef="#br0">21 1 12287,'-11'0'0,"2"0"0,9 2 0,2 2 0,5 3 0,-3-1 0,9-6 0,-6 0 0,6 0 0,2 0 0,-4 0 0,2 0 0,2 0 0,2 0 0,3 0 0,0 0 0,-1 0 0,1 0 0,6 0 0,0 0 0,0 0 0,3 0 0,1 0 0,9 2 0,0 3 0,1 1 0,-1-1 0,0 3 0,0-1 0,0-3 0,7 5 0,2 0 0,0-1 0,0 1 0,6 4 0,-4-4 0,3-1 0,-1 1 0,0 0 0,7-5 0,0 3 0,0-3 0,6 5 0,0-3 0,-2 1 0,-2 2 0,3-7 0,-1 7 0,-2-3 0,2 1 0,4-1 0,-4-4 0,-2 3 0,3 1 0,-1 3 0,-2-5 0,2 3 0,2-3 0,7 5 0,-4-3 0,-1 1 0,1 2 0,3-7 0,-5 7 0,-3-3 0,-2 1 0,4 6 0,3-7 0,-1-1 0,1-3 0,4 4 0,-7 1 0,-2-3 0,-2-2 0,4-2 0,3 0 0,-1 0 0,1 0 0,-3 7 0,-4-1 0,0-1 0,-2-3 0,11-2 0,-9 0 0,4 0 0,3 0 0,-3 0 0,-4 0 0,2 0 0,2 0 0,7 0 0,-7 0 0,1 0 0,1 0 0,-6 0 0,7 0 0,-3 0 0,0 0 0,1 0 0,-5 0 0,0 0 0,-2 0 0,4 0 0,-11 0 0,2-2 0,-1-5 0,3 3 0,-6-7 0,3 0 0,-1 0 0,-2 7 0,4-5 0,-4 3 0,-2-1 0,-4-2 0,-9 5 0,-5-3 0,-1 3 0,-3 2 0,-7 0 0,1-3 0,0-1 0,-10-1 0,-1 16 0,-11 2 0,-5 2 0,-6 0 0,-21-9 0,-8 5 0,-17-9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25.333"/>
    </inkml:context>
    <inkml:brush xml:id="br0">
      <inkml:brushProperty name="width" value="0.08571" units="cm"/>
      <inkml:brushProperty name="height" value="0.08571" units="cm"/>
      <inkml:brushProperty name="color" value="#004F8B"/>
    </inkml:brush>
  </inkml:definitions>
  <inkml:trace contextRef="#ctx0" brushRef="#br0">1 412 12287,'0'-13'0,"0"0"0,0-3 0,6 5 0,1-2 0,-3-2 0,-2 4 0,-2-2 0,0 0 0,0 0 0,0 0 0,0 9 0,2-5 0,5 9 0,-3 6 0,9 1 0,3-3 0,3-2 0,5-2 0,4 0 0,3 0 0,-5 0 0,4 0 0,1 0 0,-1 0 0,-3 0 0,3 0 0,-2 0 0,-4 0 0,7 0 0,2 3 0,1 1 0,-1 3 0,11-1 0,-3-4 0,5 3 0,2 1 0,13 1 0,-3-7 0,6 0 0,3 0 0,3 0 0,8 0 0,0-2 0,1-5 0,8 3 0,2-7 0,1 2 0,-6 5 0,4-5 0,-3 0 0,-1 1 0,4-1 0,-8 0 0,7 5 0,-4-3 0,-5 3 0,12 2 0,-12 2 0,0 0 0,-4 0 0,3 0 0,-5 0 0,2 0 0,-3 0 0,12-7 0,-4 1 0,1 1 0,3 1 0,-2 0 0,1-3 0,-1 0 0,2-1 0,-3-3 0,1 0 0,4-4 0,0 6 0,-3 0 0,-1-2 0,-3 3 0,3-3 0,-1 2 0,3-2 0,-2 3 0,2-3 0,-5 2 0,-4 0 0,7 3 0,-7 4 0,-3-3 0,-1-1 0,-5 1 0,1 3 0,-1 2 0,0 0 0,3 0 0,2 0 0,-1 0 0,-1 0 0,-3 0 0,0 0 0,7 7 0,-4-1 0,-1-1 0,1-3 0,4-2 0,-5 0 0,3 0 0,2 2 0,0 2 0,-1 3 0,1-3 0,0-2 0,-2-2 0,-3 0 0,-3 0 0,-3 0 0,-5 2 0,-4 5 0,3-5 0,-9 5 0,6-5 0,-4 0 0,0 2 0,0 3 0,-1-1 0,-3-6 0,4 0 0,2 0 0,0 3 0,7 1 0,-1 3 0,5-3 0,2-2 0,-4-2 0,0 0 0,0 0 0,6 0 0,1 0 0,-3 0 0,-2 0 0,-9 0 0,0 0 0,0 0 0,-1 0 0,3 0 0,-8 0 0,-3 0 0,-1 0 0,-3 0 0,0 0 0,-2 0 0,-4 0 0,2 0 0,-7 0 0,0 0 0,0 0 0,-1 0 0,-8 0 0,1 0 0,-1 0 0,1 0 0,0 0 0,-10 2 0,-7 5 0,-14 6 0,-15 4 0,-27-6 0,-8 7 0,-17-8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17.676"/>
    </inkml:context>
    <inkml:brush xml:id="br0">
      <inkml:brushProperty name="width" value="0.08571" units="cm"/>
      <inkml:brushProperty name="height" value="0.08571" units="cm"/>
      <inkml:brushProperty name="color" value="#004F8B"/>
    </inkml:brush>
  </inkml:definitions>
  <inkml:trace contextRef="#ctx0" brushRef="#br0">1 256 12287,'0'-11'0,"0"2"0,0 11 0,0 5 0,0-3 0,0 9 0,0-8 0,2 3 0,4-8 0,5 0 0,9 0 0,-1 0 0,1 0 0,-1 0 0,3 0 0,4 0 0,7 0 0,11-2 0,4-2 0,-1-3 0,1 3 0,13-5 0,0 3 0,5 1 0,1 3 0,7-4 0,0-1 0,5 3 0,-1 1 0,11 3 0,-8 0 0,4 0 0,2 0 0,4-2 0,-4-2 0,3-3 0,3 3 0,1 2 0,-3 2 0,-6-2 0,-4-5 0,4 5 0,0-5 0,-2 5 0,-3 2 0,-10 0 0,-5 0 0,-4 0 0,-2 0 0,-9 0 0,-4 0 0,-5 0 0,-2 0 0,-8 0 0,-5 0 0,-4 0 0,-9-6 0,-2-3 0,-3-2 0,-1 5 0,-7-7 0,0 8 0,9-12 0,4 4 0,4-5 0,3-19 0,-1-4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19.694"/>
    </inkml:context>
    <inkml:brush xml:id="br0">
      <inkml:brushProperty name="width" value="0.08571" units="cm"/>
      <inkml:brushProperty name="height" value="0.08571" units="cm"/>
      <inkml:brushProperty name="color" value="#004F8B"/>
    </inkml:brush>
  </inkml:definitions>
  <inkml:trace contextRef="#ctx0" brushRef="#br0">37 275 12287,'0'-13'0,"-2"2"0,-5 2 0,5-6 0,-4 2 0,1 2 0,-1-2 0,4 9 0,-5-5 0,14 9 0,4 0 0,8 0 0,1 0 0,-1 0 0,1 0 0,2 0 0,4 0 0,7 0 0,1 0 0,3 0 0,-2 0 0,0 0 0,13 0 0,-9 0 0,5 0 0,4 0 0,-7 0 0,7 0 0,0 0 0,4 0 0,-4-2 0,2-3 0,0-1 0,2 1 0,9 3 0,-8 2 0,1 0 0,-2 0 0,9 0 0,-4 0 0,2 0 0,4 0 0,0 0 0,-4 0 0,-2 0 0,-5 0 0,4 0 0,-3 0 0,3 0 0,3 0 0,-9 2 0,-2 3 0,-2 1 0,0-1 0,6-3 0,-4-2 0,0 0 0,0 0 0,4 0 0,-7 0 0,1 0 0,2 0 0,-4 0 0,6 0 0,0 0 0,0 0 0,-4 0 0,4 0 0,-2 0 0,-5 0 0,5 0 0,0 0 0,0 0 0,0 0 0,-2 0 0,-5 0 0,3 0 0,1 0 0,8 0 0,-6 0 0,1 0 0,0 0 0,7 0 0,-3 0 0,5 0 0,1 0 0,-1 0 0,-3 0 0,-1 0 0,1 0 0,3 0 0,-1 0 0,-1 0 0,-3 0 0,0 0 0,5 0 0,-3 0 0,-1 0 0,-1 0 0,7 0 0,0 2 0,-1 5 0,8-5 0,-1 4 0,-2-1 0,-2 1 0,4-4 0,1 5 0,-3-5 0,-2-2 0,2 7 0,0-1 0,-4-2 0,-2-1 0,10-3 0,-6 2 0,2 2 0,-2 3 0,9-1 0,-9-6 0,4 0 0,3 0 0,4 0 0,-5 0 0,1 2 0,-1 5 0,5-5 0,-5 5 0,1-5 0,-1-2 0,1 0 0,-5 0 0,5 0 0,1 0 0,-3 0 0,3 0 0,1 0 0,0 0 0,-5 0 0,5 0 0,-3 0 0,-4 0 0,3 0 0,-3 0 0,-2 0 0,2 0 0,-2 0 0,-7 0 0,-1 0 0,1 0 0,-4 0 0,0 0 0,-2 0 0,-4 0 0,4 2 0,0 2 0,-1 3 0,1-3 0,-2-2 0,-5-2 0,3 0 0,2 0 0,-1 3 0,-5 1 0,-3 3 0,-5-3 0,10-2 0,-5-2 0,0 0 0,0 0 0,9 0 0,-12 0 0,1 0 0,2 0 0,0 7 0,0-1 0,-2-2 0,-2-1 0,-3-3 0,5 0 0,-2 0 0,2 0 0,-1 2 0,1 2 0,-2 3 0,2-3 0,0-2 0,-1-2 0,-1 0 0,2 0 0,-5 0 0,3 0 0,2 0 0,2 0 0,2 0 0,0 0 0,-2 0 0,-4 0 0,4 0 0,-4 0 0,4 0 0,2 0 0,-2 0 0,0 0 0,0 0 0,4 0 0,3 0 0,-5 0 0,0 0 0,1 0 0,5 0 0,1 0 0,0 0 0,2 0 0,-7 0 0,7 0 0,-2 0 0,-1 0 0,1 0 0,-7 0 0,1-2 0,-1-4 0,-2 3 0,-2-3 0,-3 4 0,3 2 0,0-7 0,0 1 0,-3 1 0,3 3 0,-4 2 0,-1 0 0,1 0 0,-1 0 0,1 0 0,4 0 0,-3 0 0,3 0 0,-4 0 0,1 0 0,1 0 0,-3 0 0,5-6 0,-6-1 0,-1 3 0,0 1 0,5-3 0,-5-1 0,0 1 0,1-3 0,3 7 0,-5-7 0,-4 3 0,-1-1 0,4-6 0,3 4 0,-1 1 0,0-1 0,-2-4 0,-4 4 0,2 1 0,2-1 0,7 0 0,-5 5 0,3-3 0,4 3 0,-1-5 0,1 3 0,-2 1 0,2 3 0,0-4 0,2-1 0,0 3 0,4 1 0,0 3 0,-4-2 0,-2-2 0,0-3 0,7 1 0,-10 4 0,5-3 0,2-1 0,-2-1 0,-2 7 0,-2-2 0,2-4 0,2 3 0,2-3 0,-2 1 0,-4-1 0,4 4 0,-5-5 0,3 5 0,-2 2 0,4-2 0,-7-2 0,3-3 0,0 3 0,-3 1 0,5 3 0,-4 0 0,-3 0 0,7 7 0,-5 2 0,1-1 0,-5 1 0,4-11 0,1-9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24.524"/>
    </inkml:context>
    <inkml:brush xml:id="br0">
      <inkml:brushProperty name="width" value="0.08571" units="cm"/>
      <inkml:brushProperty name="height" value="0.08571" units="cm"/>
      <inkml:brushProperty name="color" value="#004F8B"/>
    </inkml:brush>
  </inkml:definitions>
  <inkml:trace contextRef="#ctx0" brushRef="#br0">4450 647 12287,'10'-20'0,"-3"1"0,4 8 0,-9-7 0,5 16 0,-14-4 0,-4-3 0,-8 2 0,-1 3 0,-2 2 0,-2 0 0,-4-3 0,-3-1 0,-1-1 0,-10 7 0,-1 0 0,-3 0 0,-15-6 0,0-1 0,-4 1 0,-3-3 0,-6 5 0,2-7 0,-4 0 0,-2 0 0,-1-2 0,1-7 0,2 1 0,4-1 0,-2 0 0,6 1 0,1 1 0,-1 5 0,3-4 0,8 6 0,3-2 0,2 0 0,6 2 0,-4-2 0,2 6 0,4 5 0,-6-4 0,0-1 0,-2 3 0,0 2 0,6-5 0,-4-2 0,0 1 0,0-1 0,6-4 0,-4 4 0,3-2 0,-1-4 0,0 4 0,7-2 0,2 0 0,4 2 0,-4-6 0,5 4 0,-5-3 0,-3 3 0,3-2 0,0 9 0,0 1 0,-4 3 0,-5 2 0,3 0 0,-5 0 0,-2 0 0,6 2 0,-4 3 0,2 3 0,1 3 0,-1-4 0,7 6 0,0 0 0,-1-2 0,1 4 0,2-6 0,2-1 0,3 1 0,6 4 0,-7-4 0,0 0 0,3-1 0,-5 8 0,7-6 0,-1 3 0,1 1 0,-5-8 0,7 5 0,2 0 0,2 0 0,3 2 0,-1 6 0,1 1 0,-1 0 0,7-1 0,0 1 0,-2 2 0,-3 4 0,1-5 0,2 6 0,2-6 0,-3-1 0,1 6 0,0 0 0,2-2 0,-3-2 0,-1 0 0,-3 2 0,1 2 0,-1-2 0,1 4 0,-1 0 0,0 1 0,1-1 0,6 0 0,0-4 0,-3 2 0,-1-2 0,4 5 0,2-3 0,0-2 0,0-2 0,7 4 0,-3 0 0,5-2 0,2-2 0,-6-3 0,-1 1 0,3-1 0,2 1 0,2 0 0,0-1 0,0 1 0,0-1 0,6 7 0,1 1 0,-1-3 0,3-3 0,0-1 0,6 0 0,-2-1 0,2 1 0,3 6 0,1 0 0,1-2 0,-1-2 0,1-9 0,2 0 0,2 2 0,2 3 0,9-1 0,-3-2 0,5-2 0,3 3 0,5-1 0,1 0 0,-2-2 0,-3 2 0,-2 1 0,3-1 0,1-2 0,3 2 0,0-4 0,-5 0 0,3 0 0,1 0 0,8 0 0,-6 4 0,1-4 0,0-3 0,5 1 0,-6-5 0,4 5 0,3 2 0,-4-4 0,2 3 0,1-1 0,-3-4 0,6-3 0,-3-2 0,3 0 0,3 0 0,0 0 0,2 0 0,2 0 0,2 0 0,1 0 0,-5-2 0,2-3 0,2-1 0,7-7 0,-5 4 0,1 0 0,-1 0 0,5 1 0,-4 1 0,-1-4 0,1 0 0,-3-4 0,-6 6 0,0 1 0,-1-1 0,1-4 0,-2 4 0,-3 1 0,-1-1 0,-3-4 0,4 4 0,-4 0 0,-2 1 0,-2 1 0,-5 5 0,1-2 0,-3-3 0,4-6 0,-10 6 0,4 1 0,2-3 0,-6 1 0,-3-8 0,1 3 0,-1-2 0,-6-2 0,2-3 0,-2 0 0,3 1 0,-6-1 0,5 1 0,-4-1 0,-2 0 0,-1 1 0,-1-1 0,-3 1 0,-2-1 0,0 3 0,5 1 0,-3 3 0,-2-2 0,-2-2 0,4-3 0,-2 0 0,2 1 0,-4-1 0,0 1 0,0-1 0,0 0 0,-5 1 0,8-1 0,-1 1 0,-3-1 0,8 0 0,-7 1 0,0-1 0,0 1 0,-7-1 0,2 0 0,-1 1 0,-1-3 0,1-4 0,1-5 0,-2 1 0,-4-14 0,-6 5 0,-7-2 0,-5-1 0,-3 1 0,-6-3 0,-3-1 0,0 1 0,-8 5 0,6 4 0,-5 7 0,-2 6 0,-1 0 0,1 16 0,0 1 0,0 3 0,6 11 0,0 4 0,1-4 0,-7-1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11.043"/>
    </inkml:context>
    <inkml:brush xml:id="br0">
      <inkml:brushProperty name="width" value="0.08571" units="cm"/>
      <inkml:brushProperty name="height" value="0.08571" units="cm"/>
      <inkml:brushProperty name="color" value="#004F8B"/>
    </inkml:brush>
  </inkml:definitions>
  <inkml:trace contextRef="#ctx0" brushRef="#br0">59 236 12287,'-2'-11'0,"-2"3"0,-3-1 0,1 5 0,6-10 0,-7 1 0,0-6 0,1 6 0,4 2 0,-5 2 0,5-6 0,-4 2 0,3 4 0,3 0 0,0 9 0,9 0 0,4 0 0,7 0 0,6 0 0,-2 0 0,8 0 0,1 0 0,-2 0 0,6 0 0,-5 0 0,3 0 0,-2 0 0,2-6 0,-9-1 0,-2 1 0,-2-3 0,-3 7 0,-1-7 0,-3 3 0,-2-1 0,-9-2 0,3 3 0,-7 4 0,-7-5 0,3 5 0,-9 2 0,0 2 0,2 5 0,-7 1 0,5 5 0,5-4 0,-1-9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12.445"/>
    </inkml:context>
    <inkml:brush xml:id="br0">
      <inkml:brushProperty name="width" value="0.08571" units="cm"/>
      <inkml:brushProperty name="height" value="0.08571" units="cm"/>
      <inkml:brushProperty name="color" value="#004F8B"/>
    </inkml:brush>
  </inkml:definitions>
  <inkml:trace contextRef="#ctx0" brushRef="#br0">0 59 12287,'9'-11'0,"4"5"0,4 4 0,3 2 0,0 0 0,-1 0 0,1 0 0,8 0 0,3 0 0,1 0 0,1 0 0,-3-2 0,5-3 0,-4-1 0,-3 1 0,5 3 0,-7 2 0,-2 0 0,-2 0 0,-3 0 0,-1-2 0,-5-5 0,4 5 0,-17-6 0,0 8 0,-9 0 0,-10 2 0,-1 4 0,9-1 0,3 6 0,-1-3 0,-2-1 0,-9-7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31.121"/>
    </inkml:context>
    <inkml:brush xml:id="br0">
      <inkml:brushProperty name="width" value="0.08571" units="cm"/>
      <inkml:brushProperty name="height" value="0.08571" units="cm"/>
      <inkml:brushProperty name="color" value="#004F8B"/>
    </inkml:brush>
  </inkml:definitions>
  <inkml:trace contextRef="#ctx0" brushRef="#br0">40 97 12287,'-11'0'0,"2"2"0,9 4 0,0-4 0,-2 7 0,-5-9 0,5 0 0,-7 0 0,9-9 0,0 7 0,0-6 0,0 8 0,0 0 0,9 0 0,-4 0 0,8 0 0,-7 0 0,7 0 0,2 0 0,3 0 0,1 0 0,1 0 0,-7 0 0,0 0 0,2 0 0,3 0 0,-5 0 0,0 0 0,2 0 0,3 0 0,1 0 0,1 0 0,-1 0 0,1 2 0,0 2 0,-1 3 0,1-1 0,-1-6 0,1 0 0,0 0 0,-1 0 0,1 0 0,-1 0 0,1 7 0,0-1 0,-1-1 0,1-3 0,-1-2 0,1 0 0,0 0 0,-1 0 0,1 0 0,-1 0 0,1 6 0,0 1 0,-1-3 0,1-2 0,-1-2 0,1 0 0,0 0 0,-1 0 0,1 0 0,-1 0 0,1 0 0,0 0 0,-1 0 0,1 0 0,-1 0 0,1 0 0,0 0 0,-1 0 0,1 0 0,-1-6 0,1-1 0,0 3 0,-1 2 0,1 2 0,-1 0 0,1 0 0,0 0 0,-1 0 0,1 0 0,-1 0 0,8 0 0,-1 0 0,-2 0 0,-3 0 0,1 0 0,2 0 0,2 0 0,-2 0 0,5 0 0,-3 0 0,0 0 0,2 0 0,-6 0 0,6 0 0,-2 0 0,0 0 0,1 0 0,-8 0 0,1 0 0,-1 0 0,1 0 0,0 0 0,-1 0 0,1 0 0,-1 0 0,1 0 0,0 0 0,-1 0 0,1 0 0,-1 0 0,1 0 0,0 0 0,-1-2 0,1-5 0,-1 5 0,1-5 0,0 5 0,-1 2 0,-6-2 0,0-2 0,3-3 0,1 3 0,3 2 0,-1 2 0,1 0 0,-1 0 0,1-3 0,0-1 0,-1-2 0,1 1 0,6 3 0,0 2 0,-2 0 0,-2 0 0,-3-2 0,3-3 0,2-1 0,2 2 0,0 1 0,-6 3 0,0 0 0,-1 0 0,1 0 0,-1 0 0,1 0 0,0 0 0,-3-2 0,-2-2 0,-2-3 0,0 1 0,7 6 0,-1-2 0,1-5 0,-7 5 0,0-5 0,-8 5 0,3 0 0,-8-5 0,0 5 0,-8-4 0,-5 12 0,-5 5 0,-4 9 0,-2-3 0,-2-4 0,-9-4 0,-4-9 0,-11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32.005"/>
    </inkml:context>
    <inkml:brush xml:id="br0">
      <inkml:brushProperty name="width" value="0.08571" units="cm"/>
      <inkml:brushProperty name="height" value="0.08571" units="cm"/>
      <inkml:brushProperty name="color" value="#004F8B"/>
    </inkml:brush>
  </inkml:definitions>
  <inkml:trace contextRef="#ctx0" brushRef="#br0">40 119 12287,'-11'-9'0,"0"0"0,4-4 0,5 4 0,-7 9 0,12 0 0,3 0 0,7 0 0,5 0 0,3 0 0,3 0 0,3 0 0,7-2 0,-3-2 0,2-3 0,-1 3 0,1 2 0,6 0 0,0-3 0,0-1 0,7-1 0,0 7 0,-3-2 0,-1-5 0,4 5 0,-1-4 0,-1 4 0,-3 2 0,7 0 0,2-3 0,0-1 0,-4-2 0,2-1 0,-2 7 0,-1 0 0,1 0 0,0 0 0,0 0 0,-1 0 0,1 0 0,-2 0 0,-3 2 0,-2 3 0,3 1 0,1-2 0,3-1 0,-3-1 0,-1 2 0,-3 3 0,0-3 0,0-2 0,1-2 0,-1 2 0,0 3 0,-2 1 0,-2-1 0,-3-3 0,1-2 0,0 0 0,-1 0 0,1 0 0,0 0 0,-3 0 0,1 0 0,-3 0 0,0 0 0,7 0 0,-4 0 0,1-2 0,-1-3 0,-1-1 0,-1 1 0,-1 3 0,-4 2 0,0 0 0,0 0 0,2 0 0,-2-2 0,-2-2 0,-1-3 0,6 3 0,-6 2 0,6 2 0,-6 0 0,-1-3 0,-1-3 0,1 4 0,0-5 0,-1 5 0,1 2 0,-9 0 0,-3 0 0,-8 9 0,-4 2 0,-7-1 0,-8-3 0,-14-5 0,2-2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36.427"/>
    </inkml:context>
    <inkml:brush xml:id="br0">
      <inkml:brushProperty name="width" value="0.08571" units="cm"/>
      <inkml:brushProperty name="height" value="0.08571" units="cm"/>
      <inkml:brushProperty name="color" value="#004F8B"/>
    </inkml:brush>
  </inkml:definitions>
  <inkml:trace contextRef="#ctx0" brushRef="#br0">1 79 12287,'0'-11'0,"2"-5"0,4 10 0,5-1 0,9 7 0,-1 0 0,3 0 0,2 0 0,2 0 0,-2 0 0,7 0 0,-1 0 0,3 0 0,0 0 0,-3 0 0,5 0 0,-2-2 0,1-4 0,-3 3 0,-1-3 0,-1 2 0,-5-3 0,-3 5 0,-1-5 0,0 5 0,-1 2 0,-8 0 0,-11 0 0,-15 2 0,-7 3 0,-4 1 0,-2 3 0,1-3 0,-3 5 0,-9 9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36.740"/>
    </inkml:context>
    <inkml:brush xml:id="br0">
      <inkml:brushProperty name="width" value="0.08571" units="cm"/>
      <inkml:brushProperty name="height" value="0.08571" units="cm"/>
      <inkml:brushProperty name="color" value="#004F8B"/>
    </inkml:brush>
  </inkml:definitions>
  <inkml:trace contextRef="#ctx0" brushRef="#br0">1 79 12287,'11'-20'0,"6"9"0,-4 5 0,4 3 0,3 3 0,6 0 0,2 0 0,3 0 0,4 0 0,-5 0 0,3 0 0,0 0 0,-3 0 0,5-6 0,-7-1 0,1 3 0,-1 2 0,5 0 0,-7-3 0,-2-1 0,-3 1 0,-1 3 0,0 2 0,-12 2 0,-8 3 0,-11 1 0,-15 9 0,-4-4 0,-9 9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55.418"/>
    </inkml:context>
    <inkml:brush xml:id="br0">
      <inkml:brushProperty name="width" value="0.08571" units="cm"/>
      <inkml:brushProperty name="height" value="0.08571" units="cm"/>
      <inkml:brushProperty name="color" value="#004F8B"/>
    </inkml:brush>
  </inkml:definitions>
  <inkml:trace contextRef="#ctx0" brushRef="#br0">0 118 12287,'0'-19'0,"0"6"0,0 0 0,2-1 0,5-5 0,-3 8 0,9 4 0,-6 3 0,6 0 0,2-3 0,3 1 0,1 6 0,1 0 0,-1 0 0,3 0 0,2 0 0,2 0 0,7 0 0,-5 0 0,3 0 0,4 0 0,2 0 0,4 2 0,3 2 0,1 3 0,3-1 0,-2-4 0,6 3 0,5 1 0,-5 3 0,0-5 0,3 3 0,1-3 0,-3 5 0,-1 0 0,0-1 0,-2 1 0,7 0 0,-5-5 0,5 5 0,2 2 0,-3-7 0,1 5 0,-1-3 0,5 1 0,3-1 0,-6-6 0,1 0 0,0 0 0,4 0 0,0 0 0,-4 0 0,-2 0 0,8 3 0,-8 1 0,-1 3 0,1-3 0,10-2 0,-10 0 0,0 3 0,-3 1 0,-2 1 0,7-5 0,0 2 0,0 3 0,-7-1 0,2-4 0,3 3 0,0 1 0,6 1 0,-11-7 0,5 0 0,1 0 0,-1 0 0,-2 0 0,-5 0 0,-2 0 0,-3-2 0,-6-3 0,1-1 0,-1 1 0,-9 1 0,-4 0 0,-4-3 0,-2 3 0,-1 2 0,1 2 0,-9 0 0,-7 0 0,-17 4 0,-15 7 0,-13 8 0,-10-3 0,-7-8 0,-1-8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26.968"/>
    </inkml:context>
    <inkml:brush xml:id="br0">
      <inkml:brushProperty name="width" value="0.08571" units="cm"/>
      <inkml:brushProperty name="height" value="0.08571" units="cm"/>
      <inkml:brushProperty name="color" value="#004F8B"/>
    </inkml:brush>
  </inkml:definitions>
  <inkml:trace contextRef="#ctx0" brushRef="#br0">0 255 12287,'13'-8'0,"0"-5"0,-8 2 0,3 0 0,1 2 0,-5 0 0,9 5 0,3-2 0,1 1 0,9-4 0,5 3 0,4 2 0,6 1 0,5 1 0,-1-2 0,8-3 0,3 3 0,3 2 0,2 0 0,4-3 0,7-1 0,-2-1 0,2 7 0,0 0 0,-3 0 0,5-6 0,-6-1 0,-1 3 0,1 2 0,4 2 0,-5 0 0,1 0 0,-1 0 0,-1 0 0,-5 0 0,2 0 0,2 0 0,7 0 0,-5 0 0,3 0 0,4 0 0,0 0 0,2 0 0,1 0 0,3 0 0,-1 0 0,-3 0 0,2 0 0,-4 0 0,11 0 0,-6 0 0,3 0 0,5 0 0,-6 0 0,6 0 0,-2 0 0,0 0 0,9 0 0,-3 0 0,1 0 0,-7 0 0,12 0 0,-7-3 0,3-1 0,3-2 0,-46-1 0,0 0 0,42-1 0,4-1 0,2 0 0,-7 1 0,-4 3 0,-4-1 0,-7 1 0,-4-3 0,-2 1 0,-9 3 0,-7 2 0,-12 2 0,-1 0 0,-8 0 0,-5 0 0,-2 0 0,-9 2 0,-3 4 0,-6 12 0,-10 8 0,-4-2 0,-8-2 0,-3-11 0,-3 6 0,1-6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3:56.445"/>
    </inkml:context>
    <inkml:brush xml:id="br0">
      <inkml:brushProperty name="width" value="0.08571" units="cm"/>
      <inkml:brushProperty name="height" value="0.08571" units="cm"/>
      <inkml:brushProperty name="color" value="#004F8B"/>
    </inkml:brush>
  </inkml:definitions>
  <inkml:trace contextRef="#ctx0" brushRef="#br0">21 353 12287,'-11'-19'0,"2"6"0,9-1 0,2 4 0,5-6 0,8 5 0,9 3 0,0-5 0,8 4 0,3 0 0,2 1 0,11-6 0,4 6 0,5-1 0,2 0 0,13 1 0,4 1 0,2-4 0,5 0 0,6 0 0,1 7 0,1-5 0,3-2 0,-42 8 0,0 0 0,40-8 0,-7 2 0,-9 5 0,-2-5 0,-9 1 0,-4-1 0,-6 0 0,-10 3 0,-12 3 0,-7-1 0,-4-2 0,-9-1 0,-2 5 0,-2-5 0,-5 5 0,-10-4 0,-8 3 0,-3 3 0,-3 0 0,1 0 0,-1 0 0,1 0 0,-1 3 0,0 3 0,1 7 0,6 13 0,0 7 0,0-5 0,-7 1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4:32.128"/>
    </inkml:context>
    <inkml:brush xml:id="br0">
      <inkml:brushProperty name="width" value="0.08571" units="cm"/>
      <inkml:brushProperty name="height" value="0.08571" units="cm"/>
      <inkml:brushProperty name="color" value="#004F8B"/>
    </inkml:brush>
  </inkml:definitions>
  <inkml:trace contextRef="#ctx0" brushRef="#br0">0 98 12287,'0'-19'0,"0"-1"0,0 9 0,0 0 0,0 5 0,0 4 0,0-9 0,2 6 0,5-1 0,-5-1 0,7 7 0,-7 0 0,4 0 0,-1 0 0,8 0 0,2 0 0,3 0 0,1 0 0,1 0 0,-1 0 0,1 0 0,0 0 0,-1 0 0,1 0 0,1 0 0,3 0 0,5 0 0,1 0 0,-4 7 0,7-1 0,0-1 0,-3-3 0,7-2 0,-4 0 0,4 0 0,2 0 0,7 0 0,0 0 0,-3 0 0,-2 0 0,5 0 0,0 0 0,-2 0 0,-3 0 0,5 0 0,-1 0 0,-3 2 0,-7 5 0,2-5 0,-5 4 0,3-1 0,-2 1 0,4-4 0,-7 7 0,3-2 0,0-1 0,-7 1 0,6-5 0,1 2 0,-2 3 0,-1-1 0,-6-6 0,4 3 0,3 3 0,-1-4 0,5 5 0,-4-5 0,-3-2 0,7 0 0,-3 0 0,3 0 0,-2 0 0,4 0 0,-4 0 0,4 0 0,2 0 0,-2 0 0,-2 0 0,-3 0 0,3 0 0,2 0 0,0 0 0,-2 0 0,-2 0 0,-7 0 0,4 0 0,-1 0 0,-5 0 0,4 0 0,-2 0 0,-2 0 0,-2 0 0,-3 0 0,1 0 0,0 0 0,-1 0 0,3 0 0,2 0 0,2 0 0,-2 0 0,-2 0 0,-3 0 0,1 0 0,0 0 0,6 0 0,0 0 0,-2 0 0,-2 0 0,4 0 0,0 0 0,-2 0 0,-2 0 0,-3 0 0,1 0 0,-1 0 0,1 0 0,0 0 0,-1 2 0,1 5 0,-1-5 0,1 4 0,0-3 0,-1-3 0,1 2 0,-1 2 0,1 3 0,0-3 0,6-2 0,0-2 0,-2 0 0,-2 0 0,-3 0 0,3 0 0,2 0 0,2 0 0,0 0 0,-4 0 0,2 0 0,2 0 0,0 0 0,-6 0 0,-1 0 0,1 0 0,0 0 0,-1 0 0,1 2 0,-1 5 0,1-5 0,2 5 0,2-5 0,2-2 0,2 0 0,-4 0 0,2 2 0,-2 4 0,4-3 0,-1 3 0,-3-4 0,-3-2 0,5 0 0,1 0 0,-3 0 0,-3 0 0,-1 0 0,-1 0 0,1 0 0,0 0 0,-1 0 0,1 0 0,-7 0 0,0 0 0,2 0 0,3 0 0,1 0 0,-6 0 0,0 0 0,-8 3 0,1 3 0,-4 7 0,-2 0 0,-2 5 0,-4 1 0,-7-4 0,-13 5 0,-5-9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4:33.707"/>
    </inkml:context>
    <inkml:brush xml:id="br0">
      <inkml:brushProperty name="width" value="0.08571" units="cm"/>
      <inkml:brushProperty name="height" value="0.08571" units="cm"/>
      <inkml:brushProperty name="color" value="#004F8B"/>
    </inkml:brush>
  </inkml:definitions>
  <inkml:trace contextRef="#ctx0" brushRef="#br0">40 0 12287,'-14'0'0,"1"0"0,9 0 0,-5 0 0,12 0 0,3 0 0,7 0 0,7 0 0,4 0 0,2 0 0,-2 0 0,6 0 0,3 0 0,4 0 0,2 0 0,0 0 0,1 0 0,-1 0 0,0 0 0,7 0 0,2 0 0,-1 0 0,1 0 0,7 0 0,-3 0 0,5 0 0,1 0 0,8 0 0,-1 0 0,-2 0 0,-2 0 0,5 0 0,-1 0 0,-2 0 0,-2 0 0,4 0 0,1 0 0,-1 0 0,3 0 0,-5 0 0,6 0 0,1 0 0,0 0 0,-1 0 0,5 0 0,-4 0 0,-2 0 0,6 0 0,-5 0 0,3 0 0,0 0 0,-2 0 0,2 0 0,-7 0 0,-4 0 0,4 0 0,1 0 0,-3 0 0,-2 0 0,-5 7 0,-1-1 0,-3-1 0,3-3 0,-8-2 0,1 0 0,-2 0 0,0 0 0,0 0 0,-7 0 0,0 0 0,0 0 0,-6 0 0,-3 0 0,-1 0 0,-5 0 0,-3 0 0,-1 0 0,0 0 0,-1 0 0,-6 0 0,-2-2 0,-2-5 0,-1 5 0,-1-4 0,-5 3 0,-2 3 0,-13 3 0,-4 3 0,-5-4 0,-4 5 0,-5-14 0,-8-4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4:43.906"/>
    </inkml:context>
    <inkml:brush xml:id="br0">
      <inkml:brushProperty name="width" value="0.08571" units="cm"/>
      <inkml:brushProperty name="height" value="0.08571" units="cm"/>
      <inkml:brushProperty name="color" value="#004F8B"/>
    </inkml:brush>
  </inkml:definitions>
  <inkml:trace contextRef="#ctx0" brushRef="#br0">157 412 12287,'-11'-8'0,"2"-6"0,3-3 0,-1-3 0,-8 1 0,4-1 0,0 1 0,-4-1 0,6 0 0,-1 1 0,-1-1 0,-5 1 0,3-1 0,9 0 0,-3 1 0,5-1 0,2 1 0,0-1 0,9 3 0,6 4 0,7 6 0,4 5 0,9-5 0,-2 1 0,4 1 0,2 3 0,7 2 0,2 0 0,-1 0 0,1 0 0,-2 0 0,-7 0 0,0 0 0,1 0 0,-8 0 0,-1 0 0,-3 0 0,-2 0 0,-6 0 0,-9 0 0,-3 0 0,-8-8 0,0 5 0,3-5 0,3 8 0,-1 11 0,5 6 0,-1 7 0,-2 11 0,-5-3 0,2 8 0,3 5 0,-1 12 0,-6 13 0,0 4 0,0 8 0,0 3 0,-2 3 0,-4-4 0,-5-1 0,-2-2 0,-1-7 0,1-5 0,0-8 0,0-4 0,-2-7 0,-5-2 0,-3-4 0,-4-3 0,-5-11 0,3-3 0,-1-6 0,4-8 0,-7-2 0,0-2 0,3-5 0,4-1 0,4-3 0,-4-7 0,0-2 0,2-2 0,2-6 0,2-5 0,1-6 0,-1-3 0,1-1 0,-1-1 0,0 0 0,3 3 0,4-3 0,4 7 0,1 4 0,5 9 0,-3 0 0,4 9 0,10-5 0,3 9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4:58.891"/>
    </inkml:context>
    <inkml:brush xml:id="br0">
      <inkml:brushProperty name="width" value="0.08571" units="cm"/>
      <inkml:brushProperty name="height" value="0.08571" units="cm"/>
      <inkml:brushProperty name="color" value="#004F8B"/>
    </inkml:brush>
  </inkml:definitions>
  <inkml:trace contextRef="#ctx0" brushRef="#br0">1 127 12287,'8'-19'0,"5"-1"0,-2 9 0,2 4 0,0-1 0,7 1 0,0 3 0,-1 2 0,1 2 0,2 0 0,4 0 0,6 0 0,5 0 0,3 0 0,-1 0 0,0 0 0,9 0 0,2 0 0,2 0 0,0 0 0,5 0 0,6 2 0,-2 2 0,2 3 0,9 6 0,0-4 0,2-1 0,-2 1 0,11 4 0,-3-4 0,5 2 0,2 4 0,9-6 0,-4-1 0,-1-1 0,7-1 0,-45 1 0,1-1 0,-1-2 0,0-1 0,1 0 0,-1 1-36,0 0 0,1 0 0,2-3 0,1 0 0,-1 3 0,-1-1 1,4-2-1,0 0 36,3-1 0,0 0 0,-3 0 0,0 0 0,1-1 0,1 0 0,-2-1 0,0 0 0,1-1 0,0-1 0,1-2 0,0-1 0,-3 3 0,-1 1 0,0 0 0,-1 0 0,0-2 0,-1 1 0,-3 3 0,-1 0 0,2-3 0,1-1 0,-3 2 0,0 0 0,47-4 0,-46 4 0,0 0 0,38 3 0,-5-2 0,0-5 0,-3 5 0,-3-5 0,-3 5 0,-4 2 0,2 0 0,-9 0 0,-2 0 0,-2 0 0,-4-6 0,-5-1 0,-6 1 0,-5-3 0,-2 4 0,-2-5 0,-4-1 0,-7 0 0,-4 0 0,-5-4 0,-1 4 0,-3 2 0,-9 0 143,3 3 1,1 6-144,-1 0 0,-9 0 0,-9 9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12.231"/>
    </inkml:context>
    <inkml:brush xml:id="br0">
      <inkml:brushProperty name="width" value="0.08571" units="cm"/>
      <inkml:brushProperty name="height" value="0.08571" units="cm"/>
      <inkml:brushProperty name="color" value="#004F8B"/>
    </inkml:brush>
  </inkml:definitions>
  <inkml:trace contextRef="#ctx0" brushRef="#br0">0 137 12287,'0'-13'0,"0"0"0,0-2 0,2 6 0,3 1 0,1-1 0,7 5 0,-4-7 0,2 2 0,-4-4 0,6 6 0,2 3 0,2-5 0,3 3 0,-1 1 0,1 3 0,0 2 0,1 0 0,3 0 0,2 0 0,9 0 0,-2 0 0,4 0 0,2 0 0,0 2 0,1 3 0,1 1 0,5-1 0,4-3 0,9-2 0,2 0 0,4 0 0,-2 0 0,7 0 0,-1 0 0,1 0 0,-7 0 0,3 0 0,-8 0 0,-5 0 0,1 0 0,-8 0 0,-3 0 0,-1 0 0,-5 0 0,-2 0 0,-5 0 0,-2 0 0,-4 2 0,-8 2 0,-3 3 0,-9-1 0,5-6 0,-9-8 0,-7 3 0,1-8 0,-10 9 0,6-5 0,-10 9 0,0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14.931"/>
    </inkml:context>
    <inkml:brush xml:id="br0">
      <inkml:brushProperty name="width" value="0.08571" units="cm"/>
      <inkml:brushProperty name="height" value="0.08571" units="cm"/>
      <inkml:brushProperty name="color" value="#004F8B"/>
    </inkml:brush>
  </inkml:definitions>
  <inkml:trace contextRef="#ctx0" brushRef="#br0">0 20 12287,'11'-9'0,"6"7"0,-3-5 0,3 5 0,3 2 0,6 0 0,2 0 0,2 0 0,5 0 0,2 0 0,5 0 0,1 0 0,3 0 0,8 0 0,-3 2 0,1 3 0,0 1 0,7 1 0,6-7 0,-2 0 0,-2 0 0,5 0 0,1 0 0,1 0 0,-1 0 0,7 0 0,-2 0 0,2 0 0,-2 0 0,6 0 0,-1 0 0,5 2 0,1 4 0,9-3 0,-1 5 0,-2-1 0,3-1 0,-41 1 0,0 0 0,45 1 0,0 1 0,0 0 0,2 4 0,-9-5 0,2 1 0,3 0 0,-42-5 0,0 1 0,44-1 0,-2 2 0,-5-1 0,9-3 0,-15-2 0,4 0 0,-2 0 0,0 0 0,-7 0 0,-8 0 0,-7 0 0,-4 7 0,-2-1 0,-5-2 0,-7-1 0,-5-3 0,-10 2 0,-10 4 0,-9-4 0,-20 7 0,-2-9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4:35.179"/>
    </inkml:context>
    <inkml:brush xml:id="br0">
      <inkml:brushProperty name="width" value="0.08571" units="cm"/>
      <inkml:brushProperty name="height" value="0.08571" units="cm"/>
      <inkml:brushProperty name="color" value="#004F8B"/>
    </inkml:brush>
  </inkml:definitions>
  <inkml:trace contextRef="#ctx0" brushRef="#br0">20 452 12287,'-11'-20'0,"2"1"0,9-1 0,0 0 0,0 1 0,2 6 0,5 2 0,6 2 0,4 0 0,5 5 0,2-3 0,2 3 0,13-5 0,-2 1 0,3-1 0,3 0 0,7 3 0,-2 4 0,2-3 0,5-1 0,6-1 0,2 7 0,-2 0 0,2 0 0,9 0 0,0 0 0,4 0 0,2 0 0,5 0 0,2 0 0,0 0 0,4 0 0,9 0 0,-4 0 0,-44 0 0,0 0 0,2 0 0,1 0 0,3 0 0,1 0 0,-2 0 0,1 0 0,1 0 0,1 0-51,1 0 0,0 0 0,5 0 1,0 0-1,2-1 0,-1 0 1,-1-1-1,0 0 51,2-1 0,-1-1 0,2 0 0,-1-1 0,-4 3 0,0 0 0,0-1 0,0-1 0,2 2 0,1 0 0,5 1 0,1 0 0,-5 0 0,-1 0 0,-3-1 0,0-1 0,-4 0 0,-1 0 0,3-1 0,0 1 0,-3 3 0,-1 0 0,0 0 0,0 0 0,-2 0 0,0 0 0,1 0 0,-1 0 0,-2 0 0,-1 0 0,47 0-16,-3 0 0,-44 0 1,-1 0-1,39 0 1,0 0 15,-4 0 0,2 0 0,-2 0 0,-2 0 0,-3 0 0,-10-6 0,-5-1 0,-4 3 0,-2 2 0,-9 2 0,-4 0 0,-5 0 0,-1 0 0,-3 0 0,-2 0 0,-5 0 0,-2 0 0,-2 0 0,-4-2 0,2-3 100,2-1 1,0-7 0,-4 4 0,2 0-101,2 0 0,7 1 0,-5 3 0,1-3 20,-1-3 0,5 6 1,-5-3-1,2 1-20,5 1 0,-4-3 0,1 5 0,1-3 0,-3 3 0,5-1 0,-9 1 0,-2-3 0,-2 3 0,-2 2 0,-1 2 0,1 0 0,-9 0 0,-2 2 0,-12 5 0,-3 6 0,-5 4 0,-11 1 0,-2-5 0,-2-7 0,-9-4 0,5-2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4:35.813"/>
    </inkml:context>
    <inkml:brush xml:id="br0">
      <inkml:brushProperty name="width" value="0.08571" units="cm"/>
      <inkml:brushProperty name="height" value="0.08571" units="cm"/>
      <inkml:brushProperty name="color" value="#004F8B"/>
    </inkml:brush>
  </inkml:definitions>
  <inkml:trace contextRef="#ctx0" brushRef="#br0">59 177 12287,'-19'-9'0,"6"0"0,2-6 0,2 2 0,2 0 0,7-7 0,3 3 0,3 4 0,5 4 0,9 9 0,1 0 0,6 0 0,3 0 0,11 0 0,3 0 0,2 0 0,8 0 0,-2 0 0,5 0 0,2 0 0,6-2 0,0-3 0,-1-1 0,-3 2 0,4-5 0,0 2 0,-2 1 0,-2-3 0,-11 7 0,-4-5 0,-4 5 0,-3 2 0,-9 0 0,-4 0 0,-4 0 0,-11 0 0,-4 2 0,-14 3 0,-6 3 0,-4 3 0,-12-6 0,-1 3 0,-9-8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16.429"/>
    </inkml:context>
    <inkml:brush xml:id="br0">
      <inkml:brushProperty name="width" value="0.08571" units="cm"/>
      <inkml:brushProperty name="height" value="0.08571" units="cm"/>
      <inkml:brushProperty name="color" value="#004F8B"/>
    </inkml:brush>
  </inkml:definitions>
  <inkml:trace contextRef="#ctx0" brushRef="#br0">40 283 12287,'0'-13'0,"0"0"0,0 0 0,0-7 0,0 7 0,0 0 0,-2 2 0,-2-4 0,-3 2 0,0 6 0,7-6 0,0-2 0,-6 4 0,-1-2 0,1 9 0,8-5 0,5 9 0,6-2 0,4-5 0,11 5 0,7-4 0,9 4 0,8 2 0,5 0 0,4 0 0,0 0 0,-3 0 0,12-3 0,-11-1 0,0-3 0,-5 3 0,-6-5 0,-9 1 0,-2-1 0,-4 0 0,-5 3 0,-10 4 0,-5-5 0,-5 7 0,-8 0 0,-8 2 0,-8 13 0,-5 5 0,-5 4 0,-9 2 0,2-8 0,-4-5 0,-2 4 0,0-6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28.049"/>
    </inkml:context>
    <inkml:brush xml:id="br0">
      <inkml:brushProperty name="width" value="0.08571" units="cm"/>
      <inkml:brushProperty name="height" value="0.08571" units="cm"/>
      <inkml:brushProperty name="color" value="#004F8B"/>
    </inkml:brush>
  </inkml:definitions>
  <inkml:trace contextRef="#ctx0" brushRef="#br0">1 99 12287,'17'-3'0,"-4"-3"0,11-3 0,-4-6 0,2 4 0,-1 2 0,1 3 0,4 6 0,5-2 0,-1-5 0,14 5 0,-3-5 0,5 5 0,2 2 0,6 0 0,1 0 0,6 0 0,4 0 0,3 0 0,-3 0 0,7 0 0,4 0 0,0 0 0,0 0 0,-2 0 0,1 0 0,12 0 0,-9 0 0,0 0 0,-4 0 0,7 0 0,-5 0 0,3 0 0,3 0 0,1 0 0,-2 0 0,-1 0 0,-1 0 0,12 0 0,-6-2 0,4-2 0,-4-3 0,11 1 0,-11 6 0,2 0 0,5 0 0,1 0 0,-8 0 0,-2 0 0,0 0 0,6 0 0,-15 0 0,4 0 0,-1 0 0,-3 2 0,4 2 0,0 3 0,1-3 0,-1 0 0,3 1 0,2 1 0,1-1 0,8-3 0,-5-2 0,2 0 0,5 0 0,0 2 0,-1 2 0,-3 3 0,-3-3 0,6-2 0,-3-2 0,-1 0 0,-4 0 0,-2 7 0,-3-1 0,1-1 0,-5-3 0,-4 0 0,2 3 0,-5 1 0,-1-2 0,4-1 0,-7-3 0,-2 0 0,-2 0 0,2 0 0,-2 0 0,-4 0 0,0 0 0,-9 0 0,-3 0 0,-3 0 0,-3 0 0,-9 0 0,-4 0 0,-4 0 0,-2 0 0,-7 2 0,-2 4 0,-2 7 0,-3 5 0,-8-1 0,-5-4 0,-4-4 0,1-9 0,1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1.123"/>
    </inkml:context>
    <inkml:brush xml:id="br0">
      <inkml:brushProperty name="width" value="0.08571" units="cm"/>
      <inkml:brushProperty name="height" value="0.08571" units="cm"/>
      <inkml:brushProperty name="color" value="#004F8B"/>
    </inkml:brush>
  </inkml:definitions>
  <inkml:trace contextRef="#ctx0" brushRef="#br0">20 158 12287,'0'-20'0,"-2"7"0,-4 0 0,3 6 0,-3-6 0,4 9 0,2-7 0,0 5 0,0 3 0,0-8 0,0 5 0,2 4 0,4-5 0,-1 5 0,8 2 0,-9 0 0,7 0 0,-4 0 0,-5-2 0,4-5 0,-3 5 0,-3-7 0,0 9 0,0 0 0,0 9 0,0-7 0,0-10 0,0-14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1.667"/>
    </inkml:context>
    <inkml:brush xml:id="br0">
      <inkml:brushProperty name="width" value="0.08571" units="cm"/>
      <inkml:brushProperty name="height" value="0.08571" units="cm"/>
      <inkml:brushProperty name="color" value="#004F8B"/>
    </inkml:brush>
  </inkml:definitions>
  <inkml:trace contextRef="#ctx0" brushRef="#br0">410 59 12287,'-13'7'0,"0"1"0,-4 1 0,-7 0 0,-5-1 0,-3-3 0,6 1 0,4-1 0,2-3 0,1-2 0,-1 0 0,0 0 0,1 0 0,-1 0 0,1 0 0,-1 0 0,0 0 0,1 0 0,-1 0 0,9 0 0,5-7 0,14 1 0,12 1 0,11 3 0,8-4 0,9-3 0,10 0 0,12 1 0,6-1 0,3 5 0,-1-3 0,1 3 0,-1-5 0,-2 2 0,-4 3 0,-7 2 0,-6-5 0,-7 1 0,-8 1 0,-9 3 0,-7 2 0,-8 0 0,-1 0 0,-8 0 0,-9 2 0,-13 3 0,-4 4 0,-7 1 0,-10-3 0,-3 4 0,-6-2 0,-5-5 0,0-2 0,5-2 0,-3 0 0,-2 0 0,-1 0 0,3 0 0,-4 0 0,-2 0 0,0 0 0,-2 0 0,-5 9 0,7 2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2.194"/>
    </inkml:context>
    <inkml:brush xml:id="br0">
      <inkml:brushProperty name="width" value="0.08571" units="cm"/>
      <inkml:brushProperty name="height" value="0.08571" units="cm"/>
      <inkml:brushProperty name="color" value="#004F8B"/>
    </inkml:brush>
  </inkml:definitions>
  <inkml:trace contextRef="#ctx0" brushRef="#br0">35 40 12287,'-20'0'0,"9"-3"0,7-1 0,8-2 0,5-3 0,6 5 0,-1-3 0,1 3 0,2 1 0,3 3 0,-1 0 0,1 0 0,6 16 0,0 3 0,0 5 0,3 5 0,-8 1 0,8 11 0,-3 5 0,0 6 0,7-1 0,-7 1 0,-2 0 0,-2-2 0,4-2 0,0-9 0,-2 0 0,-2 1 0,-5-8 0,-2-1 0,-2-3 0,3-4 0,-1-9 0,0-4 0,-2-2 0,2-5 0,9-10 0,0-10 0,-6-7 0,10-17 0,-6-10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2.434"/>
    </inkml:context>
    <inkml:brush xml:id="br0">
      <inkml:brushProperty name="width" value="0.08571" units="cm"/>
      <inkml:brushProperty name="height" value="0.08571" units="cm"/>
      <inkml:brushProperty name="color" value="#004F8B"/>
    </inkml:brush>
  </inkml:definitions>
  <inkml:trace contextRef="#ctx0" brushRef="#br0">741 40 12287,'19'-9'0,"1"-4"0,-1 5 0,1 1 0,-1 5 0,-8 4 0,-6 5 0,-10 3 0,-8 4 0,-4-1 0,-3 2 0,1 2 0,-1 3 0,-2 6 0,-2 2 0,-4 3 0,-2 4 0,-1 8 0,-4 5 0,3 2 0,-3 5 0,-2 1 0,-5 1 0,1-5 0,0-4 0,4 0 0,2-2 0,-2 2 0,4-9 0,5-7 0,8 3 0,1-4 0,-1-5 0,0-9 0,7 1 0,0-12 0,0 7 0,-6-6 0,-1-1 0,0-6 0,9-4 0,7-7 0,8-8 0,16-23 0,11 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3.113"/>
    </inkml:context>
    <inkml:brush xml:id="br0">
      <inkml:brushProperty name="width" value="0.08571" units="cm"/>
      <inkml:brushProperty name="height" value="0.08571" units="cm"/>
      <inkml:brushProperty name="color" value="#004F8B"/>
    </inkml:brush>
  </inkml:definitions>
  <inkml:trace contextRef="#ctx0" brushRef="#br0">197 59 12287,'0'-13'0,"0"0"0,0 9 0,0-5 0,2 3 0,5-1 0,-3 0 0,9 7 0,2 0 0,3 0 0,3 0 0,3 0 0,3 0 0,-4 0 0,8 0 0,-1 0 0,1 0 0,-5 0 0,2 0 0,-1 0 0,-4 0 0,-1 0 0,-2 0 0,-9 0 0,-5 0 0,-12 0 0,1 0 0,-8 0 0,0 0 0,-6 0 0,8 9 0,4 6 0,5 7 0,2 4 0,0 9 0,0 0 0,0 6 0,0 5 0,0 9 0,0-3 0,0 4 0,0 3 0,0 0 0,0-2 0,-2-3 0,-5-2 0,3-8 0,-7 2 0,0-5 0,0-2 0,-2-6 0,-6-3 0,-1-1 0,0-5 0,1-5 0,-3-4 0,-2-4 0,-2-2 0,-7-2 0,5-7 0,0 0 0,-1 0 0,1 0 0,4-3 0,-2-1 0,2-2 0,2-18 0,5 0 0,4-5 0,-2-1 0,8 6 0,3-2 0,1 2 0,3 2 0,0 2 0,0 10 0,-8-8 0,-3 7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3.626"/>
    </inkml:context>
    <inkml:brush xml:id="br0">
      <inkml:brushProperty name="width" value="0.08571" units="cm"/>
      <inkml:brushProperty name="height" value="0.08571" units="cm"/>
      <inkml:brushProperty name="color" value="#004F8B"/>
    </inkml:brush>
  </inkml:definitions>
  <inkml:trace contextRef="#ctx0" brushRef="#br0">331 88 12287,'0'-20'0,"0"7"0,0 0 0,0-2 0,0 4 0,0-2 0,-2 11 0,-4 2 0,-8 10 0,-5 17 0,-7 7 0,-5 10 0,1 8 0,-7 11 0,6 5 0,1 4 0,4 8 0,4-8 0,4 7 0,3-5 0,2-5 0,9-1 0,-3-12 0,7-1 0,7-3 0,4-10 0,8-1 0,3-8 0,4-5 0,5-4 0,8-11 0,2-7 0,5-3 0,-5-3 0,5 0 0,-5-3 0,-1-3 0,-3-7 0,-5-11 0,-6-4 0,-4-3 0,-4 5 0,-5-7 0,4 1 0,-6-8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4.116"/>
    </inkml:context>
    <inkml:brush xml:id="br0">
      <inkml:brushProperty name="width" value="0.08571" units="cm"/>
      <inkml:brushProperty name="height" value="0.08571" units="cm"/>
      <inkml:brushProperty name="color" value="#004F8B"/>
    </inkml:brush>
  </inkml:definitions>
  <inkml:trace contextRef="#ctx0" brushRef="#br0">39 294 12287,'0'-30'0,"0"3"0,0 6 0,0 1 0,3 9 0,3 5 0,-4 6 0,5 6 0,-5 5 0,-2 11 0,0 2 0,0 2 0,-7 9 0,-1-3 0,-1 5 0,0 3 0,1-1 0,3-2 0,-1-2 0,1-3 0,3-1 0,2 2 0,0-7 0,0-5 0,0-8 0,0 1 0,2-10 0,5 2 0,6-3 0,4-3 0,3-9 0,0-4 0,-1-5 0,-1-3 0,-3-5 0,-2-7 0,0 2 0,7 1 0,-3-1 0,-4 1 0,2 6 0,-8-2 0,2 13 0,-3 6 0,-4 14 0,5 6 0,-5 4 0,-2 3 0,0 6 0,0 2 0,0 1 0,0-1 0,0-2 0,2-6 0,5-1 0,-3-1 0,9-5 0,2-7 0,3-4 0,1-2 0,1 0 0,0-2 0,-1-4 0,-1-7 0,-5-5 0,4-8 0,-6-2 0,0-1 0,-5 1 0,-3-11 0,-3 2 0,0 0 0,0 0 0,0-9 0,0 11 0,-3 3 0,-3 1 0,4-1 0,-7 3 0,2 1 0,1 0 0,-1-7 0,7 4 0,0-8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4.362"/>
    </inkml:context>
    <inkml:brush xml:id="br0">
      <inkml:brushProperty name="width" value="0.08571" units="cm"/>
      <inkml:brushProperty name="height" value="0.08571" units="cm"/>
      <inkml:brushProperty name="color" value="#004F8B"/>
    </inkml:brush>
  </inkml:definitions>
  <inkml:trace contextRef="#ctx0" brushRef="#br0">452 54 12287,'2'-19'0,"4"-1"0,5 9 0,11 7 0,4 8 0,7 9 0,-3 14 0,3 7 0,0 12 0,-3 13 0,-10 15 0,-14 15 0,-6 5 0,-2-44 0,-2 0 0,-4 5 0,-4 1 0,-4 0 0,-3-1 0,-2 2 0,-4-1-52,-3 1 1,-2-2 0,-2-2-1,-2-2 1,-3-3 0,-2-2 0,1-2-1,0-1 52,-2-2 0,-1-2-266,0-1 1,0-2-1,1-2 1,1 0-1,0 1 1,0 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5.491"/>
    </inkml:context>
    <inkml:brush xml:id="br0">
      <inkml:brushProperty name="width" value="0.08571" units="cm"/>
      <inkml:brushProperty name="height" value="0.08571" units="cm"/>
      <inkml:brushProperty name="color" value="#004F8B"/>
    </inkml:brush>
  </inkml:definitions>
  <inkml:trace contextRef="#ctx0" brushRef="#br0">510 74 12287,'0'-19'0,"0"-1"0,0 0 0,-2 10 0,-2 5 0,-3 12 0,3 12 0,2 18 0,-1 20 0,-1 13 0,-3 15 0,-8 10 0,9-42 0,-1 1 0,-1 3 0,-1 2 0,-1 1 0,0 2 0,-3 1 0,0 0 0,0-1 0,0 0 0,1 1 0,0 0-51,1-2 0,0 0 1,-2 5-1,0-1 1,0-6-1,0-1 1,1 0-1,2 0 51,2-4 0,1-1 0,-2-2 0,0 0 0,-4 34 0,-4-5 25,-3-6 0,7-13 0,0-10 0,-2-4-25,-2-3 0,3-5 0,1-4 0,0-5 0,2-1 0,-4-3 0,6-9 0,1-1 0,-1-3 0,3-11 0,8-4 0,4-16 0,14-27 0,10-16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5.945"/>
    </inkml:context>
    <inkml:brush xml:id="br0">
      <inkml:brushProperty name="width" value="0.08571" units="cm"/>
      <inkml:brushProperty name="height" value="0.08571" units="cm"/>
      <inkml:brushProperty name="color" value="#004F8B"/>
    </inkml:brush>
  </inkml:definitions>
  <inkml:trace contextRef="#ctx0" brushRef="#br0">0 138 12287,'0'-37'0,"0"4"0,7 11 0,-1 9 0,1 11 0,-5 4 0,2 16 0,3 12 0,0 9 0,-7 7 0,0 4 0,0 0 0,0 5 0,-3-7 0,-1 0 0,-3-1 0,-1-7 0,3-10 0,-1-2 0,1-4 0,3-2 0,2-2 0,0-1 0,2-8 0,3-6 0,4-8 0,1-3 0,4-9 0,5-1 0,1-5 0,-1-6 0,1-5 0,-1 4 0,1-1 0,0 1 0,-7 2 0,-2 6 0,-3 1 0,8-1 0,-14 18 0,4 8 0,-4 12 0,-2 8 0,0-2 0,0 6 0,3 1 0,3-1 0,-4-6 0,7 0 0,0-6 0,4-5 0,-2-7 0,2 5 0,2-2 0,2-5 0,3-4 0,0-6 0,-1-7 0,1-5 0,-1-8 0,1-2 0,0-3 0,-1-4 0,1-2 0,-1-2 0,-1 0 0,-5 0 0,2-7 0,-8 0 0,-3 3 0,-2 1 0,-2 12 0,0 4 0,0 4 0,0 2 0,-8 7 0,-6 0 0,-3 0 0,-3-6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29.412"/>
    </inkml:context>
    <inkml:brush xml:id="br0">
      <inkml:brushProperty name="width" value="0.08571" units="cm"/>
      <inkml:brushProperty name="height" value="0.08571" units="cm"/>
      <inkml:brushProperty name="color" value="#004F8B"/>
    </inkml:brush>
  </inkml:definitions>
  <inkml:trace contextRef="#ctx0" brushRef="#br0">197 118 12287,'-18'-13'0,"3"2"0,2 2 0,-2 5 0,4-5 0,-2 1 0,-2-3 0,4 6 0,-2-1 0,-3 4 0,5 2 0,-2 0 0,7-7 0,-7 1 0,8-1 0,-3 7 0,8 0 0,2 0 0,4 0 0,8 0 0,3-7 0,3 1 0,-1 2 0,1 1 0,-1 3 0,1 0 0,0 0 0,-1 0 0,7 0 0,3 0 0,1 0 0,5 0 0,2 0 0,2 0 0,0 0 0,1 0 0,-1 0 0,2 0 0,3 0 0,1 0 0,8 3 0,-5 1 0,-1 2 0,1-1 0,5-3 0,-5 0 0,2 3 0,4 1 0,1 1 0,-1-7 0,-2 0 0,3 0 0,6 0 0,0 0 0,-5 0 0,1 0 0,-1 0 0,3 0 0,-2 0 0,-5 0 0,5 0 0,-7 0 0,2 0 0,0 0 0,-2-3 0,5-1 0,-5-2 0,-2 1 0,4 3 0,-4 2 0,0 0 0,0 0 0,6-2 0,-4-3 0,3-1 0,-1 2 0,-6 1 0,4 3 0,0 0 0,0 0 0,-4 0 0,6 0 0,0 0 0,-2 0 0,7 0 0,-5 0 0,5 0 0,2 0 0,-7 0 0,0 0 0,0 0 0,-2 0 0,7 0 0,-7 0 0,0 0 0,-4 0 0,2 0 0,0 0 0,0 0 0,0 0 0,0 0 0,-5 0 0,3 0 0,-3 0 0,1 0 0,-1 3 0,3 1 0,-2 2 0,-3 1 0,-2-7 0,1 0 0,-1 0 0,0 0 0,0 0 0,0 0 0,0 0 0,1 0 0,-1 0 0,0 0 0,0 0 0,0 0 0,1 0 0,-1 0 0,0 0 0,-2 0 0,-2 0 0,-2 0 0,1 0 0,3 0 0,3 0 0,-1 0 0,0 0 0,0 0 0,0 0 0,1 0 0,-1 0 0,0 0 0,2 0 0,3 0 0,2 0 0,2 0 0,-5 0 0,5 0 0,2 0 0,-2 0 0,2 0 0,-6 0 0,-1 0 0,7 0 0,-4 0 0,-2 0 0,-3 0 0,5 0 0,-1 0 0,-1 0 0,-3 0 0,5 0 0,0 0 0,-3 0 0,-1 0 0,4 0 0,-1 0 0,1 0 0,2 0 0,-7 0 0,7 0 0,-2 0 0,0 0 0,6 0 0,-4 0 0,2 0 0,4 0 0,-4 0 0,3 0 0,-1 0 0,-2 0 0,4 0 0,-8 0 0,-2 0 0,-3 0 0,-4 0 0,-2 0 0,-5 0 0,-1 0 0,-3 0 0,-6 0 0,-1 0 0,-6 0 0,0 0 0,2 0 0,-6 0 0,-2 7 0,-18 1 0,-13 1 0,-13 0 0,-18-3 0,-3-6 0,-10-9 0,-10-1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7.105"/>
    </inkml:context>
    <inkml:brush xml:id="br0">
      <inkml:brushProperty name="width" value="0.08571" units="cm"/>
      <inkml:brushProperty name="height" value="0.08571" units="cm"/>
      <inkml:brushProperty name="color" value="#004F8B"/>
    </inkml:brush>
  </inkml:definitions>
  <inkml:trace contextRef="#ctx0" brushRef="#br0">490 20 12287,'0'-11'0,"0"3"0,-2 8 0,-5 2 0,-6 4 0,2 5 0,-2 9 0,-2 0 0,-2-1 0,-5 9 0,-2 5 0,-2 2 0,2-2 0,-4 4 0,-1-5 0,1 3 0,0-2 0,-1 2 0,5-9 0,-2-2 0,2-2 0,2-3 0,3 1 0,-1-1 0,7-8 0,0-4 0,9-7 0,-3-9 0,5-8 0,2-7 0,0-11 0,0 2 0,0-4 0,0-2 0,2 8 0,3 3 0,1 2 0,-2 0 0,-1 0 0,-3 6 0,0 7 0,0 0 0,0-2 0,-7-3 0,1-1 0,-1 8 0,9 11 0,5 15 0,6 7 0,4 4 0,5 0 0,2-4 0,2 2 0,-2 2 0,7 7 0,-1-5 0,3 0 0,-1 1 0,-1 3 0,2-6 0,-7-2 0,-5-2 0,-3-2 0,-5-1 0,-7 1 0,-3 0 0,-6-3 0,-3-4 0,-7-6 0,-5-5 0,-10-11 0,-2-2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7.474"/>
    </inkml:context>
    <inkml:brush xml:id="br0">
      <inkml:brushProperty name="width" value="0.08571" units="cm"/>
      <inkml:brushProperty name="height" value="0.08571" units="cm"/>
      <inkml:brushProperty name="color" value="#004F8B"/>
    </inkml:brush>
  </inkml:definitions>
  <inkml:trace contextRef="#ctx0" brushRef="#br0">20 462 12287,'-11'-2'0,"5"-5"0,3-6 0,12 2 0,4 1 0,5 1 0,8 2 0,2 7 0,3 0 0,3 0 0,3-6 0,3-1 0,-3 1 0,-5-3 0,3 5 0,-9-9 0,-2-3 0,-2-1 0,-5-3 0,-3 1 0,-8-1 0,-4 1 0,-2-10 0,0-1 0</inkml:trace>
  <inkml:trace contextRef="#ctx0" brushRef="#br0" timeOffset="1">275 70 12287,'-18'-19'0,"3"1"0,4 3 0,3 2 0,-8 8 0,14 14 0,-4 19 0,3 14 0,3 10 0,0 16 0,0 10 0,0 16 0,0-41 0,0 3 0,1 2 0,-2 1 0,1 5 0,-2 1 0,0-6 0,-2-1 0,-1-7 0,-1-2 0,-14 38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29.138"/>
    </inkml:context>
    <inkml:brush xml:id="br0">
      <inkml:brushProperty name="width" value="0.08571" units="cm"/>
      <inkml:brushProperty name="height" value="0.08571" units="cm"/>
      <inkml:brushProperty name="color" value="#004F8B"/>
    </inkml:brush>
  </inkml:definitions>
  <inkml:trace contextRef="#ctx0" brushRef="#br0">40 275 12287,'0'-26'0,"0"-1"0,-2 3 0,-5 3 0,5 1 0,-7 1 0,3-1 0,-1 0 0,1 1 0,6-1 0,0 7 0,2 2 0,4 2 0,8 5 0,3 2 0,5 2 0,2 0 0,2 0 0,15 2 0,-2 2 0,5 5 0,4 2 0,2-4 0,11 6 0,2 0 0,2-2 0,12 4 0,-1-6 0,7-1 0,-1 1 0,16 4 0,-46-9 0,1-1 0,2-1 0,1 0 0,-1-1 0,1 0 0,2-1 0,-1 0 0,0 0 0,0 0 0,2 0 0,1 0-52,2 0 1,1 0 0,3 0 0,0 0 0,0-1-1,-1 0 1,1-1 0,1 0 51,-2-1 0,1-1 0,3-2 0,1-1 0,-2 2 0,-1 1 0,0-1 0,1-1 0,-1-1 0,1-1 0,0 3 0,-1-1 0,-5 0 0,0-1 0,0 1 0,0-1 0,2 2 0,1-1 0,-4 0 0,0 1 0,-6 3 0,-2 0 0,0-2 0,-1-1 0,44-6 0,0 7 0,-11-3 0,-5 5 0,-6 2 0,-13 0 0,-11 0 0,-4 0 0,-9 0 0,0 0 0,-11 0 0,-2 0 0,-11 2 0,-6 5 0,-5 6 0,-17 2 0,-5-2 0,-13 14 0,3-6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37.868"/>
    </inkml:context>
    <inkml:brush xml:id="br0">
      <inkml:brushProperty name="width" value="0.08571" units="cm"/>
      <inkml:brushProperty name="height" value="0.08571" units="cm"/>
      <inkml:brushProperty name="color" value="#004F8B"/>
    </inkml:brush>
  </inkml:definitions>
  <inkml:trace contextRef="#ctx0" brushRef="#br0">0 373 12287,'0'-13'0,"0"-1"0,0 10 0,0-5 0,0 9 0,0-2 0,0-4 0,2 4 0,5-5 0,-5 5 0,7 2 0,-9 0 0,0 9 0,2-7 0,5 4 0,-5-1 0,4 1 0,5-4 0,2 5 0,5-5 0,1-11 0,3-4 0,2-4 0,2-3 0,9 1 0,0-1 0,6-2 0,5-4 0,0 4 0,-5-4 0,3 4 0,1 3 0,1-1 0,-5 1 0,5-1 0,-4-8 0,5-3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41.597"/>
    </inkml:context>
    <inkml:brush xml:id="br0">
      <inkml:brushProperty name="width" value="0.08571" units="cm"/>
      <inkml:brushProperty name="height" value="0.08571" units="cm"/>
      <inkml:brushProperty name="color" value="#004F8B"/>
    </inkml:brush>
  </inkml:definitions>
  <inkml:trace contextRef="#ctx0" brushRef="#br0">20 500 12287,'-11'0'0,"3"0"0,8-3 0,0-3 0,2 2 0,4-9 0,5 6 0,9-6 0,0 0 0,-1 2 0,3-6 0,2 3 0,4-3 0,3-3 0,1 1 0,8-3 0,-1 0 0,0 3 0,0-12 0,0 12 0,-2-3 0,-4 0 0,2 2 0,-7-1 0,0-1 0,1 2 0,-3-8 0,-6 13 0,-3 0 0,-4-3 0,-2 9 0,-7 1 0,3-1 0,-1 9 0,-8 0 0,-4 11 0,-5 4 0,-11 0 0,-4-2 0,-5 0 0,-8 7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42.049"/>
    </inkml:context>
    <inkml:brush xml:id="br0">
      <inkml:brushProperty name="width" value="0.08571" units="cm"/>
      <inkml:brushProperty name="height" value="0.08571" units="cm"/>
      <inkml:brushProperty name="color" value="#004F8B"/>
    </inkml:brush>
  </inkml:definitions>
  <inkml:trace contextRef="#ctx0" brushRef="#br0">20 0 12287,'11'0'0,"7"0"0,-5 0 0,-5 0 0,8 3 0,-10 3 0,-1 7 0,-5 5 0,-7 1 0,-4 1 0,0-1 0,-4 1 0,6-3 0,1-1 0,-1-3 0,0 0 0,5 6 0,-3 1 0,1-7 0,6 0 0,0-6 0,2 4 0,4-3 0,5-1 0,9-7 0,0 0 0,1 0 0,5 0 0,-4 0 0,4 0 0,-4 0 0,-2 0 0,-1 0 0,1 0 0,0 0 0,-1 0 0,1 0 0,-1 0 0,1 0 0,0 0 0,-1-9 0,1-2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55.688"/>
    </inkml:context>
    <inkml:brush xml:id="br0">
      <inkml:brushProperty name="width" value="0.08571" units="cm"/>
      <inkml:brushProperty name="height" value="0.08571" units="cm"/>
      <inkml:brushProperty name="color" value="#004F8B"/>
    </inkml:brush>
  </inkml:definitions>
  <inkml:trace contextRef="#ctx0" brushRef="#br0">0 508 12287,'0'-35'0,"0"-4"0,2-2 0,3 8 0,1 7 0,-1 4 0,-1 3 0,3-1 0,6 0 0,4 7 0,3 2 0,1 3 0,6 3 0,-3 3 0,8 2 0,3-2 0,2-5 0,2 5 0,0-4 0,1 1 0,-1-1 0,7 4 0,1-7 0,-1 2 0,-4 1 0,-1-7 0,-13 6 0,-2 1 0,-4-3 0,2 5 0,-11-9 0,-2 2 0,0-5 0,-2 3 0,-3 7 0,-6-7 0,0 0 0,0-7 0,0 9 0,0 5 0,0 12 0,0 7 0,0 16 0,2 10 0,3 13 0,1 11 0,7 7 0,-6 8 0,-1 1 0,3-1 0,-7 0 0,5 3 0,-5 2 0,-2 2 0,-9 6 0,-4-8 0,-2-5 0,2-4 0,-9-6 0,7-3 0,0-13 0,-3-8 0,1-13 0,-3-5 0,1-7 0,-1-6 0,0-4 0,-1-9 0,-3 0 0,-2 0 0,-1-2 0,6-5 0,-3-6 0,-2-4 0,-7-9 0,5-3 0,-3 1 0,-4 0 0,-2-5 0,-2 5 0,0-3 0,0-4 0,2-10 0,4-8 0,-4-12 0,6-5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56.158"/>
    </inkml:context>
    <inkml:brush xml:id="br0">
      <inkml:brushProperty name="width" value="0.08571" units="cm"/>
      <inkml:brushProperty name="height" value="0.08571" units="cm"/>
      <inkml:brushProperty name="color" value="#004F8B"/>
    </inkml:brush>
  </inkml:definitions>
  <inkml:trace contextRef="#ctx0" brushRef="#br0">538 136 12287,'17'-37'0,"-3"4"0,-4 5 0,-3 8 0,-7 9 0,0 5 0,-9 21 0,-10 11 0,-3 9 0,-4 4 0,-5 7 0,-10 2 0,-3 0 0,-1 0 0,-1 4 0,7-4 0,-1 0 0,1 0 0,0-5 0,6-1 0,3-5 0,2-5 0,4 3 0,8-11 0,3-6 0,11-1 0,2-10 0,2-12 0,14-12 0,5-7 0,1-11 0,11 2 0,-1-4 0,-1-2 0,4 0 0,-9 0 0,0 0 0,2-1 0,-6 1 0,4 0 0,-4 2 0,-2 4 0,-1-2 0,1 9 0,-3 2 0,-4 3 0,3 8 0,-8 2 0,3 2 0,-4 2 0,6 7 0,2 3 0,2 3 0,10 5 0,1 9 0,2-1 0,5 1 0,9 6 0,1 2 0,-1 1 0,-3-1 0,-1 4 0,-3-5 0,-3-1 0,-1 2 0,-11-6 0,0 6 0,-9 0 0,-5 5 0,-1 4 0,-7 2 0,-2-2 0,-5-4 0,-12-13 0,-12-12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58.493"/>
    </inkml:context>
    <inkml:brush xml:id="br0">
      <inkml:brushProperty name="width" value="0.08571" units="cm"/>
      <inkml:brushProperty name="height" value="0.08571" units="cm"/>
      <inkml:brushProperty name="color" value="#004F8B"/>
    </inkml:brush>
  </inkml:definitions>
  <inkml:trace contextRef="#ctx0" brushRef="#br0">40 274 12287,'-13'0'0,"2"-2"0,2-4 0,3 1 0,6-8 0,0 7 0,0-7 0,11 0 0,6-5 0,9 3 0,5 2 0,8 9 0,9-5 0,2 2 0,5 1 0,8-7 0,2 6 0,-2 1 0,-2-3 0,-4 7 0,-3-5 0,-4 3 0,-2-3 0,-9 5 0,-8-4 0,-3 3 0,-4 3 0,-2-8 0,-11 3 0,-7-5 0,-8 1 0,-7-6 0,-17 4 0,-3-9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58.939"/>
    </inkml:context>
    <inkml:brush xml:id="br0">
      <inkml:brushProperty name="width" value="0.08571" units="cm"/>
      <inkml:brushProperty name="height" value="0.08571" units="cm"/>
      <inkml:brushProperty name="color" value="#004F8B"/>
    </inkml:brush>
  </inkml:definitions>
  <inkml:trace contextRef="#ctx0" brushRef="#br0">950 58 12287,'0'-20'0,"0"0"0,0 9 0,-2 5 0,-4 12 0,-10 7 0,-8 5 0,-13 10 0,-10 5 0,-4 4 0,-3 2 0,-14 7 0,-1 0 0,1-1 0,-4 3 0,7-6 0,0 3 0,6-6 0,7-6 0,4 4 0,11-6 0,4-1 0,7-4 0,6-10 0,5-3 0,2 2 0,11-6 0,4-3 0,15-4 0,5-2 0,11 0 0,2 0 0,2 2 0,2 3 0,0 1 0,0-1 0,1-3 0,-1 0 0,0 2 0,0 3 0,-2 6 0,-2-4 0,-4-1 0,-3 1 0,4 4 0,-5-6 0,-3-1 0,-3 3 0,-1-7 0,0 5 0,-3-7 0,-4-7 0,-4-6 0,-1-4 0,-3-3 0,6-4 0,-3-4 0,-3-5 0,3-15 0,-1 7 0,-3-5 0,-1-2 0,-3 2 0,0 5 0,0 0 0,0 2 0,-9-3 0,-4 16 0,-5 2 0,-19-6 0,-4-1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30.696"/>
    </inkml:context>
    <inkml:brush xml:id="br0">
      <inkml:brushProperty name="width" value="0.08571" units="cm"/>
      <inkml:brushProperty name="height" value="0.08571" units="cm"/>
      <inkml:brushProperty name="color" value="#004F8B"/>
    </inkml:brush>
  </inkml:definitions>
  <inkml:trace contextRef="#ctx0" brushRef="#br0">77 490 12287,'0'-22'0,"0"-4"0,-7 4 0,-1-4 0,-1 4 0,0 3 0,-4-1 0,7 1 0,1-1 0,-3 0 0,1 1 0,3 6 0,10 0 0,5 8 0,9-1 0,-1 4 0,1 2 0,2 0 0,4 2 0,4 2 0,1 3 0,12-1 0,-1-6 0,4 0 0,1 0 0,8 0 0,-3 0 0,5 0 0,2 0 0,6 0 0,0 0 0,-2 0 0,-2 0 0,5 0 0,-1 0 0,-2 0 0,-2 0 0,4 0 0,3 0 0,-1 0 0,1 0 0,4 0 0,-7 0 0,-2 0 0,-2 0 0,5 0 0,1 0 0,1 0 0,-1 0 0,5 0 0,-5 0 0,3 0 0,4 0 0,2 7 0,3-1 0,-3-1 0,-4-3 0,11-2 0,-5 0 0,3 0 0,-1 0 0,-8 6 0,0 1 0,0-3 0,-3-2 0,8 1 0,-5 1 0,2 2 0,-3-1 0,10-3 0,-7-2 0,-2 2 0,-2 5 0,1-5 0,-3 4 0,-1-3 0,1-3 0,4 0 0,-7 0 0,-4 0 0,-6 0 0,8 0 0,-4 0 0,2 0 0,-1 0 0,-1 0 0,2 0 0,0 0 0,-2 0 0,4 0 0,-11 0 0,3 0 0,-3 0 0,3-7 0,-8 1 0,1 1 0,0 3 0,-2 2 0,-7 0 0,0 0 0,1 0 0,-1 0 0,0 0 0,0 0 0,0 0 0,1 0 0,-1 0 0,0 0 0,0 0 0,0 0 0,3 0 0,1 0 0,3 0 0,6 0 0,-6 0 0,-2 0 0,-3 0 0,5 0 0,-1 0 0,-1 0 0,-3 0 0,3 0 0,-1 0 0,-3 0 0,-3 0 0,4 0 0,-8 0 0,4-2 0,2-5 0,-6 5 0,-1-4 0,3 3 0,2 3 0,0-2 0,0-2 0,-2-3 0,0 3 0,13 0 0,-9-1 0,2-1 0,1 1 0,3-3 0,1-1 0,-2 0 0,-3 1 0,5-6 0,2 6 0,0-1 0,0 0 0,4-4 0,-4 5 0,0-1 0,0 0 0,4-4 0,-4 4 0,2 1 0,4-1 0,1-4 0,-1 4 0,-4 0 0,-2 1 0,-2-5 0,-7 6 0,-2 3 0,-4 2 0,-5-5 0,-8 1 0,-1 1 0,1 3 0,-1 2 0,1 0 0,-7 9 0,-2 4 0,-2 6 0,-5 8 0,-10-8 0,-8 1 0,-12-1 0,-4-8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54.546"/>
    </inkml:context>
    <inkml:brush xml:id="br0">
      <inkml:brushProperty name="width" value="0.08571" units="cm"/>
      <inkml:brushProperty name="height" value="0.08571" units="cm"/>
      <inkml:brushProperty name="color" value="#004F8B"/>
    </inkml:brush>
  </inkml:definitions>
  <inkml:trace contextRef="#ctx0" brushRef="#br0">1 214 12287,'6'-13'0,"1"0"0,2 9 0,-3-3 0,-1-2 0,8 3 0,-9-3 0,5 5 0,-1-3 0,1-1 0,6 3 0,-2-1 0,0-3 0,7 5 0,0-3 0,-1 3 0,7-5 0,3 3 0,-1 1 0,0 3 0,5-5 0,-5 1 0,1-1 0,-1-1 0,7 5 0,-5-5 0,3 1 0,0 1 0,-10-1 0,4 5 0,-6-2 0,-1-3 0,-9 3 0,-5 10 0,-6 3 0,-6 6 0,-7-2 0,-5 3 0,-10-6 0,-5 4 0,-4 1 0,-2 2 0,-7 3 0,1-1 0,1-1 0,3-5 0,2 4 0,-1-6 0,1 9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5:54.889"/>
    </inkml:context>
    <inkml:brush xml:id="br0">
      <inkml:brushProperty name="width" value="0.08571" units="cm"/>
      <inkml:brushProperty name="height" value="0.08571" units="cm"/>
      <inkml:brushProperty name="color" value="#004F8B"/>
    </inkml:brush>
  </inkml:definitions>
  <inkml:trace contextRef="#ctx0" brushRef="#br0">1 256 12287,'21'-7'0,"3"-1"0,3-3 0,7 4 0,-1-4 0,4 0 0,2 0 0,3 5 0,3-7 0,8-2 0,3-3 0,1-1 0,-3-1 0,-4 0 0,-2 1 0,5 1 0,-10 3 0,-4 4 0,-4 3 0,-11 1 0,2 7 0,-13 9 0,-4 2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30.398"/>
    </inkml:context>
    <inkml:brush xml:id="br0">
      <inkml:brushProperty name="width" value="0.08571" units="cm"/>
      <inkml:brushProperty name="height" value="0.08571" units="cm"/>
      <inkml:brushProperty name="color" value="#004F8B"/>
    </inkml:brush>
  </inkml:definitions>
  <inkml:trace contextRef="#ctx0" brushRef="#br0">18 255 12287,'-9'-19'0,"7"8"0,-5 2 0,12 7 0,3-3 0,3-1 0,-4-1 0,4 5 0,-1-2 0,1-3 0,-4-1 0,6 3 0,2-1 0,-4-7 0,2 6 0,-2-2 0,4 5 0,-2-2 0,0-1 0,7 7 0,0 0 0,-1 0 0,1 0 0,-1-2 0,1-5 0,0 5 0,-1-7 0,1 3 0,-1-1 0,1-1 0,0 3 0,-1-1 0,1 1 0,2-3 0,2 1 0,4 3 0,2 2 0,3 2 0,6 0 0,0 0 0,1 0 0,7 0 0,8 0 0,6 0 0,4 0 0,7 0 0,-2 0 0,2 0 0,2 0 0,4-7 0,-10 1 0,-1 1 0,1 3 0,1 0 0,-10-3 0,-9-1 0,-6 2 0,-7 1 0,-2 3 0,-3 0 0,-8 0 0,2 0 0,-13 9 0,-6 4 0,-20 5 0,-9 1 0,-6 1 0,-7-1 0,-11 1 0,-8 2 0,-7 2 0,-5 2 0,-8 7 0,3-7 0,-6-5 0,-1-5 0,-7-1 0,0-9 0,-9 10 0,5-5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30.793"/>
    </inkml:context>
    <inkml:brush xml:id="br0">
      <inkml:brushProperty name="width" value="0.08571" units="cm"/>
      <inkml:brushProperty name="height" value="0.08571" units="cm"/>
      <inkml:brushProperty name="color" value="#004F8B"/>
    </inkml:brush>
  </inkml:definitions>
  <inkml:trace contextRef="#ctx0" brushRef="#br0">20 471 12287,'-11'-13'0,"5"0"0,4-3 0,2 5 0,0-2 0,2 3 0,4-4 0,-1 4 0,8 3 0,0 3 0,6-7 0,3 0 0,4 0 0,5 4 0,8-3 0,2 1 0,5 2 0,6-1 0,7 5 0,4-5 0,3-1 0,1 7 0,-2-7 0,5 3 0,2-3 0,0-2 0,0 0 0,4-4 0,-4 2 0,8 0 0,-10-7 0,-5 1 0,-1-1 0,-21 0 0,5 3 0,-15 2 0,-12 2 0,3 8 0,-13-3 0,0-1 0,-4 0 0,-14-4 0,-4 4 0,-8 9 0,-1 0 0,1 0 0,-1 0 0,0 3 0,1 3 0,-1 7 0,-4-2 0,2 2 0,5 5 0,0 5 0,-1-1 0,-1 4 0,-1-4 0,0-2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15.875"/>
    </inkml:context>
    <inkml:brush xml:id="br0">
      <inkml:brushProperty name="width" value="0.08571" units="cm"/>
      <inkml:brushProperty name="height" value="0.08571" units="cm"/>
      <inkml:brushProperty name="color" value="#004F8B"/>
    </inkml:brush>
  </inkml:definitions>
  <inkml:trace contextRef="#ctx0" brushRef="#br0">20 275 12287,'-11'-9'0,"3"5"0,8-9 0,0 8 0,0-6 0,0 5 0,0 4 0,0-7 0,8 9 0,5 0 0,5 0 0,2 0 0,1 0 0,3 0 0,2 0 0,16-2 0,-1-3 0,7-1 0,6 2 0,3 1 0,4 3 0,7 0 0,10 0 0,-4 0 0,9 0 0,0 0 0,-3 0 0,1 0 0,-3-2 0,-2-2 0,-4-3 0,2 1 0,-6 6 0,-1 0 0,1 0 0,-5-7 0,-9 1 0,-4 1 0,-2 3 0,-4-4 0,-9-3 0,-5 0 0,-2 1 0,-1-1 0,-8 4 0,1-1 0,-3-9 0,-4 2 0,-4 2 0,-9-2 0,0 6 0,0-6 0,0 7 0,0-8 0,-2 10 0,-5-2 0,5 3 0,-7 3 0,9 0 0,0 9 0,3 4 0,1 5 0,2 1 0,10-8 0,-3-4 0,4-5 0,3-2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11.196"/>
    </inkml:context>
    <inkml:brush xml:id="br0">
      <inkml:brushProperty name="width" value="0.08571" units="cm"/>
      <inkml:brushProperty name="height" value="0.08571" units="cm"/>
      <inkml:brushProperty name="color" value="#004F8B"/>
    </inkml:brush>
  </inkml:definitions>
  <inkml:trace contextRef="#ctx0" brushRef="#br0">1 99 12287,'0'-20'0,"0"1"0,0-1 0,0 7 0,0 0 0,0 9 0,0-5 0,2 9 0,2 2 0,5 2 0,2 3 0,2 2 0,7-5 0,-1 5 0,1 2 0,0-5 0,1 5 0,3 0 0,2 0 0,9-7 0,-2 5 0,4-3 0,2 1 0,7 0 0,2-7 0,2 0 0,4 0 0,12 0 0,8 0 0,4 0 0,0 0 0,12 0 0,-8 0 0,8 0 0,3 0 0,-41 0 0,1 0 0,45-3 0,-47 1 0,0 0 0,3-1 0,1-1 0,3 0 0,0 0 0,-5 2 0,0-1 0,0-1 0,-1 0 0,-2-2 0,0 1 0,44 0 0,-16-3 0,-4 1 0,-9 1 0,-4-1 0,-19 5 0,-7-2 0,-5-3 0,-4 1 0,-6 6 0,-9 0 0,-3 8 0,-8 5 0,0 5 0,-2 1 0,-2 1 0,-3 0 0,-8 1 0,2 3 0,-2 2 0,2-2 0,-3-2 0,10-2 0,-1-18 0,7-4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11.767"/>
    </inkml:context>
    <inkml:brush xml:id="br0">
      <inkml:brushProperty name="width" value="0.08571" units="cm"/>
      <inkml:brushProperty name="height" value="0.08571" units="cm"/>
      <inkml:brushProperty name="color" value="#004F8B"/>
    </inkml:brush>
  </inkml:definitions>
  <inkml:trace contextRef="#ctx0" brushRef="#br0">234 334 12287,'-20'-17'0,"-1"1"0,-3 3 0,-3-2 0,1 6 0,7 1 0,-1-1 0,1 7 0,1-7 0,3 3 0,2-1 0,8 1 0,-1-1 0,12 0 0,7 3 0,14-5 0,12 1 0,13-1 0,13 0 0,16 1 0,-3 3 0,9-4 0,3-1 0,-39 6 0,0 1 0,47-8 0,0 0 0,-4 0 0,-1 0 0,-8-4 0,-4 2 0,-7-2 0,-9 4 0,-12 0 0,-10 2 0,-8 5 0,0 2 0,-9 2 0,-2 0 0,-11 0 0,-4 0 0,-25 0 0,-3 0 0,-12 9 0,5 4 0,0 6 0,-2 7 0,6-13 0,-4 1 0,-5-10 0,1-4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33.901"/>
    </inkml:context>
    <inkml:brush xml:id="br0">
      <inkml:brushProperty name="width" value="0.08571" units="cm"/>
      <inkml:brushProperty name="height" value="0.08571" units="cm"/>
      <inkml:brushProperty name="color" value="#004F8B"/>
    </inkml:brush>
  </inkml:definitions>
  <inkml:trace contextRef="#ctx0" brushRef="#br0">0 256 12287,'20'-13'0,"0"0"0,1 0 0,6-7 0,-3 3 0,8 3 0,3 6 0,4 1 0,7 1 0,13-3 0,10 5 0,3-3 0,0 3 0,-2-1 0,4 1 0,-2-3 0,2 3 0,0-5 0,0 1 0,-7-1 0,-6 0 0,9-4 0,-11 4 0,0 1 0,-5-1 0,-6-4 0,-11 6 0,-4 3 0,-7 2 0,-4 2 0,-3 0 0,-10 0 0,-11 0 0,-14 2 0,-8 5 0,-17-3 0,-2 7 0,-10 0 0,-8 0 0,-11 0 0,1 2 0,-3-9 0,2-8 0,-5-7 0,8-9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34.230"/>
    </inkml:context>
    <inkml:brush xml:id="br0">
      <inkml:brushProperty name="width" value="0.08571" units="cm"/>
      <inkml:brushProperty name="height" value="0.08571" units="cm"/>
      <inkml:brushProperty name="color" value="#004F8B"/>
    </inkml:brush>
  </inkml:definitions>
  <inkml:trace contextRef="#ctx0" brushRef="#br0">20 235 12287,'-10'-19'0,"1"-1"0,9 1 0,0-1 0,0 7 0,2 2 0,5 2 0,6 5 0,-3 2 0,4 2 0,-1 2 0,-2 4 0,6-3 0,-4 3 0,4-4 0,5-2 0,4 0 0,-2 0 0,11 0 0,4 0 0,5 0 0,10 0 0,-1-2 0,3-2 0,3-3 0,4-6 0,0 5 0,-2-1 0,2 0 0,7-4 0,-5 4 0,-4 1 0,-6-1 0,1-4 0,-5 6 0,-1 3 0,-5 2 0,-5 0 0,-8-3 0,-6-1 0,-4 1 0,-9 3 0,0 2 0,-11 0 0,-4 0 0,-13 2 0,-9 5 0,-11 4 0,-2 8 0,-9 1 0,-6 0 0,-13-1 0,13 1 0,-9-9 0,11-3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44.248"/>
    </inkml:context>
    <inkml:brush xml:id="br0">
      <inkml:brushProperty name="width" value="0.08571" units="cm"/>
      <inkml:brushProperty name="height" value="0.08571" units="cm"/>
      <inkml:brushProperty name="color" value="#004F8B"/>
    </inkml:brush>
  </inkml:definitions>
  <inkml:trace contextRef="#ctx0" brushRef="#br0">138 138 12287,'11'-20'0,"-3"7"0,-8 0 0,7 0 0,0-6 0,1 1 0,-1 5 0,-5 4 0,7 14 0,-9 6 0,0 8 0,-9 14 0,-4 0 0,-5 6 0,-1 6 0,6-1 0,0 8 0,-2 3 0,-3 1 0,1 3 0,1-2 0,6-5 0,1-6 0,0-5 0,5-4 0,-3-2 0,3-2 0,2-16 0,4 0 0,4-6 0,5-4 0,9-9 0,-1-5 0,1-6 0,8-11 0,5-6 0,4-7 0,2-11 0,5-5 0,-3-1 0,-4 2 0,0-3 0,-2 3 0,-2 2 0,-7 9 0,-4 4 0,-9 4 0,-2 13 0,-3 1 0,-1 8 0,-7 6 0,0 16 0,0 9 0,0 2 0,0 8 0,0 3 0,0 4 0,0 2 0,6 0 0,1 1 0,-3-3 0,-2-5 0,5 3 0,2-9 0,2-2 0,4-2 0,2-9 0,3-2 0,-1-2 0,1-5 0,0-2 0,-1-2 0,3 0 0,4 0 0,-4-9 0,4-4 0,-4-4 0,-3-3 0,-5-8 0,-4-5 0,-1-4 0,-5-2 0,-1 0 0,-3-2 0,0-3 0,0-2 0,-7 1 0,-2 5 0,1 3 0,-1 5 0,-6 1 0,4 7 0,0-2 0,2 6 0,9 7 0,0 9 0,9-13 0,2 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31.827"/>
    </inkml:context>
    <inkml:brush xml:id="br0">
      <inkml:brushProperty name="width" value="0.08571" units="cm"/>
      <inkml:brushProperty name="height" value="0.08571" units="cm"/>
      <inkml:brushProperty name="color" value="#004F8B"/>
    </inkml:brush>
  </inkml:definitions>
  <inkml:trace contextRef="#ctx0" brushRef="#br0">1 118 12287,'19'-9'0,"1"-4"0,2 3 0,4-4 0,2 10 0,7-2 0,-2 1 0,1-1 0,6 4 0,3-5 0,5 5 0,2 2 0,2-2 0,9-3 0,3-1 0,1 1 0,7 3 0,-5 2 0,1-2 0,-1-4 0,5 3 0,-4-3 0,-1 4 0,1 2 0,-12 0 0,-10 0 0,-5 0 0,-1 0 0,-10 0 0,-6 2 0,-9 4 0,-10 5 0,-21 9 0,-16-1 0,-16 1 0,-26-3 0,-11-4 0,30-7 0,-1-3 0,-4-3 0,0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44.874"/>
    </inkml:context>
    <inkml:brush xml:id="br0">
      <inkml:brushProperty name="width" value="0.08571" units="cm"/>
      <inkml:brushProperty name="height" value="0.08571" units="cm"/>
      <inkml:brushProperty name="color" value="#004F8B"/>
    </inkml:brush>
  </inkml:definitions>
  <inkml:trace contextRef="#ctx0" brushRef="#br0">682 135 12287,'0'-37'0,"0"4"0,0 5 0,0 9 0,0 8 0,-2 4 0,-5 14 0,-8 6 0,-9 4 0,-6 11 0,-10 3 0,1 2 0,0-1 0,-2 7 0,-3 7 0,-2-2 0,3-3 0,1-2 0,3 1 0,0-1 0,0 0 0,8-2 0,3-4 0,2-7 0,0-4 0,6-12 0,7-3 0,9-7 0,-1-9 0,8-10 0,3-12 0,9-6 0,-2-2 0,3 0 0,-3 0 0,4-5 0,-6 3 0,2 6 0,0 4 0,-8 5 0,1 7 0,-2 1 0,3 5 0,-5-4 0,16 14 0,-5-3 0,4 4 0,3 10 0,-1 6 0,1 3 0,-1 3 0,8 6 0,1 2 0,0 0 0,0 1 0,-1 3 0,-8-3 0,1-1 0,-1 0 0,-1-2 0,-3-6 0,-4 0 0,-2-1 0,-5-4 0,-10-8 0,-23-18 0,-12-19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45.310"/>
    </inkml:context>
    <inkml:brush xml:id="br0">
      <inkml:brushProperty name="width" value="0.08571" units="cm"/>
      <inkml:brushProperty name="height" value="0.08571" units="cm"/>
      <inkml:brushProperty name="color" value="#004F8B"/>
    </inkml:brush>
  </inkml:definitions>
  <inkml:trace contextRef="#ctx0" brushRef="#br0">79 438 12287,'-24'-8'0,"5"-5"0,1-5 0,10-1 0,1-1 0,5 0 0,2 1 0,11 6 0,6 2 0,9 0 0,5 0 0,1 7 0,8-5 0,-1 2 0,0 1 0,0-1 0,0 7 0,1-2 0,-1-4 0,-2 3 0,-4-3 0,-7 2 0,-5-3 0,-3 3 0,-5-9 0,-7 0 0,-12-7 0,-7 0 0,-5 1 0,-1-1 0,-1 1 0,1 1 0,-1 5 0,0-4 0,1 4 0,-1-5 0,9 12 0,7 12 0,8 18 0,1 20 0,6 10 0,-3 11 0,-3 14 0,-5 14 0,-3-40 0,-1 1 0,-2-1 0,-3-1 0,-2-2 0,-2 0 0,-1 2 0,-3-2 0,-22 40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48.905"/>
    </inkml:context>
    <inkml:brush xml:id="br0">
      <inkml:brushProperty name="width" value="0.08571" units="cm"/>
      <inkml:brushProperty name="height" value="0.08571" units="cm"/>
      <inkml:brushProperty name="color" value="#004F8B"/>
    </inkml:brush>
  </inkml:definitions>
  <inkml:trace contextRef="#ctx0" brushRef="#br0">0 283 12287,'11'-19'0,"-2"8"0,-9 0 0,2 7 0,5-3 0,-5-8 0,4 2 0,-1 4 0,-1 0 0,3 1 0,1 5 0,-1-3 0,6 4 0,4 0 0,5-3 0,2-1 0,2 1 0,9 3 0,-2 2 0,4 0 0,2 0 0,0 0 0,0 0 0,-2 0 0,-4 0 0,2 0 0,-7-2 0,1-2 0,-1-3 0,-9 1 0,-8 3 0,-2-3 0,4 1 0,-6-8 0,-1 0 0,-6-6 0,-6 6 0,-1 0 0,3-3 0,2 8 0,2-10 0,0 18 0,0 0 0,0 2 0,2 11 0,2 5 0,3 6 0,6 6 0,-5 10 0,3 1 0,5 5 0,-6 2 0,1 8 0,-2-1 0,-5-1 0,1 7 0,-1-9 0,3 5 0,-3 2 0,-2-7 0,-2-2 0,0-2 0,0-4 0,0-3 0,-2-4 0,-2-4 0,-3-7 0,-8 0 0,4-4 0,-4-7 0,-5-4 0,5-5 0,-13-6 0,1 0 0,1 0 0,-8 0 0,1 0 0,-2 0 0,2 0 0,-4-8 0,7-6 0,-1-3 0,5-3 0,0 1 0,4-1 0,5 1 0,-1-1 0,3-6 0,2 0 0,7 2 0,3 2 0,3 2 0,0 1 0,0-1 0,0 1 0,0-1 0,0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50.340"/>
    </inkml:context>
    <inkml:brush xml:id="br0">
      <inkml:brushProperty name="width" value="0.08571" units="cm"/>
      <inkml:brushProperty name="height" value="0.08571" units="cm"/>
      <inkml:brushProperty name="color" value="#004F8B"/>
    </inkml:brush>
  </inkml:definitions>
  <inkml:trace contextRef="#ctx0" brushRef="#br0">197 79 12287,'0'-20'0,"0"7"0,0 0 0,0 6 0,0-6 0,0 9 0,0-5 0,0 11 0,0 5 0,0 6 0,-9 4 0,-4 3 0,-5 0 0,-1-1 0,1 7 0,3 0 0,2-2 0,-2-2 0,-3 4 0,1 0 0,4-2 0,-2-2 0,8-2 0,1-9 0,6-3 0,6-16 0,3-5 0,2-5 0,4-1 0,2-1 0,3-2 0,0-2 0,-1-2 0,3-2 0,2 4 0,2-2 0,-2 2 0,-2 4 0,-5 5 0,-1 4 0,-3 2 0,-7 3 0,7 6 0,2 0 0,3 0 0,-1 2 0,1 4 0,-3 10 0,0 8 0,11 6 0,-10 7 0,-1-6 0,2-12 0,1 1 0,1-9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7:07.480"/>
    </inkml:context>
    <inkml:brush xml:id="br0">
      <inkml:brushProperty name="width" value="0.08571" units="cm"/>
      <inkml:brushProperty name="height" value="0.08571" units="cm"/>
      <inkml:brushProperty name="color" value="#004F8B"/>
    </inkml:brush>
  </inkml:definitions>
  <inkml:trace contextRef="#ctx0" brushRef="#br0">60 175 12287,'-14'0'0,"1"0"0,9-2 0,-5-3 0,1-1 0,5-1 0,-5 5 0,8-4 0,8 3 0,6-3 0,3 4 0,3 2 0,-1 0 0,3 0 0,4 0 0,7 0 0,4-2 0,2-3 0,0-1 0,0 1 0,9-3 0,2 1 0,3 1 0,-1-3 0,-6 0 0,4-6 0,0 4 0,0 2 0,-9-4 0,1 7 0,-12-1 0,-8-2 0,2 7 0,-11-4 0,0 6 0,-7 6 0,-8-1 0,-19 8 0,-6 2 0,-5 2 0,-5 3 0,-2 2 0,-1 2 0,1 2 0,0-7 0,0-8 0,0 0 0,-1 0 0,8-7 0,-1 3 0,-2-5 0,-2-2 0,-2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7:07.802"/>
    </inkml:context>
    <inkml:brush xml:id="br0">
      <inkml:brushProperty name="width" value="0.08571" units="cm"/>
      <inkml:brushProperty name="height" value="0.08571" units="cm"/>
      <inkml:brushProperty name="color" value="#004F8B"/>
    </inkml:brush>
  </inkml:definitions>
  <inkml:trace contextRef="#ctx0" brushRef="#br0">79 216 12287,'-20'0'0,"0"-2"0,1-4 0,8 3 0,2-14 0,11 15 0,5-5 0,-3 5 0,9 0 0,5-2 0,6-3 0,0 1 0,8 3 0,5-1 0,7-3 0,-1-1 0,10 1 0,-1-4 0,-2 0 0,7-6 0,-5 6 0,2-2 0,-1 0 0,-5 6 0,-9-3 0,-2 1 0,-5 5 0,-3-5 0,-10 2 0,1 1 0,-11 6 0,-9 0 0,-11 2 0,-7 4 0,5-1 0,0 8 0,-2 2 0,-2 0 0,-3-2 0,7-4 0,0-9 0,-2 0 0,-3 0 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42.160"/>
    </inkml:context>
    <inkml:brush xml:id="br0">
      <inkml:brushProperty name="width" value="0.08571" units="cm"/>
      <inkml:brushProperty name="height" value="0.08571" units="cm"/>
      <inkml:brushProperty name="color" value="#004F8B"/>
    </inkml:brush>
  </inkml:definitions>
  <inkml:trace contextRef="#ctx0" brushRef="#br0">79 235 12287,'-13'-6'0,"0"-1"0,9-2 0,-5 5 0,0-2 0,5-7 0,-9 6 0,8 0 0,-3 7 0,8 0 0,8 0 0,5 0 0,5 0 0,1 0 0,1 0 0,6 0 0,0 0 0,-2 0 0,-2 0 0,4 0 0,0 0 0,0 0 0,3 0 0,-8 0 0,8 0 0,-3 0 0,0 0 0,9 0 0,-2 0 0,1 0 0,-1 0 0,4 0 0,-4 3 0,6 1 0,7 3 0,-3-1 0,9-6 0,1 0 0,-3 0 0,0 0 0,-7 0 0,5 0 0,2 0 0,-6-2 0,2-2 0,-5-3 0,-2 3 0,-2 1 0,-2 3 0,-2 0 0,2 0 0,-5 0 0,3 0 0,0 0 0,-3 0 0,7 0 0,-4 0 0,4 0 0,2 0 0,7 0 0,-1 0 0,-1 0 0,-3 0 0,5 0 0,2 0 0,0 0 0,0 0 0,4 0 0,-6 0 0,-1 0 0,3 0 0,-6-2 0,6-2 0,-3-3 0,1 3 0,0 2 0,-5 2 0,3 0 0,1 0 0,1 0 0,-4 0 0,1 0 0,3 0 0,8 0 0,-1 0 0,1 0 0,-2 0 0,5 0 0,-5 0 0,5 0 0,2 0 0,-1 0 0,1 0 0,-2 0 0,-5 0 0,5 0 0,-5 0 0,2 0 0,-1 0 0,1 0 0,-6 0 0,2 0 0,5 0 0,-8-2 0,1-3 0,0-1 0,5 1 0,-3 3 0,0 2 0,0 0 0,0 0 0,-7 0 0,5 0 0,-2 0 0,0 0 0,6 0 0,-6 0 0,-3 0 0,-1 0 0,-3 0 0,0 0 0,0 0 0,0 0 0,7 0 0,2 0 0,0 0 0,0 0 0,-2 0 0,-5 0 0,3 0 0,1 0 0,8 0 0,-8-2 0,-1-2 0,-3-3 0,5 1 0,2 6 0,0 0 0,0 0 0,-3 0 0,-5 0 0,-1 0 0,0 0 0,7 0 0,-1 0 0,-1 0 0,-3 0 0,-1 0 0,-1 2 0,0 2 0,0 3 0,0-1 0,1-6 0,-1 0 0,0 0 0,7 7 0,-1-1 0,1-1 0,2-3 0,-4-2 0,6 0 0,0 0 0,0 0 0,-4 0 0,6 0 0,0-2 0,-2-5 0,5 3 0,-7-7 0,0 0 0,-1 0 0,-1 5 0,-4-5 0,-1 0 0,-2 0 0,5 4 0,-14-3 0,3-1 0,-1 0 0,-8 6 0,3-1 0,-6 2 0,-1-3 0,-7 5 0,0-5 0,-6 5 0,3 4 0,-1 5 0,-13 6 0,-18 13 0,-15 7 0,-13 4 0,-24-16 0,2 6 0,-15-17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6:43.391"/>
    </inkml:context>
    <inkml:brush xml:id="br0">
      <inkml:brushProperty name="width" value="0.08571" units="cm"/>
      <inkml:brushProperty name="height" value="0.08571" units="cm"/>
      <inkml:brushProperty name="color" value="#004F8B"/>
    </inkml:brush>
  </inkml:definitions>
  <inkml:trace contextRef="#ctx0" brushRef="#br0">20 354 12287,'-11'-11'0,"2"0"0,9 4 0,0 5 0,0-7 0,2 9 0,5 0 0,4 0 0,8 0 0,1 0 0,-1 0 0,1 0 0,0 0 0,-1 0 0,1 0 0,6 7 0,0 0 0,0-3 0,3-2 0,-6-2 0,10 2 0,2 3 0,2 1 0,-4 1 0,-1-5 0,3 2 0,2 3 0,2-1 0,1-6 0,1 0 0,5 0 0,-3 0 0,7 0 0,0 0 0,0 0 0,1 0 0,3 0 0,-4 0 0,-2 0 0,6 0 0,-3 2 0,1 3 0,0 1 0,-2 1 0,5-5 0,-3 2 0,2 3 0,3-1 0,2-6 0,0 0 0,-1 0 0,1 0 0,2 0 0,2 0 0,3 0 0,3 0 0,-6 0 0,-2 0 0,3 0 0,-1 0 0,-5-2 0,-1-2 0,-5-3 0,5 1 0,-5 4 0,3-3 0,-3-1 0,9-1 0,-4 7 0,-1-2 0,5-2 0,-4-3 0,4 1 0,-2-1 0,4 1 0,-2 1 0,0 3 0,-3 0 0,1-2 0,0-3 0,0 3 0,0 1 0,-1 3 0,-1 0 0,0-2 0,-3-2 0,0-3 0,14 1 0,-9 6 0,0 0 0,-5 0 0,7 0 0,-7 0 0,1-2 0,2-5 0,-1 5 0,3-5 0,0 5 0,0 2 0,-1 0 0,1-2 0,0-2 0,0-3 0,0 1 0,-1 6 0,1 0 0,0 0 0,6-7 0,3 1 0,-1 1 0,1 3 0,6 0 0,-2-2 0,2-5 0,-2-2 0,4 7 0,-7-5 0,3 2 0,0 1 0,-9-7 0,5 4 0,-3 0 0,0 1 0,7-5 0,-6 6 0,-3 0 0,-2-1 0,-2 6 0,-1-7 0,-1 2 0,-5 1 0,3-1 0,-7 7 0,0 0 0,-1 0 0,-1 0 0,-7 0 0,-2 0 0,-4 0 0,2-6 0,-9-1 0,-2 3 0,-2 2 0,-3-1 0,1-3 0,0 4 0,-10-7 0,-1 9 0,-9-17 0,0-5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7:22.205"/>
    </inkml:context>
    <inkml:brush xml:id="br0">
      <inkml:brushProperty name="width" value="0.08571" units="cm"/>
      <inkml:brushProperty name="height" value="0.08571" units="cm"/>
      <inkml:brushProperty name="color" value="#004F8B"/>
    </inkml:brush>
  </inkml:definitions>
  <inkml:trace contextRef="#ctx0" brushRef="#br0">284 155 12287,'-20'0'0,"3"-2"0,4-4 0,4 1 0,9-8 0,0 7 0,0-7 0,0 6 0,0-6 0,0 6 0,-2-3 0,-5 1 0,5 2 0,-9 7 0,5 0 0,4 0 0,-5 0 0,14 0 0,8 0 0,9 0 0,0 0 0,8 0 0,3 0 0,2 0 0,3 0 0,-3-2 0,-3-2 0,-1-3 0,-2-1 0,3 3 0,-3-1 0,-3 1 0,-8 3 0,-7 0 0,2-5 0,-6 5 0,-3-4 0,-14 10 0,-12 5 0,-10 2 0,-10 2 0,-3 6 0,-3 1 0,3-1 0,-3 1 0,2 0 0,5-3 0,2-4 0,-2 2 0,11-6 0,-1 0 0,1 0 0,-5 4 0,7-7 0,2-2 0,2-1 0,3-3 0,-1 0 0,1 0 0,10 0 0,9 0 0,11 0 0,13-7 0,4 1 0,2-1 0,5-2 0,2 7 0,5-7 0,1 3 0,3-1 0,6-6 0,-6 7 0,-2 1 0,-3 3 0,-4-4 0,-4-1 0,-7 3 0,-4 2 0,-9 0 0,0-5 0,-11 5 0,-2-3 0,-11 10 0,-9-1 0,-4 9 0,-4 0 0,-2-2 0,6-2 0,-2-9 0,-5 0 0,1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03.040"/>
    </inkml:context>
    <inkml:brush xml:id="br0">
      <inkml:brushProperty name="width" value="0.08571" units="cm"/>
      <inkml:brushProperty name="height" value="0.08571" units="cm"/>
      <inkml:brushProperty name="color" value="#004F8B"/>
    </inkml:brush>
  </inkml:definitions>
  <inkml:trace contextRef="#ctx0" brushRef="#br0">1 593 12287,'0'-20'0,"0"7"0,0 0 0,0 0 0,0 2 0,0 5 0,0 12 0,6-1 0,1 8 0,-3 2 0,-2-4 0,-2 2 0,0 2 0,7 3 0,-1 1 0,3-1 0,-5-3 0,3-2 0,2-9 0,-3 3 0,5-5 0,9-2 0,-1 0 0,1-2 0,2-3 0,4-1 0,-2-9 0,8 2 0,5-5 0,7-1 0,6-8 0,13-3 0,7-5 0,8-6 0,-32 15 0,0 0 0,0 0 0,-1 1 0,1 0 0,0-2 0,39-25 0,-40 29 0,-1 0 0,28-27 0,-7 4 0,-8 9 0,-16 0 0,-10 13 0,-3 7 0,-11 2 0,-10 15 0,-5 8 0,-4 16 0,-5 9 0,-6 6 0,-4 7 0,-9 4 0,-3 7 0,-1-5 0,6-13 0,-4-11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32.752"/>
    </inkml:context>
    <inkml:brush xml:id="br0">
      <inkml:brushProperty name="width" value="0.08571" units="cm"/>
      <inkml:brushProperty name="height" value="0.08571" units="cm"/>
      <inkml:brushProperty name="color" value="#004F8B"/>
    </inkml:brush>
  </inkml:definitions>
  <inkml:trace contextRef="#ctx0" brushRef="#br0">20 214 12287,'-10'-9'0,"1"5"0,9-9 0,9 9 0,6-3 0,9 5 0,8 2 0,8-7 0,5 1 0,8-1 0,3-1 0,12 5 0,6-3 0,6 4 0,5 2 0,-35 0 0,0 0 0,0 0 0,1 0 0,0 0 0,0 0 0,-1 0 0,0 0 0,6 0 0,-1 0 0,-4 0 0,1 0 0,2 0 0,0 0-31,2 0 1,-1 0 0,-3 0 0,-1 0 0,3 0 0,1 0 0,0 0 0,1 0 30,2 0 0,1 0 0,-1 0 0,0 0 0,-3 0 0,1 0 0,-1 0 0,1 0 0,-2 0 0,1 0 0,2-1 0,1 0 0,-3-1 0,-1-1 0,0-1 0,-1-1 0,45-5 0,-47 7 0,0-1 0,41-9 0,-5 0 0,-5 2 0,-5-4 0,-8 6 0,-10 0 0,-11 1 0,-7 1 0,-4 7 0,-4-2 0,-7-5 0,-11 5 0,-1-4 0,-12 12 0,-4 7 0,-14 5 0,-8 1 0,-11 1 0,5-9 0,-9-2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06.338"/>
    </inkml:context>
    <inkml:brush xml:id="br0">
      <inkml:brushProperty name="width" value="0.08571" units="cm"/>
      <inkml:brushProperty name="height" value="0.08571" units="cm"/>
      <inkml:brushProperty name="color" value="#004F8B"/>
    </inkml:brush>
  </inkml:definitions>
  <inkml:trace contextRef="#ctx0" brushRef="#br0">99 157 12287,'-11'0'0,"-6"0"0,6 9 0,-7-9 0,5 0 0,-4 0 0,15-11 0,-5 4 0,5 3 0,2-9 0,0 6 0,0-6 0,9 9 0,4-5 0,6 3 0,7-1 0,-2 1 0,9 6 0,2 0 0,2 0 0,2 0 0,0-2 0,1-3 0,-1-1 0,0-1 0,0 7 0,0 0 0,1 0 0,-8 0 0,-1 0 0,-3-2 0,-4-5 0,-2 5 0,-3-6 0,1-1 0,-9 4 0,-5-8 0,-12 9 0,-7-2 0,-5 3 0,-1 3 0,-1 0 0,-2 0 0,-2 0 0,-2 0 0,-2 7 0,4 2 0,-2 1 0,2 6 0,2-8 0,5 1 0,1-2 0,3-1 0,3 3 0,-4-3 0,8-3 0,12 3 0,5-6 0,9-6 0,0-7 0,8-14 0,2-3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19.318"/>
    </inkml:context>
    <inkml:brush xml:id="br0">
      <inkml:brushProperty name="width" value="0.08571" units="cm"/>
      <inkml:brushProperty name="height" value="0.08571" units="cm"/>
      <inkml:brushProperty name="color" value="#004F8B"/>
    </inkml:brush>
  </inkml:definitions>
  <inkml:trace contextRef="#ctx0" brushRef="#br0">59 79 12287,'0'-13'0,"0"-1"0,0 8 0,0-7 0,9 9 0,4-3 0,4 5 0,3 2 0,-1 0 0,1 2 0,2 2 0,4 3 0,7-3 0,1-2 0,3-2 0,-2 0 0,2 0 0,-2 0 0,0 0 0,-2 0 0,-1 0 0,-8 0 0,2 0 0,-4 0 0,-4-2 0,-5-4 0,4 4 0,-17-7 0,0 7 0,-11-3 0,-6-1 0,-3-1 0,1 7 0,-1 0 0,7 0 0,0 0 0,9 2 0,-3 5 0,5 6 0,2 13 0,0 5 0,0-1 0,0 14 0,2-5 0,2 4 0,3 5 0,-1 2 0,-3 9 0,1 0 0,2 0 0,1-3 0,-7-1 0,0-5 0,0-2 0,0-5 0,0-8 0,0-4 0,0-3 0,-7-2 0,-1-8 0,-5-5 0,-9-7 0,0 3 0,-11-3 0,-1-1 0,-3-3 0,-3-2 0,1 0 0,0 0 0,0 0 0,6-2 0,3-5 0,1-4 0,5 0 0,5-6 0,4 4 0,4-4 0,2-3 0,-4 0 0,6 1 0,1-3 0,-3-4 0,7-2 0,-5-5 0,5-22 0,2 3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19.753"/>
    </inkml:context>
    <inkml:brush xml:id="br0">
      <inkml:brushProperty name="width" value="0.08571" units="cm"/>
      <inkml:brushProperty name="height" value="0.08571" units="cm"/>
      <inkml:brushProperty name="color" value="#004F8B"/>
    </inkml:brush>
  </inkml:definitions>
  <inkml:trace contextRef="#ctx0" brushRef="#br0">334 40 12287,'0'-20'0,"0"10"0,-2 1 0,-3 11 0,-1 5 0,-9 3 0,2 12 0,-5 2 0,-1 4 0,-3 1 0,-4-1 0,4 5 0,-4-7 0,2 7 0,0-7 0,0-2 0,7-3 0,-3-1 0,7 0 0,-5-1 0,8-8 0,1-11 0,9-13 0,0-4 0,0-3 0,9-2 0,4-2 0,4-4 0,3-3 0,-1 5 0,3-4 0,2 2 0,2 4 0,0-5 0,-6 5 0,-3 5 0,-4 4 0,5 10 0,-5-1 0,4 3 0,3 6 0,-1 5 0,1 12 0,0 10 0,6 7 0,0 5 0,-2 1 0,-2 3 0,4 6 0,0-6 0,9-9 0,-5-9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57.075"/>
    </inkml:context>
    <inkml:brush xml:id="br0">
      <inkml:brushProperty name="width" value="0.08571" units="cm"/>
      <inkml:brushProperty name="height" value="0.08571" units="cm"/>
      <inkml:brushProperty name="color" value="#004F8B"/>
    </inkml:brush>
  </inkml:definitions>
  <inkml:trace contextRef="#ctx0" brushRef="#br0">20 510 12287,'-2'-17'0,"-2"1"0,-3 3 0,3-2 0,2-2 0,2-3 0,0 0 0,0 1 0,0-1 0,2 1 0,2-1 0,3 0 0,8-6 0,0 0 0,9 0 0,9-2 0,10 4 0,5-7 0,2 1 0,5-1 0,8 10 0,5-1 0,-1 9 0,1 4 0,-5 2 0,-9 10 0,-4 5 0,-2 12 0,-4 15 0,-9 15 0,-7 4 0,-6 7 0,-1 18 0,-14 1 0,-3 7 0,-2 7 0,-2-7 0,0-2 0,0-7 0,0-6 0,3-13 0,3-13 0,5-7 0,0-6 0,6-5 0,-4-11 0,5-4 0,1-4 0,-1-13 0,-5-9 0,-7-13 0,5-18 0,0-6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57.347"/>
    </inkml:context>
    <inkml:brush xml:id="br0">
      <inkml:brushProperty name="width" value="0.08571" units="cm"/>
      <inkml:brushProperty name="height" value="0.08571" units="cm"/>
      <inkml:brushProperty name="color" value="#004F8B"/>
    </inkml:brush>
  </inkml:definitions>
  <inkml:trace contextRef="#ctx0" brushRef="#br0">429 49 12287,'-9'-31'0,"7"14"0,-4 17 0,3 9 0,3 15 0,-2 6 0,-4 9 0,1 20 0,-10 2 0,-4 4 0,-5 3 0,-5-3 0,5-4 0,-4 2 0,-2 3 0,6-3 0,-5-9 0,3-4 0,0-2 0,-2-2 0,6-7 0,0-2 0,5-4 0,4-5 0,0-8 0,6-1 0,7-8 0,7-9 0,8-15 0,9-19 0,6-14 0,9-13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57.689"/>
    </inkml:context>
    <inkml:brush xml:id="br0">
      <inkml:brushProperty name="width" value="0.08571" units="cm"/>
      <inkml:brushProperty name="height" value="0.08571" units="cm"/>
      <inkml:brushProperty name="color" value="#004F8B"/>
    </inkml:brush>
  </inkml:definitions>
  <inkml:trace contextRef="#ctx0" brushRef="#br0">1 51 12287,'9'-20'0,"-7"0"0,7 9 0,-9 11 0,0 16 0,0 8 0,0 8 0,0 5 0,0 7 0,0 4 0,0 4 0,0 9 0,0-11 0,0 0 0,0-4 0,0-7 0,0-4 0,2-5 0,4-1 0,5-10 0,9-8 0,-1-2 0,1-5 0,8-4 0,5-8 0,4-14 0,2-15 0,7-11 0,0-11 0,-1-8 0,-5-3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57.917"/>
    </inkml:context>
    <inkml:brush xml:id="br0">
      <inkml:brushProperty name="width" value="0.08571" units="cm"/>
      <inkml:brushProperty name="height" value="0.08571" units="cm"/>
      <inkml:brushProperty name="color" value="#004F8B"/>
    </inkml:brush>
  </inkml:definitions>
  <inkml:trace contextRef="#ctx0" brushRef="#br0">18 79 12287,'-11'-20'0,"4"1"0,14 8 0,8 4 0,7 5 0,4 2 0,9-8 0,-5-3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59.924"/>
    </inkml:context>
    <inkml:brush xml:id="br0">
      <inkml:brushProperty name="width" value="0.08571" units="cm"/>
      <inkml:brushProperty name="height" value="0.08571" units="cm"/>
      <inkml:brushProperty name="color" value="#004F8B"/>
    </inkml:brush>
  </inkml:definitions>
  <inkml:trace contextRef="#ctx0" brushRef="#br0">57 470 12287,'-7'-13'0,"-2"0"0,1-2 0,-1-2 0,-4-3 0,6 0 0,3 1 0,4 6 0,7 0 0,12 6 0,18-4 0,13 0 0,16 1 0,16-4 0,12-5 0,-44 9 0,0 0 0,2 0 0,1 1 0,4-1 0,1 0 0,-1-1 0,-1 0 0,2 0 0,0-2 0,-3 1 0,-1-2 0,-5-2 0,0 0 0,36-11 0,-16 6 0,-12 5 0,-11 1 0,-14 9 0,-16-1 0,-23 9 0,-19 7 0,-16 11 0,-14 8 0,-14 15 0,-2 5 0,-2 5 0,30-26 0,-1-2 0,-36 14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17.733"/>
    </inkml:context>
    <inkml:brush xml:id="br0">
      <inkml:brushProperty name="width" value="0.08571" units="cm"/>
      <inkml:brushProperty name="height" value="0.08571" units="cm"/>
      <inkml:brushProperty name="color" value="#004F8B"/>
    </inkml:brush>
  </inkml:definitions>
  <inkml:trace contextRef="#ctx0" brushRef="#br0">1 99 12287,'11'-2'0,"-3"-3"0,1-1 0,-7-3 0,5 2 0,-5 5 0,0-6 0,3 5 0,1-3 0,9 4 0,-2-5 0,5 5 0,1 2 0,1 0 0,2 0 0,4 0 0,2 0 0,9 0 0,0 0 0,5 0 0,3 0 0,1 0 0,4 2 0,0 5 0,11-3 0,-6 7 0,-1-2 0,3-5 0,-1-2 0,3-2 0,-2 0 0,-5 0 0,-4 0 0,-9 0 0,-2 0 0,-4 0 0,-5 0 0,-8 0 0,-1 0 0,-8 0 0,-26 0 0,-18 0 0,-6 0 0,-9 0 0,-2-2 0,-2-5 0,-3-6 0,-14 5 0,16-18 0,-14 4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18.331"/>
    </inkml:context>
    <inkml:brush xml:id="br0">
      <inkml:brushProperty name="width" value="0.08571" units="cm"/>
      <inkml:brushProperty name="height" value="0.08571" units="cm"/>
      <inkml:brushProperty name="color" value="#004F8B"/>
    </inkml:brush>
  </inkml:definitions>
  <inkml:trace contextRef="#ctx0" brushRef="#br0">393 38 12287,'20'-7'0,"-3"-1"0,-4-3 0,-4 7 0,-9-3 0,0 14 0,0 3 0,-2 10 0,-5 0 0,-6-1 0,-11 1 0,-4 2 0,-3 2 0,-4 2 0,1 0 0,-3-4 0,2 2 0,0 2 0,-7 0 0,12-9 0,-1-2 0,5-1 0,7-1 0,6 6 0,4-6 0,9 0 0,9-8 0,4 1 0,6-4 0,7-2 0,-2 7 0,9-1 0,2 1 0,2 2 0,0-5 0,-2 7 0,-2 0 0,1 0 0,3-5 0,0 5 0,-2 0 0,-2 0 0,-3-5 0,5 5 0,-4-2 0,-3-5 0,-2-1 0,-6-3 0,-1 0 0,1 0 0,-7-9 0,-2-4 0,0-5 0,0-1 0,-7-7 0,3-3 0,-5-1 0,-2-5 0,-2-2 0,-5-2 0,-4 2 0,0 4 0,-6-4 0,4 7 0,-5-1 0,-1 5 0,-7 6 0,-1 7 0,4 7 0,7 4 0,3 2 0,9-9 0,-5-2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09:21.774"/>
    </inkml:context>
    <inkml:brush xml:id="br0">
      <inkml:brushProperty name="width" value="0.08571" units="cm"/>
      <inkml:brushProperty name="height" value="0.08571" units="cm"/>
      <inkml:brushProperty name="color" value="#004F8B"/>
    </inkml:brush>
  </inkml:definitions>
  <inkml:trace contextRef="#ctx0" brushRef="#br0">194 274 12287,'-30'-43'0,"3"4"0,6 4 0,1 4 0,0 5 0,1 4 0,1 3 0,3 1 0,2 5 0,9 5 0,-3 8 0,12 2 0,3 4 0,3 7 0,2-2 0,7 5 0,-1 1 0,1 0 0,6 12 0,3-14 0,1 0 0,5 3 0,8-3 0,5 0 0,2-4 0,5-2 0,1-3 0,5-6 0,5 0 0,6 0 0,6 0 0,5-2 0,4-2 0,2-3 0,0-8 0,7 4 0,-2-2 0,0 0 0,-42 7 0,0-1 0,42-13 0,-3 3 0,-2 4 0,3-5 0,-7 7 0,-2-2 0,-3 0 0,-10 7 0,-5-5 0,-4 2 0,-2 5 0,-2-1 0,-7 1 0,-9-2 0,-6 1 0,-11 3 0,2 2 0,-4 0 0,-3 0 0,-8 2 0,-2 3 0,-3 3 0,1 3 0,0 2 0,-7 7 0,0-1 0,0 1 0,0 0 0,0-18 0,0-4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51.116"/>
    </inkml:context>
    <inkml:brush xml:id="br0">
      <inkml:brushProperty name="width" value="0.08571" units="cm"/>
      <inkml:brushProperty name="height" value="0.08571" units="cm"/>
      <inkml:brushProperty name="color" value="#004F8B"/>
    </inkml:brush>
  </inkml:definitions>
  <inkml:trace contextRef="#ctx0" brushRef="#br0">236 273 12287,'-20'-24'0,"1"2"0,-1 4 0,3 3 0,2-4 0,1-1 0,-1 0 0,4 3 0,-2 2 0,0 2 0,2-3 0,-4 6 0,6-3 0,-2-3 0,5 5 0,-7-2 0,9 9 0,-5-3 0,9 14 0,9 2 0,4 6 0,2-2 0,-2 2 0,11-4 0,-2 2 0,4 0 0,2-2 0,7 4 0,-2-6 0,4 0 0,2-1 0,7 6 0,-1-6 0,1 1 0,2 0 0,-7 4 0,7-5 0,-2 1 0,0 0 0,8 4 0,-2-4 0,3-1 0,-3 1 0,9 4 0,-4-4 0,1 2 0,6 4 0,-1-4 0,0 0 0,4 0 0,5 0 0,9-5 0,-11 5 0,1-2 0,1-5 0,4 5 0,5-3 0,-3-1 0,5-3 0,-7-2 0,9 0 0,-4 0 0,-1 0 0,14 0 0,-15 0 0,1 0 0,1 0 0,-5 0 0,-2 0 0,-4 0 0,-3 0 0,7 0 0,-4 0 0,2 0 0,0 0 0,-1 0 0,8 0 0,-1 0 0,1 0 0,-1-7 0,0 1 0,3 1 0,4 3 0,2 2 0,9 0 0,-3-2 0,1-4 0,-41 5 0,1-1 0,44-6 0,-47 4 0,0 1 0,3 0 0,-1 0 0,-2-2 0,0 1 0,4 2 0,1-1 0,0 0 0,-1-2 0,0-1 0,-1 1 0,4 2 0,0-1 0,-3-1 0,1-1 0,0 2 0,1 0-35,-2 2 0,1-1 0,3-2 1,0 0-1,-3-1 0,1 1 0,2-2 1,-1 1 34,1-2 0,-2 2 0,-5 4 0,0 0 0,2-2 0,-1-1 0,0 2 0,1 0 0,1 0 0,1-1 0,-2-2 0,1-1 0,-1 3 0,1 0 0,-2-1 0,0 1 0,-1-1 0,-1 1 0,-1 0 0,0 2 0,48 2 0,-2 0 0,-5 0 0,-41-3 0,0-1 0,46-2 0,0 1 0,0 3 0,-43 2 0,0 0 0,45 0 0,-48 0 0,1 0 0,-2 0 0,2 0 0,2 0 0,0 0 0,2 0 0,-1 0 0,2 0 0,-1 0 0,1 0 0,-1 0 0,-3 0 0,-1 0 0,3 0 0,1 0 0,-1 0 0,1 0 0,0 0 0,1 0 0,3 0 0,-1 0 0,-5 0 0,-1 0 0,-2-1 0,0 0 0,44-6 0,-1 5 0,-8-7 0,-4 3 0,-7-1 0,0-6 0,-9 7 0,-2-1 0,-2-1 0,-4 5 0,-5-3 0,-6 4 0,-5 2 0,-2-7 0,-2 1 0,-2 1 0,-2 3 0,-7 9 0,5 3 0,-5 6 0,-9 5 0,1 12 0,-12 0 0,-26-14 0,-12-1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16.887"/>
    </inkml:context>
    <inkml:brush xml:id="br0">
      <inkml:brushProperty name="width" value="0.08571" units="cm"/>
      <inkml:brushProperty name="height" value="0.08571" units="cm"/>
      <inkml:brushProperty name="color" value="#004F8B"/>
    </inkml:brush>
  </inkml:definitions>
  <inkml:trace contextRef="#ctx0" brushRef="#br0">39 98 12287,'-11'-2'0,"5"-5"0,1 3 0,-1-9 0,4 9 0,-7-7 0,9 4 0,0 5 0,0-7 0,2 9 0,5 0 0,6 0 0,4 0 0,3 0 0,-1 0 0,1 0 0,6 0 0,2 0 0,1 0 0,-1 0 0,7 0 0,-5 0 0,3 0 0,0 0 0,-1 0 0,8 0 0,-1 0 0,0 0 0,0 0 0,0 0 0,3 0 0,3 0 0,-1 0 0,6 0 0,0 0 0,0 0 0,-4 0 0,8 0 0,3 0 0,0 0 0,10 0 0,-12 0 0,-1 0 0,3 0 0,-9 0 0,0 0 0,-5 0 0,-4 0 0,3 3 0,-14 1 0,0 2 0,1-1 0,3 4 0,-3-3 0,-1 1 0,0 1 0,7-6 0,-2 5 0,4-5 0,2-2 0,0 7 0,0-1 0,1-1 0,-1-3 0,0-2 0,0 0 0,0 0 0,0 0 0,-1 0 0,-4 0 0,-1 0 0,2 0 0,2 0 0,2 0 0,0 0 0,0 0 0,-2-2 0,-2-3 0,-2-1 0,2 1 0,2 3 0,2 2 0,0 0 0,0 0 0,-2-2 0,-2-2 0,-2-3 0,2 3 0,-5 2 0,3 2 0,0 0 0,-3 0 0,5 0 0,-9-3 0,0-1 0,3-2 0,-8-1 0,5 7 0,-4 0 0,-2 0 0,-1-7 0,1 1 0,0 2 0,-1 1 0,-6-3 0,0-1 0,-6-6 0,6 7 0,-11-1 0,-2 7 0,-11 0 0,-6 0 0,-3 9 0,-2 2 0,-4 0 0,-4 6 0,-9-6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34.601"/>
    </inkml:context>
    <inkml:brush xml:id="br0">
      <inkml:brushProperty name="width" value="0.08571" units="cm"/>
      <inkml:brushProperty name="height" value="0.08571" units="cm"/>
      <inkml:brushProperty name="color" value="#004F8B"/>
    </inkml:brush>
  </inkml:definitions>
  <inkml:trace contextRef="#ctx0" brushRef="#br0">1 275 12287,'0'-19'0,"0"-1"0,0 0 0,0 1 0,6 6 0,1 0 0,-3-2 0,7-3 0,2-2 0,2 1 0,-2-1 0,11 3 0,-4 2 0,4 2 0,4-3 0,-4 8 0,9 1 0,2 5 0,2 2 0,2 0 0,2 2 0,3 5 0,1 6 0,3 11 0,-6 4 0,-1 0 0,-4 1 0,-4 5 0,-1-1 0,-8 2 0,-8-2 0,-1 4 0,-9-5 0,-1 3 0,-3-2 0,-2 2 0,-2-7 0,-5 0 0,-6 1 0,-4-3 0,-3-7 0,1 1 0,1-11 0,5-9 0,4-9 0,9-11 0,0 1 0,0-1 0,0 0 0,0 1 0,0-1 0,0 1 0,0-1 0,-2 0 0,-4 1 0,1-1 0,-6 1 0,0-1 0,1 0 0,-3 1 0,-7 1 0,0 5 0,1 7 0,-1 4 0,1 2 0,-3 0 0,-4 0 0,-5 15 0,-8 7 0,0 8 0,0 12 0,-1-1 0,1 13 0,2 3 0,4 0 0,5 4 0,9-16 0,-1-8 0,0-8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44.416"/>
    </inkml:context>
    <inkml:brush xml:id="br0">
      <inkml:brushProperty name="width" value="0.08571" units="cm"/>
      <inkml:brushProperty name="height" value="0.08571" units="cm"/>
      <inkml:brushProperty name="color" value="#004F8B"/>
    </inkml:brush>
  </inkml:definitions>
  <inkml:trace contextRef="#ctx0" brushRef="#br0">236 98 12287,'0'20'0,"6"0"0,1-1 0,-3 1 0,-4-1 0,-6 1 0,-3-7 0,-6-2 0,2-2 0,6-3 0,-6-6 0,-2 0 0,4 0 0,-2 2 0,-2 5 0,-3-5 0,-1 5 0,-1-5 0,0-2 0,7 0 0,0 0 0,9-2 0,-5-3 0,1-1 0,5-3 0,-3 3 0,4-5 0,2-9 0,0 7 0,0 0 0,2 9 0,4-3 0,5 3 0,11-1 0,4-1 0,7 1 0,4 3 0,4 2 0,3 0 0,1 0 0,10 0 0,-5 0 0,2-2 0,1-4 0,-3 3 0,4-3 0,-4 4 0,-2 2 0,-2 0 0,-7-3 0,-2-1 0,-4-2 0,-5-3 0,-8 5 0,-1-3 0,-1-8 0,-5 2 0,-5 2 0,-10 0 0,-4 0 0,-7 0 0,-5 7 0,-1-3 0,-1 5 0,0 2 0,1-6 0,-1-1 0,1 3 0,-1 1 0,9 12 0,7 2 0,8 0 0,14 6 0,10-4 0,2 5 0,5 1 0,2 1 0,2 0 0,-2-1 0,-4 1 0,-7 8 0,-13 7 0,-8 6 0,-10 5 0,-19 15 0,-21 0 0,-21 7 0,27-31 0,-2 0 0,-3-8 0,-2 0 0,-6 9 0,-2-2 0,-1-5 0,1-1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49.484"/>
    </inkml:context>
    <inkml:brush xml:id="br0">
      <inkml:brushProperty name="width" value="0.08571" units="cm"/>
      <inkml:brushProperty name="height" value="0.08571" units="cm"/>
      <inkml:brushProperty name="color" value="#004F8B"/>
    </inkml:brush>
  </inkml:definitions>
  <inkml:trace contextRef="#ctx0" brushRef="#br0">275 118 12287,'0'-20'0,"0"0"0,7 7 0,-1 0 0,-2-2 0,1 6 0,-1 1 0,3-1 0,-1 7 0,-6-7 0,0 9 0,0 9 0,0 4 0,0 4 0,0 3 0,0 8 0,0 5 0,-2 6 0,-5 7 0,5 6 0,-6 11 0,-1 5 0,-4 1 0,2 3 0,-4 9 0,-5 4 0,-4 6 0,-4 3 0,4-1 0,-2-3 0,2-3 0,4 11 0,5-7 0,4-6 0,2-9 0,-4-4 0,7-11 0,1-4 0,3 0 0,2-10 0,0-3 0,0-7 0,0-4 0,0-9 0,0 2 0,0-4 0,0-3 0,0-8 0,0-2 0,-8-27 0,-3-3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50.160"/>
    </inkml:context>
    <inkml:brush xml:id="br0">
      <inkml:brushProperty name="width" value="0.08571" units="cm"/>
      <inkml:brushProperty name="height" value="0.08571" units="cm"/>
      <inkml:brushProperty name="color" value="#004F8B"/>
    </inkml:brush>
  </inkml:definitions>
  <inkml:trace contextRef="#ctx0" brushRef="#br0">0 157 12287,'0'-20'0,"0"1"0,0-1 0,0 0 0,0 7 0,3 0 0,3-2 0,5 6 0,9 3 0,-1 4 0,1 2 0,12 0 0,5 0 0,5 0 0,4 0 0,12 0 0,6 0 0,5 0 0,10 0 0,10 0 0,-2 0 0,2 0 0,5 0 0,2 0 0,-46 0 0,0 0 0,0 0 0,0 0 0,48 0 0,-45 0 0,1 0 0,42-3 0,-1-1 0,1-2 0,-43 2 0,-1 1 0,37 3 0,-6 0 0,-7 0 0,-15 0 0,0 0 0,-9 0 0,-4 0 0,-9 0 0,-8 0 0,-3 0 0,-8 7 0,-7-1 0,-9 9 0,3-2 0,-7-4 0,-5 0 0,-1 0 0,-3-7 0,5 6 0,-3 1 0,1-4 0,6 8 0,0 2 0,0 2 0,0 9 0,2 5 0,2 4 0,3 6 0,6 11 0,-7 3 0,-1 8 0,-3 9 0,-2 11 0,-2 4 0,-5 0 0,-6 0 0,5-37 0,-1 0 0,-1 0 0,0 0 0,0 1 0,0 1 0,0-2 0,1 0 0,0 3 0,0 0 0,-6 39 0,4-7 0,3-9 0,-5-11 0,6-12 0,0-8 0,-1-3 0,6-12 0,-7-1 0,0-1 0,5-6 0,-9 4 0,-3-4 0,-1-5 0,-5-2 0,-2-4 0,-2-2 0,-9-3 0,1-6 0,-8 0 0,-4 0 0,-17 0 0,-6-17 0,-21-5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50.582"/>
    </inkml:context>
    <inkml:brush xml:id="br0">
      <inkml:brushProperty name="width" value="0.08571" units="cm"/>
      <inkml:brushProperty name="height" value="0.08571" units="cm"/>
      <inkml:brushProperty name="color" value="#004F8B"/>
    </inkml:brush>
  </inkml:definitions>
  <inkml:trace contextRef="#ctx0" brushRef="#br0">412 157 12287,'-61'0'0,"-2"0"0,17 0 0,3 0 0,1 0 0,5 0 0,5 0 0,5 0 0,6 0 0,3 2 0,5 5 0,4-3 0,9 9 0,9-6 0,6 4 0,12-3 0,12-3 0,17-3 0,16-2 0,7 0 0,6 0 0,10 0 0,-42-1 0,1 0 0,0-1 0,1-1 0,1 1 0,1-2 0,1-3 0,0-1 0,1 2 0,1 1 0,2-2 0,0 1-38,4-1 1,-1 1 0,-1 3 0,-2 1-1,0-2 1,-2 0 0,-2 0 0,-2 1 37,-4 0 0,0-1 0,1 0 0,1 0 0,-2 1 0,0 1 0,-1-1 0,-1 0 0,43-1 0,-6-5 0,-8 0 0,-3-2 0,-4-4 0,-5 4 0,-10 0 0,-7 0 0,-11 0 0,-8 7 0,-12-2 0,-10 3 0,-11 8 0,-16 6 0,-12 8 0,-7 5 0,-2-4 0,-1-1 0,1 1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48.248"/>
    </inkml:context>
    <inkml:brush xml:id="br0">
      <inkml:brushProperty name="width" value="0.08571" units="cm"/>
      <inkml:brushProperty name="height" value="0.08571" units="cm"/>
      <inkml:brushProperty name="color" value="#004F8B"/>
    </inkml:brush>
  </inkml:definitions>
  <inkml:trace contextRef="#ctx0" brushRef="#br0">0 314 12287,'11'-9'0,"-2"5"0,-9-9 0,0 0 0,0-7 0,0 7 0,0 0 0,0-2 0,0 4 0,0-2 0,6 6 0,3-4 0,2 2 0,-7-6 0,3 2 0,1 2 0,-1-2 0,0 0 0,-10-4 0,-1 1 0,-3 3 0,-1 9 0,3-5 0,-1 1 0,-9-3 0,4-9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48.941"/>
    </inkml:context>
    <inkml:brush xml:id="br0">
      <inkml:brushProperty name="width" value="0.08571" units="cm"/>
      <inkml:brushProperty name="height" value="0.08571" units="cm"/>
      <inkml:brushProperty name="color" value="#004F8B"/>
    </inkml:brush>
  </inkml:definitions>
  <inkml:trace contextRef="#ctx0" brushRef="#br0">116 119 12287,'-11'-3'0,"4"-3"0,5 4 0,2-7 0,0 9 0,0-9 0,2 7 0,5-4 0,6 3 0,-2 1 0,2-2 0,2-3 0,3 3 0,8-5 0,0 3 0,0 1 0,2 3 0,-4 0 0,7-2 0,-3-3 0,-4 3 0,-2 2 0,-3-1 0,1-1 0,0-3 0,-1 1 0,1 6 0,-9 2 0,-7 5 0,-8 6 0,-7 2 0,-9 0 0,-1-4 0,-6-2 0,6 4 0,-8-7 0,3 1 0,0 2 0,-2-5 0,4 7 0,-5 0 0,-1 0 0,6-5 0,-4 5 0,2 0 0,-1 0 0,-5-7 0,6 3 0,2-5 0,8-2 0,3 0 0,9 0 0,-3 0 0,14 0 0,4 0 0,9 0 0,-1 0 0,1-7 0,-1 1 0,1 2 0,0 1 0,1 1 0,3-2 0,2-3 0,-2 3 0,5 0 0,-1-1 0,0-1 0,1 1 0,-3 3 0,-7 2 0,1 0 0,-1 0 0,1-2 0,0-2 0,-1-3 0,-8 1 0,-2 8 0,-11 2 0,-5 5 0,-6 2 0,-13-7 0,-5 13 0,-8-6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08.219"/>
    </inkml:context>
    <inkml:brush xml:id="br0">
      <inkml:brushProperty name="width" value="0.08571" units="cm"/>
      <inkml:brushProperty name="height" value="0.08571" units="cm"/>
      <inkml:brushProperty name="color" value="#004F8B"/>
    </inkml:brush>
  </inkml:definitions>
  <inkml:trace contextRef="#ctx0" brushRef="#br0">97 196 12287,'0'-19'0,"0"-1"0,0 1 0,0 8 0,2 2 0,4 9 0,5 0 0,9 0 0,2 0 0,4 0 0,-2-7 0,6 1 0,1-1 0,-1-1 0,3 3 0,6-6 0,0 1 0,0-1 0,-2 4 0,-2-4 0,-4 0 0,-3 0 0,-2 7 0,-6-2 0,-1 3 0,-8 3 0,-17 9 0,-16 4 0,-6 5 0,-7 1 0,-9 1 0,-1-1 0,-1 1 0,-2 0 0,7-7 0,-3 0 0,7 0 0,4-2 0,3 4 0,-3-9 0,7 1 0,4 2 0,-4-5 0,0 7 0,4 0 0,7 0 0,-2-7 0,14-4 0,-3-9 0,12-4 0,5 5 0,9 8 0,2 0 0,4 0 0,4-7 0,9 1 0,1-1 0,-1-2 0,0 7 0,2-7 0,3 1 0,2-5 0,-1 2 0,-5 0 0,-1 0 0,0 0 0,-8 7 0,-5-3 0,-5 5 0,-1 2 0,-18 0 0,-8 0 0,-12 0 0,-8 0 0,-2 7 0,-5-1 0,-13 1 0,5-7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09.223"/>
    </inkml:context>
    <inkml:brush xml:id="br0">
      <inkml:brushProperty name="width" value="0.08571" units="cm"/>
      <inkml:brushProperty name="height" value="0.08571" units="cm"/>
      <inkml:brushProperty name="color" value="#004F8B"/>
    </inkml:brush>
  </inkml:definitions>
  <inkml:trace contextRef="#ctx0" brushRef="#br0">609 314 12287,'-20'-20'0,"7"3"0,0 2 0,-2 4 0,-3 2 0,1 0 0,1 5 0,3-3 0,-2 3 0,-2 2 0,-3 2 0,1 0 0,-1 0 0,0 0 0,-1 0 0,-3 0 0,-3 0 0,-1 9 0,4 4 0,-2 4 0,2 3 0,-4 6 0,2 2 0,0 3 0,-3 3 0,7 6 0,-1 3 0,5 3 0,5-3 0,9-1 0,-3-3 0,5 0 0,2 0 0,2 1 0,7-1 0,8-2 0,7-4 0,9-5 0,-5-9 0,3 1 0,4 0 0,10-10 0,5-3 0,3-5 0,-1-2 0,-2-9 0,4-4 0,-1-6 0,1-7 0,-6-3 0,0-8 0,-2 0 0,-1-4 0,1-11 0,-9-1 0,-4-3 0,-7-3 0,0 0 0,-4-2 0,-7-2 0,-4-2 0,-4 2 0,-12 10 0,-6 8 0,-8 3 0,-16 12 0,-2 4 0,-9 6 0,-4 7 0,-9 4 0,-8 11 0,-1 7 0,1 11 0,1 8 0,8 11 0,-1 3 0,0 3 0,9 5 0,6 7 0,7-5 0,5-6 0,8-5 0,-5-1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55.206"/>
    </inkml:context>
    <inkml:brush xml:id="br0">
      <inkml:brushProperty name="width" value="0.08571" units="cm"/>
      <inkml:brushProperty name="height" value="0.08571" units="cm"/>
      <inkml:brushProperty name="color" value="#004F8B"/>
    </inkml:brush>
  </inkml:definitions>
  <inkml:trace contextRef="#ctx0" brushRef="#br0">0 412 12287,'9'-19'0,"-7"6"0,7 2 0,-3 0 0,1 0 0,2 4 0,-3-6 0,-2 9 0,7-5 0,-2 1 0,6 5 0,-2-3 0,-2 4 0,2 2 0,3 0 0,-6 0 0,4 0 0,1 0 0,2 0 0,3 0 0,-1 0 0,1 0 0,0 0 0,1 0 0,3 0 0,2 0 0,3 0 0,-3 0 0,7 0 0,4 0 0,2 0 0,2 0 0,3 0 0,1 0 0,16 0 0,-2 0 0,4 0 0,5 0 0,-5 0 0,7 0 0,-1 0 0,1 0 0,0 0 0,4 0 0,-5 0 0,-1 0 0,4-7 0,-5 1 0,1 1 0,-1 3 0,7 2 0,-2 0 0,2 2 0,-2 5 0,9-5 0,-7 7 0,0-3 0,2 1 0,7-1 0,4-4 0,0 3 0,0 1 0,5 1 0,-3-7 0,2 0 0,3 0 0,-42 1 0,0 0 0,42 3 0,0 3 0,2-3 0,-3-1 0,1-3 0,-5 0 0,-2 0 0,-37 0 0,0 0 0,48 0 0,-48 0 0,1 0 0,-1 0 0,0 0 0,2 0 0,0 0 0,1 0 0,-1 0 0,-1 0 0,0 0 0,-1 0 0,0 0 0,2-3 0,1-1 0,-1 1 0,0-1 0,0 2 0,-1 0 0,-1 1 0,0 0 0,1 1 0,0 0 0,1 0 0,-1 0 0,47 0 0,-3 0 0,3 0 0,-13 0 0,0 0 0,2 0 0,-6 0 0,4 0 0,-5 0 0,-1 0 0,-1 0 0,1 0 0,-1 0 0,0 0 0,1 0 0,-1 0 0,1 0 0,-1 0 0,0 0 0,1 0 0,-3 0 0,-4 0 0,4-2 0,-4-3 0,2-1 0,-2 1 0,0 3 0,-9 0 0,-2-2 0,2-3 0,7 1 0,-5 6 0,-2 0 0,-2 0 0,-2-2 0,2-3 0,2-1 0,2 1 0,1 3 0,-5 2 0,2 0 0,2 0 0,7 0 0,-7 0 0,1 0 0,1 0 0,-4 0 0,7 0 0,-2 0 0,-5 0 0,6 0 0,3 0 0,2 0 0,-2 0 0,4-2 0,-4-2 0,4-3 0,3 3 0,-3 2 0,-2 2 0,-4 0 0,-3 0 0,7-7 0,-2 0 0,2 3 0,-2 2 0,11 2 0,-7-2 0,0-3 0,-2-1 0,3-1 0,5 7 0,-1-2 0,2-4 0,-3 3 0,-4-5 0,-2 1 0,0 1 0,14-1 0,-10 5 0,3-2 0,-1-3 0,3-2 0,0 5 0,-3-3 0,3 3 0,0-5 0,-5 3 0,-2-1 0,-4-1 0,9 5 0,-7-5 0,-2 1 0,-3 1 0,3-3 0,-4 5 0,-1-3 0,1 3 0,4-1 0,-5 1 0,1-3 0,-1 3 0,1 2 0,-5 2 0,2 0 0,-2 0 0,5 0 0,-3 0 0,0 0 0,3 0 0,-7 0 0,6 0 0,-1 0 0,-1 0 0,0 0 0,-4 0 0,2-2 0,3-5 0,-1 5 0,-4-4 0,2 3 0,3 3 0,-1 0 0,-6-2 0,0-2 0,-1-3 0,8 1 0,-1 6 0,-2 0 0,-2 0 0,-2 0 0,0 0 0,-1 0 0,1 0 0,0 0 0,0 0 0,0 0 0,-1 0 0,-1 0 0,-2 0 0,-3 0 0,2 0 0,3 0 0,2 0 0,-1 0 0,1 0 0,0 0 0,0 0 0,-3 0 0,-3 0 0,10 2 0,-4 2 0,2 3 0,0-3 0,-5-2 0,1 1 0,-1 1 0,5 2 0,3 1 0,-6-5 0,-1 2 0,-5 3 0,11 0 0,-4-5 0,2 2 0,0 3 0,-2-1 0,0-4 0,0 3 0,-1 1 0,8 1 0,-1-5 0,-2 2 0,-2 3 0,-2-1 0,2-4 0,2 3 0,2 1 0,-1 1 0,-8-7 0,-1 0 0,-1 0 0,14 6 0,-10 1 0,3-3 0,0-1 0,-4-3 0,0 0 0,-1 0 0,5 0 0,-4 0 0,-5 2 0,0 2 0,-2 3 0,5-1 0,-7-6 0,0 2 0,0 5 0,4-5 0,-4 5 0,0-5 0,-1-2 0,1 0 0,-2 0 0,4 0 0,0 0 0,0 0 0,-6 0 0,2 0 0,-3 0 0,5 0 0,-2 0 0,0 0 0,2 0 0,-7 0 0,7 0 0,-2 0 0,-1 0 0,1 0 0,-5 0 0,3 0 0,2 0 0,-1 0 0,-5 0 0,-1 0 0,0 0 0,0 0 0,0 0 0,1 0 0,-1 0 0,0 0 0,0 0 0,0 0 0,1 0 0,-1 0 0,0 0 0,0 0 0,0 0 0,-2 0 0,-2 0 0,-2 0 0,2 0 0,0 0 0,-1 0 0,-3 0 0,-3 0 0,5-2 0,-7-3 0,-2-1 0,-2 1 0,4-3 0,0 1 0,-2 3 0,-2 2 0,-9-5 0,0 0 0,2 3 0,2 2 0,3 2 0,0 0 0,-1 0 0,1 0 0,-1 0 0,1 0 0,0 2 0,-1 5 0,-1 4 0,-5 8 0,-7 3 0,-4 4 0,-10-4 0,-12-3 0,-10-10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11.505"/>
    </inkml:context>
    <inkml:brush xml:id="br0">
      <inkml:brushProperty name="width" value="0.08571" units="cm"/>
      <inkml:brushProperty name="height" value="0.08571" units="cm"/>
      <inkml:brushProperty name="color" value="#004F8B"/>
    </inkml:brush>
  </inkml:definitions>
  <inkml:trace contextRef="#ctx0" brushRef="#br0">823 196 12287,'7'-13'0,"-1"0"0,1 7 0,-7-7 0,0 0 0,0-7 0,0 7 0,0 0 0,-2 6 0,-5-4 0,-6 3 0,-4-8 0,-3 6 0,1-1 0,-1 2 0,2 7 0,3-3 0,2-1 0,-2-1 0,-9 7 0,-2 0 0,2 0 0,2 0 0,0 0 0,-2 0 0,-2 0 0,-6 7 0,3 2 0,1 1 0,0 6 0,-5-5 0,5 2 0,-1 2 0,1 2 0,-5 3 0,5 0 0,0-1 0,-1 1 0,3-1 0,7 3 0,-1 2 0,1 2 0,-1 0 0,3-6 0,3 0 0,8-1 0,-3 7 0,3 0 0,1 1 0,3 1 0,2-4 0,2 6 0,3 1 0,1-1 0,9 1 0,-1 4 0,3-5 0,3-2 0,-1 1 0,1-5 0,-1 2 0,1-2 0,8 2 0,5-4 0,2-5 0,-3 0 0,5-1 0,-2-3 0,7-7 0,3-4 0,1-2 0,-7 0 0,1-2 0,-1-4 0,-2-12 0,-2-10 0,-3-2 0,3-5 0,-4-9 0,-1-4 0,-2-2 0,-4-4 0,5-3 0,-5-2 0,-5 1 0,-4-1 0,-10 0 0,1 2 0,-6 5 0,-6 6 0,-7 5 0,-13 4 0,-7 6 0,-4 12 0,-2 1 0,0 12 0,-3 2 0,-4 1 0,5 19 0,-5 5 0,5 6 0,2 1 0,0-2 0,-1-6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22.860"/>
    </inkml:context>
    <inkml:brush xml:id="br0">
      <inkml:brushProperty name="width" value="0.08571" units="cm"/>
      <inkml:brushProperty name="height" value="0.08571" units="cm"/>
      <inkml:brushProperty name="color" value="#004F8B"/>
    </inkml:brush>
  </inkml:definitions>
  <inkml:trace contextRef="#ctx0" brushRef="#br0">1 354 12287,'2'-31'0,"4"5"0,-3-2 0,3 2 0,-4 2 0,-2 8 0,-2 6 0,-2-1 0,-3 0 0,1 6 0,6-1 0,0 12 0,2 7 0,2 11 0,3 3 0,6 7 0,-7-1 0,1 6 0,2 7 0,-7-2 0,4 10 0,-3 3 0,-3-1 0,0 7 0,0-10 0,0 1 0,0-2 0,2-10 0,2-12 0,3-1 0,-3-6 0,0-7 0,3-3 0,2-11 0,6 0 0,-2-6 0,-7-18 0,7 0 0,0-4 0,-2-2 0,7-14 0,-3 3 0,7-4 0,4-5 0,0 4 0,-6-6 0,1 4 0,6 9 0,-6 0 0,6 11 0,-6 2 0,-1 5 0,-1 6 0,-5 13 0,-4 13 0,-1 4 0,-5 3 0,-1 6 0,-1 0 0,2-2 0,3-2 0,1-5 0,-3-2 0,4-4 0,1-2 0,3-3 0,7-8 0,0-4 0,-1-5 0,1-11 0,-1-2 0,1-2 0,0-9 0,-3 2 0,-2-1 0,-2 1 0,-8-4 0,1 4 0,-4-2 0,-2 3 0,0-3 0,-2 9 0,-4 2 0,-7 2 0,2 2 0,-2 1 0,-3-1 0,8 7 0,1 0 0,5-9 0,2-8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23.318"/>
    </inkml:context>
    <inkml:brush xml:id="br0">
      <inkml:brushProperty name="width" value="0.08571" units="cm"/>
      <inkml:brushProperty name="height" value="0.08571" units="cm"/>
      <inkml:brushProperty name="color" value="#004F8B"/>
    </inkml:brush>
  </inkml:definitions>
  <inkml:trace contextRef="#ctx0" brushRef="#br0">99 155 12287,'0'-20'0,"0"0"0,0 1 0,0-1 0,0 1 0,-7 6 0,1 0 0,1-3 0,3 8 0,0 1 0,-2 14 0,-3 8 0,3 9 0,2 8 0,-1 16 0,-1 11 0,-2 11 0,-3 4 0,4 0 0,-1-2 0,2 2 0,1-7 0,3-4 0,0-8 0,0-9 0,0-14 0,-8 5 0,-3-6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23.632"/>
    </inkml:context>
    <inkml:brush xml:id="br0">
      <inkml:brushProperty name="width" value="0.08571" units="cm"/>
      <inkml:brushProperty name="height" value="0.08571" units="cm"/>
      <inkml:brushProperty name="color" value="#004F8B"/>
    </inkml:brush>
  </inkml:definitions>
  <inkml:trace contextRef="#ctx0" brushRef="#br0">98 432 12287,'-19'8'0,"-1"-8"0,0-11 0,3-6 0,4-3 0,6 1 0,5-1 0,4 1 0,7-1 0,11 0 0,8 1 0,16-1 0,6 1 0,8-1 0,16-6 0,5-2 0,8-1 0,2 1 0,5-3 0,-9 10 0,-5 3 0,-6 1 0,-8 8 0,-12 3 0,-6 3 0,-7 3 0,-6 0 0,-17 3 0,-5 3 0,-4 5 0,-9 9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23.914"/>
    </inkml:context>
    <inkml:brush xml:id="br0">
      <inkml:brushProperty name="width" value="0.08571" units="cm"/>
      <inkml:brushProperty name="height" value="0.08571" units="cm"/>
      <inkml:brushProperty name="color" value="#004F8B"/>
    </inkml:brush>
  </inkml:definitions>
  <inkml:trace contextRef="#ctx0" brushRef="#br0">364 0 12287,'-61'20'0,"-2"-1"0,15 1 0,2 0 0,5-1 0,0-8 0,15-4 0,2-5 0,10-2 0,17 0 0,16-2 0,10-5 0,1-6 0,7 2 0,-4 0 0,2 3 0,-3 3 0,3 3 0,-9 4 0,-4 5 0,-7 6 0,0 4 0,-8 5 0,-3 4 0,-1 7 0,-14 10 0,-7 5 0,-8 2 0,-4 5 0,-1-1 0,-2-2 0,7-6 0,5-4 0,3-5 0,5-5 0,7-6 0,3-4 0,14-11 0,9-4 0,13-5 0,10-2 0,16-15 0,15-7 0,9-9 0,-38 11 0,1-1 0,2 2 0,0-1 0,1-4 0,0 0 0,1 0 0,0 0 0,3-2 0,-1 0 0,-5-2 0,-1-1 0,3-1 0,-2-1 0,-2-1 0,-3-1-167,-4-3 0,0 0 0,6-2 0,0 0 0,-4-2 0,0 1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24.242"/>
    </inkml:context>
    <inkml:brush xml:id="br0">
      <inkml:brushProperty name="width" value="0.08571" units="cm"/>
      <inkml:brushProperty name="height" value="0.08571" units="cm"/>
      <inkml:brushProperty name="color" value="#004F8B"/>
    </inkml:brush>
  </inkml:definitions>
  <inkml:trace contextRef="#ctx0" brushRef="#br0">0 429 12287,'0'-19'0,"0"-1"0,0 0 0,3-1 0,3-3 0,7-3 0,5 3 0,1 3 0,1 1 0,-1 1 0,1-1 0,2 7 0,4 0 0,4 0 0,1 2 0,6-7 0,-4 8 0,4-1 0,2 4 0,-2-2 0,-2 3 0,-5-1 0,-2-1 0,-1 3 0,-10-8 0,-4-2 0,-4 4 0,-11 0 0,-5 2 0,-4 5 0,-8 11 0,-1 6 0,0 4 0,-6 3 0,-2-3 0,0-4 0,-1-6 0,3-3 0,7 0 0,-1 3 0,0-3 0,7-1 0,2-1 0,1 2 0,-1 3 0,6 14 0,-1 1 0,4 6 0,2 7 0,0 4 0,0 7 0,0 6 0,0 5 0,0 2 0,2-2 0,2-3 0,3-2 0,8-17 0,-4 11 0,8-16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24.779"/>
    </inkml:context>
    <inkml:brush xml:id="br0">
      <inkml:brushProperty name="width" value="0.08571" units="cm"/>
      <inkml:brushProperty name="height" value="0.08571" units="cm"/>
      <inkml:brushProperty name="color" value="#004F8B"/>
    </inkml:brush>
  </inkml:definitions>
  <inkml:trace contextRef="#ctx0" brushRef="#br0">1 177 12287,'6'-20'0,"1"1"0,6 6 0,-4 2 0,2 2 0,-5-4 0,7 7 0,-8 1 0,-1 14 0,-8 11 0,-1-1 0,-6 12 0,0-1 0,0 3 0,5 8 0,-5-6 0,2 4 0,5 0 0,2 9 0,2-13 0,0-2 0,0-3 0,0-4 0,0-6 0,0 0 0,9-9 0,4-5 0,4-4 0,3-4 0,-1-4 0,-1-8 0,-5-3 0,8-9 0,-5 0 0,-1 0 0,2-3 0,1 5 0,1-6 0,-1 2 0,-5 4 0,4-2 0,-6 4 0,2 4 0,0 1 0,-6 8 0,6 3 0,-2 6 0,4 6 0,-2 7 0,-2 11 0,4 2 0,-2-4 0,3-7 0,1 1 0,3-8 0,-1 1 0,1 0 0,-1-3 0,1-8 0,2-4 0,4-8 0,-4-9 0,4-6 0,-7 1 0,-6 0 0,-4-5 0,-9 5 0,0-1 0,0 1 0,-9-5 0,-4 9 0,-6 5 0,-7 4 0,4 8 0,-4-6 0,-13-9 0,-3-8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26.307"/>
    </inkml:context>
    <inkml:brush xml:id="br0">
      <inkml:brushProperty name="width" value="0.08571" units="cm"/>
      <inkml:brushProperty name="height" value="0.08571" units="cm"/>
      <inkml:brushProperty name="color" value="#004F8B"/>
    </inkml:brush>
  </inkml:definitions>
  <inkml:trace contextRef="#ctx0" brushRef="#br0">116 196 12287,'-3'-13'0,"-3"2"0,-7 3 0,2-5 0,-2 6 0,0 1 0,-7 6 0,9-3 0,3-1 0,-1-3 0,7-1 0,-5 1 0,7 3 0,4-9 0,3-2 0,8 4 0,-2 0 0,7 0 0,6 0 0,-2 7 0,9-5 0,-1 2 0,-1 1 0,10-1 0,-4 10 0,2 3 0,5 7 0,0 7 0,-5 6 0,-2 4 0,-5 1 0,5 12 0,-6-3 0,-1 1 0,-3 0 0,-8-1 0,-4-3 0,-4-3 0,-2-1 0,4-9 0,-6 2 0,-3-4 0,-2-3 0,-2-5 0,0-1 0,9 0 0,-7-5 0,5-8 0,-7-2 0,-7-9 0,-6 0 0,-4 1 0,-3-4 0,-8-5 0,-3-1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8:26.596"/>
    </inkml:context>
    <inkml:brush xml:id="br0">
      <inkml:brushProperty name="width" value="0.08571" units="cm"/>
      <inkml:brushProperty name="height" value="0.08571" units="cm"/>
      <inkml:brushProperty name="color" value="#004F8B"/>
    </inkml:brush>
  </inkml:definitions>
  <inkml:trace contextRef="#ctx0" brushRef="#br0">0 353 12287,'0'-20'0,"3"7"0,3 0 0,7-2 0,-4 4 0,0 0 0,-1 2 0,3 1 0,9 1 0,-1 5 0,1-2 0,0 8 0,-1 7 0,1 8 0,-1-1 0,1-5 0,0 4 0,-1-4 0,1 5 0,-1-7 0,1-5 0,0-4 0,-1-2 0,1-2 0,-1-4 0,1-7 0,-5-11 0,3-5 0,3 1 0,1 0 0,0-5 0,-3 5 0,1-3 0,0-3 0,-1-21 0,1-6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59.980"/>
    </inkml:context>
    <inkml:brush xml:id="br0">
      <inkml:brushProperty name="width" value="0.08571" units="cm"/>
      <inkml:brushProperty name="height" value="0.08571" units="cm"/>
      <inkml:brushProperty name="color" value="#004F8B"/>
    </inkml:brush>
  </inkml:definitions>
  <inkml:trace contextRef="#ctx0" brushRef="#br0">20 40 12287,'0'-13'0,"0"0"0,0 8 0,0-3 0,0 8 0,0 0 0,0 8 0,0 3 0,0 9 0,0-1 0,0-6 0,0 1 0,0-8 0,0 7 0,0 2 0,-2-4 0,-2 2 0,-3 3 0,3 1 0,2-4 0,2 0 0,0-6 0,0 6 0,2-9 0,2 5 0,3 0 0,-3 4 0,-2 6 0,-2 9 0,0 10 0,0 5 0,0 16 0,0-3 0,0 5 0,0-4 0,0 11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1:43.532"/>
    </inkml:context>
    <inkml:brush xml:id="br0">
      <inkml:brushProperty name="width" value="0.08571" units="cm"/>
      <inkml:brushProperty name="height" value="0.08571" units="cm"/>
      <inkml:brushProperty name="color" value="#004F8B"/>
    </inkml:brush>
  </inkml:definitions>
  <inkml:trace contextRef="#ctx0" brushRef="#br0">0 231 12287,'20'-11'0,"-7"0"0,0 7 0,2-3 0,3 1 0,1 4 0,1-3 0,0-1 0,-1-1 0,1 7 0,-1 0 0,1 0 0,0 0 0,-1 0 0,3 0 0,4 0 0,-2 0 0,7 0 0,-1 0 0,1 0 0,1 0 0,7 0 0,-2 0 0,-4 0 0,4 0 0,-4 0 0,4 0 0,2 0 0,7 0 0,2 0 0,0 0 0,-1 0 0,8 7 0,-3-1 0,5-1 0,2-3 0,-1-2 0,1 0 0,0 0 0,0 0 0,6 0 0,3 0 0,-1 0 0,1 0 0,3 0 0,-3 0 0,-1 0 0,1 0 0,4 0 0,-5 0 0,1 0 0,-1 0 0,5 0 0,-4 0 0,-1 0 0,1 0 0,4 0 0,-5 0 0,3 0 0,4 0 0,-4 0 0,1 0 0,1 0 0,-2 0 0,4-7 0,-7 1 0,3 1 0,4 3 0,-4 2 0,0-2 0,-1-2 0,1-3 0,-7-6 0,5 6 0,-5 1 0,-4-3 0,2 5 0,-14-7 0,1 0 0,0 0 0,-4 5 0,-9-5 0,-5 0 0,-2 0 0,-8 7 0,-9-5 0,-2 0 0,-3 5 0,-6-9 0,-15 8 0,-9 1 0,-9 8 0,-8 9 0,-16 7 0,5 6 0,-18-4 0,9 6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20.347"/>
    </inkml:context>
    <inkml:brush xml:id="br0">
      <inkml:brushProperty name="width" value="0.08571" units="cm"/>
      <inkml:brushProperty name="height" value="0.08571" units="cm"/>
      <inkml:brushProperty name="color" value="#004F8B"/>
    </inkml:brush>
  </inkml:definitions>
  <inkml:trace contextRef="#ctx0" brushRef="#br0">40 589 12287,'2'-20'0,"5"0"0,-5 7 0,5 0 0,-5 9 0,-2-13 0,-9 14 0,5-8 0,-9 5 0,8 4 0,-10-9 0,8 4 0,1 3 0,6-9 0,0 9 0,0-5 0,2 9 0,5 0 0,4 0 0,8 0 0,1 0 0,-1 0 0,1 0 0,0-2 0,-1-5 0,1 5 0,-1-5 0,1 5 0,-1 2 0,8-6 0,1-1 0,0 3 0,1 2 0,3-1 0,-3-1 0,-1-2 0,0 1 0,5 3 0,-5 2 0,0 0 0,1 0 0,3-6 0,-3-1 0,-1 3 0,0 1 0,5 1 0,-5-2 0,1-3 0,-1 3 0,5 2 0,-5 0 0,0-3 0,1-1 0,3-1 0,-6 7 0,0-2 0,3-4 0,-7 3 0,4-3 0,-2 4 0,2 2 0,-4-2 0,6-3 0,-2-1 0,0 1 0,0 3 0,-4 0 0,2-2 0,2-3 0,7 0 0,-5 5 0,3-2 0,3-3 0,-3-1 0,2 3 0,-1-1 0,-1 1 0,10 1 0,-4 0 0,0-3 0,0 3 0,5-5 0,-10 3 0,5 1 0,2 3 0,1-4 0,-1-1 0,-2 3 0,-5 1 0,10-3 0,-5-1 0,0 3 0,0 2 0,4-5 0,-8 1 0,4 1 0,2 3 0,-6 2 0,-3-2 0,1-2 0,-1-3 0,-4 1 0,5 6 0,-3 0 0,-4 0 0,4-2 0,-1-3 0,-3-1 0,-3 1 0,-1 3 0,2 0 0,2-2 0,2-3 0,0 0 0,-6 5 0,1-2 0,5-3 0,-4 1 0,2 4 0,-6-3 0,-5-1 0,0-1 0,6 7 0,1 0 0,-7-6 0,0-1 0,-9 1 0,5 6 0,-18 2 0,-4 2 0,-4 3 0,-3-1 0,1-6 0,-1 0 0,1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20.779"/>
    </inkml:context>
    <inkml:brush xml:id="br0">
      <inkml:brushProperty name="width" value="0.08571" units="cm"/>
      <inkml:brushProperty name="height" value="0.08571" units="cm"/>
      <inkml:brushProperty name="color" value="#004F8B"/>
    </inkml:brush>
  </inkml:definitions>
  <inkml:trace contextRef="#ctx0" brushRef="#br0">843 118 12287,'-6'-19'0,"-1"-1"0,3 1 0,2 5 0,2 1 0,0-2 0,2 6 0,4 3 0,-1 4 0,8 2 0,2 0 0,3 0 0,1 8 0,3 3 0,2 2 0,2 0 0,9 1 0,-2 5 0,4 1 0,2-1 0,4-6 0,-1 0 0,-5 1 0,0-4 0,-9 8 0,-2-7 0,-4 0 0,-5-1 0,-4-3 0,-15-3 0,-20 9 0,-12 3 0,-10 1 0,-19 5 0,-5 2 0,-8 4 0,-2 3 0,-16-1 0,11 7 0,1 0 0,-3 5 0,40-17 0,0 2 0,2-1 0,-1 2 0,1 2 0,1 1 0,2 2 0,0 0 0,-34 30 0,15-9 0,0-2 0,0-8 0,1 4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21.498"/>
    </inkml:context>
    <inkml:brush xml:id="br0">
      <inkml:brushProperty name="width" value="0.08571" units="cm"/>
      <inkml:brushProperty name="height" value="0.08571" units="cm"/>
      <inkml:brushProperty name="color" value="#004F8B"/>
    </inkml:brush>
  </inkml:definitions>
  <inkml:trace contextRef="#ctx0" brushRef="#br0">412 118 12287,'0'-19'0,"0"-1"0,0 1 0,0-1 0,0 0 0,2 10 0,5 3 0,-5 5 0,7 4 0,-9 5 0,0 3 0,-5 10 0,-6 2 0,-8 4 0,-12-2 0,3 6 0,-3 1 0,-3-1 0,-3 1 0,-3 2 0,3-7 0,5-5 0,-3-3 0,9-3 0,2-2 0,4-6 0,7 6 0,4-9 0,18 5 0,4-7 0,5 2 0,1 3 0,7 2 0,3-3 0,1 7 0,5 5 0,0 1 0,0 3 0,-5 4 0,-2 9 0,-6 4 0,-7 0 0,-6 5 0,-9-14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58.390"/>
    </inkml:context>
    <inkml:brush xml:id="br0">
      <inkml:brushProperty name="width" value="0.08571" units="cm"/>
      <inkml:brushProperty name="height" value="0.08571" units="cm"/>
      <inkml:brushProperty name="color" value="#004F8B"/>
    </inkml:brush>
  </inkml:definitions>
  <inkml:trace contextRef="#ctx0" brushRef="#br0">656 60 12287,'-20'-3'0,"0"-3"0,-6 4 0,0-7 0,2 3 0,2-1 0,3-6 0,-1 6 0,1 3 0,-1 2 0,1 2 0,-1 0 0,0 0 0,7 0 0,0 0 0,-2 0 0,4 6 0,0 3 0,2 2 0,-4-4 0,5 6 0,-3 2 0,4-4 0,-6 0 0,-2-3 0,4 5 0,-2-6 0,9-1 0,-12-8 0,10-4 0,-9 4 0,2-5 0,2 5 0,-2 2 0,-3 0 0,-1 2 0,-3 2 0,1 3 0,6-1 0,0-6 0,2 3 0,-2 3 0,-5-4 0,18 7 0,0-9 0,11 0 0,7 0 0,10 0 0,7 0 0,8 0 0,7 0 0,9 0 0,0 0 0,0 0 0,6 0 0,0 0 0,-1-2 0,-4-5 0,-1 5 0,0-4 0,-2 3 0,-5 3 0,-4 0 0,-11-2 0,-4-2 0,-7-3 0,-5 1 0,-12 6 0,-9 0 0,-11 0 0,-15 0 0,-9 0 0,-6 0 0,-5 0 0,-8-18 0,4-3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58.781"/>
    </inkml:context>
    <inkml:brush xml:id="br0">
      <inkml:brushProperty name="width" value="0.08571" units="cm"/>
      <inkml:brushProperty name="height" value="0.08571" units="cm"/>
      <inkml:brushProperty name="color" value="#004F8B"/>
    </inkml:brush>
  </inkml:definitions>
  <inkml:trace contextRef="#ctx0" brushRef="#br0">626 68 12287,'13'-8'0,"0"-5"0,-9-5 0,3-1 0,-7 10 0,-7 9 0,-4 7 0,-10 8 0,-6-2 0,-5 2 0,-5 9 0,-2 2 0,-3 0 0,-4 3 0,5-1 0,-7 7 0,2-5 0,1-1 0,-1 3 0,9-8 0,4-4 0,7-5 0,4-4 0,3 2 0,-1-7 0,9-3 0,5-3 0,12 0 0,7 0 0,13 0 0,9 2 0,7 2 0,3 3 0,10 6 0,-1-5 0,5 3 0,0 5 0,11 1 0,-14 5 0,-1 2 0,-7 2 0,-9 7 0,-7-3 0,-8 5 0,-8 6 0,-10 3 0,-12-5 0,-14-8 0,-11-3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0.445"/>
    </inkml:context>
    <inkml:brush xml:id="br0">
      <inkml:brushProperty name="width" value="0.08571" units="cm"/>
      <inkml:brushProperty name="height" value="0.08571" units="cm"/>
      <inkml:brushProperty name="color" value="#004F8B"/>
    </inkml:brush>
  </inkml:definitions>
  <inkml:trace contextRef="#ctx0" brushRef="#br0">16 1 12287,'0'19'0,"0"1"0,-9-9 0,7-1 0,-3-3 0,10 6 0,-3 4 0,7 3 0,-3 0 0,1-1 0,6 10 0,-7 3 0,-1 5 0,-3 2 0,0 1 0,2 1 0,3 3 0,-3 1 0,-2 1 0,-2-7 0,0 0 0,0 1 0,0 3 0,0 1 0,0-5 0,0-2 0,0 2 0,0-11 0,0 1 0,0-1 0,0 5 0,0-7 0,3-2 0,3-2 0,-4 4 0,5 0 0,-3-2 0,3-2 0,-5-3 0,4 1 0,-1-1 0,1 1 0,-4 2 0,5 6 0,-5 9 0,-2 7 0,-9 8 0,-4-6 0,-4-5 0,-3-6 0,1-7 0,-1-8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0.844"/>
    </inkml:context>
    <inkml:brush xml:id="br0">
      <inkml:brushProperty name="width" value="0.08571" units="cm"/>
      <inkml:brushProperty name="height" value="0.08571" units="cm"/>
      <inkml:brushProperty name="color" value="#004F8B"/>
    </inkml:brush>
  </inkml:definitions>
  <inkml:trace contextRef="#ctx0" brushRef="#br0">0 39 12287,'0'-10'0,"9"1"0,2 0 0,8-2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1.639"/>
    </inkml:context>
    <inkml:brush xml:id="br0">
      <inkml:brushProperty name="width" value="0.08571" units="cm"/>
      <inkml:brushProperty name="height" value="0.08571" units="cm"/>
      <inkml:brushProperty name="color" value="#004F8B"/>
    </inkml:brush>
  </inkml:definitions>
  <inkml:trace contextRef="#ctx0" brushRef="#br0">0 174 12287,'0'-13'0,"0"0"0,0-2 0,0-2 0,0 3 0,0 1 0,2-2 0,5-2 0,-5 4 0,5 0 0,-5-3 0,0 8 0,4 1 0,-1 7 0,6 7 0,0 8 0,-1 9 0,-5 9 0,4 10 0,-3 5 0,1 2 0,-1-9 0,-6-1 0,0 8 0,0-7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1.949"/>
    </inkml:context>
    <inkml:brush xml:id="br0">
      <inkml:brushProperty name="width" value="0.08571" units="cm"/>
      <inkml:brushProperty name="height" value="0.08571" units="cm"/>
      <inkml:brushProperty name="color" value="#004F8B"/>
    </inkml:brush>
  </inkml:definitions>
  <inkml:trace contextRef="#ctx0" brushRef="#br0">1 29 12287,'0'-19'0,"0"10"0,0 9 0,0 15 0,0 11 0,0 0 0,0 3 0,6 1 0,1 9 0,-1 3 0,3 4 0,-7-5 0,5 7 0,-5-5 0,-2-3 0,0-6 0,9-5 0,2 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2.201"/>
    </inkml:context>
    <inkml:brush xml:id="br0">
      <inkml:brushProperty name="width" value="0.08571" units="cm"/>
      <inkml:brushProperty name="height" value="0.08571" units="cm"/>
      <inkml:brushProperty name="color" value="#004F8B"/>
    </inkml:brush>
  </inkml:definitions>
  <inkml:trace contextRef="#ctx0" brushRef="#br0">20 0 12287,'-11'11'0,"2"0"0,9-5 0,2 12 0,3 10 0,1 3 0,-1 3 0,-3 3 0,-2 9 0,0-2 0,0-7 0,-9-7 0,-2-10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2:14.362"/>
    </inkml:context>
    <inkml:brush xml:id="br0">
      <inkml:brushProperty name="width" value="0.08571" units="cm"/>
      <inkml:brushProperty name="height" value="0.08571" units="cm"/>
      <inkml:brushProperty name="color" value="#004F8B"/>
    </inkml:brush>
  </inkml:definitions>
  <inkml:trace contextRef="#ctx0" brushRef="#br0">20 79 12287,'-11'0'0,"2"-9"0,9 5 0,3-7 0,3 2 0,5 2 0,9 7 0,-1 0 0,3 0 0,2 0 0,4 0 0,3 0 0,1-2 0,8-2 0,1-3 0,5 3 0,4 2 0,6 2 0,-1-2 0,-3-5 0,0 5 0,9-5 0,3 5 0,1 2 0,7 0 0,-3 0 0,3 0 0,2 0 0,9 2 0,-5 3 0,10 3 0,1 3 0,-38-5 0,0-1 0,47 10 0,-48-9 0,0-1 0,1-1 0,-1 1 0,48 10 0,-48-9 0,0-1 0,0 2 0,0-1 0,48 7 0,-44-9 0,1-1 0,-5 2 0,0 1 0,1-1 0,0 1 0,-1-1 0,0 1 0,5-3 0,-1 0 0,44 10 0,-48-5 0,0-1 0,1-2 0,-1-1 0,48 5 0,-48-6 0,0 0 0,1 1 0,0-1 0,1-1 0,1 0 0,1 2 0,1 1 0,-4-2 0,0 0 0,47 2 0,-2-3 0,-44-1 0,0 0 0,44 4 0,0 1 0,0-2 0,-5-1 0,-10-3 0,1 0 0,3 0 0,3 0 0,-6 0 0,1 0 0,-7 0 0,7 0 0,-9 0 0,-2 0 0,-2 0 0,1 0 0,-3 0 0,-1 0 0,1 0 0,4 0 0,-5 0 0,1 0 0,-1 0 0,-1 0 0,-5 0 0,2 0 0,2 0 0,0 0 0,-6-3 0,0-1 0,0-2 0,6-1 0,1 7 0,-3 0 0,-2 0 0,-5 0 0,1 0 0,-1 0 0,5 0 0,3-7 0,-6 1 0,1 2 0,0 1 0,0 1 0,-3-2 0,-1-3 0,-3 3 0,0 2 0,7 0 0,-2-3 0,-5-1 0,3-3 0,-8 5 0,1-3 0,0 3 0,7-1 0,-5 1 0,2-5 0,0-2 0,-6 7 0,6-5 0,1 3 0,-3-1 0,4-1 0,-8 3 0,0-1 0,1 1 0,-5 1 0,4 0 0,-5-3 0,-2 3 0,0 2 0,1-1 0,-3-1 0,-5-2 0,3-1 0,-9 7 0,-2 0 0,-9 0 0,-2 0 0,-10 2 0,-6 5 0,-14 8 0,-13 9 0,-23 11 0,-6 4 0,-12-13 0,1-17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2.682"/>
    </inkml:context>
    <inkml:brush xml:id="br0">
      <inkml:brushProperty name="width" value="0.08571" units="cm"/>
      <inkml:brushProperty name="height" value="0.08571" units="cm"/>
      <inkml:brushProperty name="color" value="#004F8B"/>
    </inkml:brush>
  </inkml:definitions>
  <inkml:trace contextRef="#ctx0" brushRef="#br0">137 589 12287,'0'-20'0,"0"1"0,0-1 0,0 0 0,-6 7 0,-3 0 0,1-2 0,-1-2 0,-6-3 0,4 0 0,0 1 0,0 1 0,7 3 0,-5 2 0,-2-2 0,7-3 0,-5-1 0,0-1 0,7 7 0,-5 0 0,5-2 0,2-3 0,0-1 0,0-1 0,0 1 0,0-1 0,0 7 0,0 0 0,0 9 0,0-7 0,0 4 0,0 5 0,2-7 0,3 7 0,1-5 0,10 5 0,-3-4 0,4 4 0,3 2 0,1-3 0,6-1 0,3-2 0,1 1 0,12 1 0,-1-1 0,5-1 0,8 2 0,4 1 0,6 1 0,7-2 0,4-3 0,2 1 0,5 6 0,4 0 0,7 0 0,0 0 0,-1 6 0,3 1 0,-4-3 0,1 5 0,-8 0 0,-2-1 0,-3 1 0,-3-2 0,-3-7 0,-5 0 0,-1 0 0,-9 0 0,-9 0 0,-5 0 0,-8 0 0,0 0 0,-10 0 0,-3 0 0,-3 0 0,-10-3 0,-6-1 0,-10-2 0,-8 1 0,-13 5 0,-7 5 0,-4 1 0,-2-2 0,9-1 0,-7-3 0,6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3.394"/>
    </inkml:context>
    <inkml:brush xml:id="br0">
      <inkml:brushProperty name="width" value="0.08571" units="cm"/>
      <inkml:brushProperty name="height" value="0.08571" units="cm"/>
      <inkml:brushProperty name="color" value="#004F8B"/>
    </inkml:brush>
  </inkml:definitions>
  <inkml:trace contextRef="#ctx0" brushRef="#br0">158 194 12287,'0'-20'0,"0"1"0,8-1 0,5 0 0,-2 3 0,0 2 0,0 4 0,0 2 0,-4-4 0,3 4 0,-1-2 0,4 5 0,-6-7 0,8 9 0,-13-3 0,5 14 0,-7 3 0,-7 10 0,-6 0 0,-4-1 0,1 1 0,-1-1 0,-5 1 0,0 0 0,1 4 0,1-3 0,0-3 0,1-1 0,-1-2 0,3 1 0,2-5 0,2-3 0,6 1 0,-6-2 0,9-5 0,-5 6 0,18-1 0,4-1 0,4-1 0,3 4 0,-1-1 0,1 3 0,-1 4 0,8-4 0,1 5 0,0 3 0,1 5 0,-1 11 0,-4 2 0,0 9 0,-7 6 0,3 0 0,-9-13 0,8 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5.007"/>
    </inkml:context>
    <inkml:brush xml:id="br0">
      <inkml:brushProperty name="width" value="0.08571" units="cm"/>
      <inkml:brushProperty name="height" value="0.08571" units="cm"/>
      <inkml:brushProperty name="color" value="#004F8B"/>
    </inkml:brush>
  </inkml:definitions>
  <inkml:trace contextRef="#ctx0" brushRef="#br0">342 157 12287,'0'-20'0,"0"1"0,0 6 0,2 0 0,5-3 0,-3 1 0,7 0 0,-2 2 0,6 6 0,-2-6 0,-2 9 0,2-3 0,-9 5 0,3 11 0,-11 4 0,-3 4 0,-8 3 0,0 2 0,-7 2 0,-4 2 0,-9 7 0,4-7 0,-1 0 0,-1 2 0,2-6 0,-3 4 0,3-4 0,3-3 0,2 1 0,8 0 0,3-3 0,2-4 0,9-2 0,-5-7 0,0 3 0,9 2 0,0-3 0,11-4 0,13 7 0,2 0 0,2-7 0,-4 7 0,5-3 0,1 1 0,1 8 0,4-4 0,-5 2 0,-2 0 0,12-2 0,-6 4 0,-1-2 0,-2 2 0,1-4 0,-3 2 0,1 3 0,-6-6 0,2 4 0,-4-10 0,-13 2 0,-9-12 0,-9 4 0,-11-5 0,1 5 0,-1 4 0,0 7 0,1 10 0,-1 1 0,3 6 0,4-4 0,4-11 0,9-2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7.065"/>
    </inkml:context>
    <inkml:brush xml:id="br0">
      <inkml:brushProperty name="width" value="0.08571" units="cm"/>
      <inkml:brushProperty name="height" value="0.08571" units="cm"/>
      <inkml:brushProperty name="color" value="#004F8B"/>
    </inkml:brush>
  </inkml:definitions>
  <inkml:trace contextRef="#ctx0" brushRef="#br0">0 137 12287,'20'-6'0,"-1"-1"0,1-6 0,0 7 0,1 1 0,6 3 0,3-5 0,11 1 0,5 2 0,6 1 0,5 3 0,4 0 0,2 0 0,2 0 0,16 0 0,0 0 0,6 0 0,6 0 0,1 0 0,0-2 0,-7-2 0,-7-3 0,7-6 0,-15 7 0,-4-1 0,-5-1 0,-13 5 0,-4-5 0,-5 1 0,-2 1 0,-15-1 0,-4 7 0,-3 0 0,-8 2 0,-7 5 0,-10 4 0,-12 0 0,-13 15 0,3-5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7.549"/>
    </inkml:context>
    <inkml:brush xml:id="br0">
      <inkml:brushProperty name="width" value="0.08571" units="cm"/>
      <inkml:brushProperty name="height" value="0.08571" units="cm"/>
      <inkml:brushProperty name="color" value="#004F8B"/>
    </inkml:brush>
  </inkml:definitions>
  <inkml:trace contextRef="#ctx0" brushRef="#br0">1 98 12287,'8'-19'0,"5"-1"0,-2 3 0,2 4 0,3 6 0,1 5 0,11 2 0,7 0 0,7 2 0,3 5 0,10-5 0,-1 4 0,5-3 0,0-3 0,4 0 0,-11 0 0,3 0 0,-3 0 0,-4-18 0,-9-4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8.121"/>
    </inkml:context>
    <inkml:brush xml:id="br0">
      <inkml:brushProperty name="width" value="0.08571" units="cm"/>
      <inkml:brushProperty name="height" value="0.08571" units="cm"/>
      <inkml:brushProperty name="color" value="#004F8B"/>
    </inkml:brush>
  </inkml:definitions>
  <inkml:trace contextRef="#ctx0" brushRef="#br0">0 20 12287,'9'-11'0,"2"3"0,6 10 0,-4 4 0,-6 7 0,-5 5 0,4 10 0,1 5 0,-3 4 0,-2 2 0,-2 7 0,0 4 0,0 4 0,0 7 0,0 2 0,0-2 0,0 3 0,0 1 0,0 0 0,0-6 0,0-2 0,0-5 0,0-4 0,0-9 0,-2 0 0,-4 0 0,4-2 0,-7-4 0,2-7 0,1-4 0,-1-2 0,7-1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08.967"/>
    </inkml:context>
    <inkml:brush xml:id="br0">
      <inkml:brushProperty name="width" value="0.08571" units="cm"/>
      <inkml:brushProperty name="height" value="0.08571" units="cm"/>
      <inkml:brushProperty name="color" value="#004F8B"/>
    </inkml:brush>
  </inkml:definitions>
  <inkml:trace contextRef="#ctx0" brushRef="#br0">138 118 12287,'0'-20'0,"0"0"0,0 1 0,0-1 0,2 3 0,5 4 0,6 6 0,-2 5 0,2 4 0,2 5 0,0 4 0,-2 8 0,-4 3 0,0 4 0,-7-4 0,4 4 0,-3-2 0,-3 2 0,-9-4 0,-4 4 0,-7-4 0,-6-3 0,4 1 0,-4 0 0,4-1 0,3 1 0,-1-7 0,1-2 0,-1-3 0,7 6 0,2-10 0,2-6 0,3 0 0,6-12 0,0-1 0,9-2 0,4-3 0,4 1 0,3-1 0,1 0 0,3 3 0,5 2 0,1 2 0,-4 2 0,7-4 0,0 4 0,-3 2 0,5 2 0,-7 7 0,1 3 0,-1 3 0,-2-2 0,-6 10 0,-1-10 0,1 5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26.668"/>
    </inkml:context>
    <inkml:brush xml:id="br0">
      <inkml:brushProperty name="width" value="0.08571" units="cm"/>
      <inkml:brushProperty name="height" value="0.08571" units="cm"/>
      <inkml:brushProperty name="color" value="#004F8B"/>
    </inkml:brush>
  </inkml:definitions>
  <inkml:trace contextRef="#ctx0" brushRef="#br0">157 79 12287,'-2'-17'0,"-2"2"0,-3 2 0,-6 6 0,7-6 0,-10 9 0,14-5 0,-6 9 0,8 2 0,0 5 0,2 3 0,2 12 0,3 4 0,-3 7 0,-2 6 0,-4 7 0,-2 4 0,-3 0 0,-6 7 0,4-5 0,1 5 0,-1 1 0,-4 8 0,4 1 0,0 3 0,1 4 0,-5 2 0,6 3 0,3-1 0,2 0 0,2-1 0,0-3 0,0-5 0,0-1 0,0-5 0,2-9 0,2-3 0,3-4 0,6 4 0,-7-10 0,1-4 0,1 0 0,-5-9 0,3 1 0,-4-1 0,-2-6 0,0 4 0,0-13 0,-2-4 0,-4-9 0,-3-9 0,-4-4 0,-5-22 0,8-6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27.019"/>
    </inkml:context>
    <inkml:brush xml:id="br0">
      <inkml:brushProperty name="width" value="0.08571" units="cm"/>
      <inkml:brushProperty name="height" value="0.08571" units="cm"/>
      <inkml:brushProperty name="color" value="#004F8B"/>
    </inkml:brush>
  </inkml:definitions>
  <inkml:trace contextRef="#ctx0" brushRef="#br0">1 569 12287,'2'-20'0,"5"1"0,-5 5 0,4 1 0,-3-2 0,-1-2 0,4-3 0,-4 9 0,7 3 0,-7 16 0,5 5 0,6 5 0,4 1 0,3 1 0,2 2 0,2 2 0,2 2 0,13 0 0,-2-9 0,2-1 0,5-3 0,-7-9 0,-5 3 0,3-5 0,0-4 0,-2-5 0,-5-4 0,-8-8 0,-1-1 0,1 0 0,-3-1 0,-1-3 0,-6-5 0,-1-1 0,-2 4 0,-7-7 0,0-2 0,0-2 0,0-2 0,0-2 0,0-5 0,0-13 0,0-19 0,0-12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9:27.451"/>
    </inkml:context>
    <inkml:brush xml:id="br0">
      <inkml:brushProperty name="width" value="0.08571" units="cm"/>
      <inkml:brushProperty name="height" value="0.08571" units="cm"/>
      <inkml:brushProperty name="color" value="#004F8B"/>
    </inkml:brush>
  </inkml:definitions>
  <inkml:trace contextRef="#ctx0" brushRef="#br0">447 166 12287,'0'-19'0,"0"-1"0,0 0 0,0 1 0,0 6 0,0 0 0,0-3 0,0-1 0,0-3 0,-2 12 0,-4 8 0,-5 8 0,-11 12 0,-2 0 0,-2-1 0,-2 12 0,1 6 0,-3 6 0,-1 1 0,-3-3 0,5-2 0,1-2 0,0-4 0,-5 2 0,7-9 0,4-2 0,7-2 0,-3-11 0,16-5 0,-2-12 0,8-7 0,7-11 0,11-5 0,2 1 0,2 0 0,9-5 0,-2 5 0,1-1 0,-1 1 0,4 2 0,-4 6 0,2 3 0,-3 4 0,10 4 0,-5 9 0,2 2 0,4 5 0,7 6 0,-4 13 0,-2 9 0,-3 9 0,-10-3 0,-5 5 0,-4-5 0,-3-2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2:28.686"/>
    </inkml:context>
    <inkml:brush xml:id="br0">
      <inkml:brushProperty name="width" value="0.08571" units="cm"/>
      <inkml:brushProperty name="height" value="0.08571" units="cm"/>
      <inkml:brushProperty name="color" value="#004F8B"/>
    </inkml:brush>
  </inkml:definitions>
  <inkml:trace contextRef="#ctx0" brushRef="#br0">98 235 12287,'-17'-2'0,"4"-4"0,2 3 0,4-3 0,5-5 0,-13 7 0,9-9 0,-1 6 0,5-4 0,-5 2 0,5 3 0,-7 6 0,9 0 0,0-9 0,9 5 0,4-7 0,5 2 0,1 0 0,1 5 0,-1-2 0,3-1 0,2 7 0,2-2 0,-2-5 0,0 5 0,2-4 0,5 3 0,-1 3 0,7 0 0,-4 0 0,4 0 0,2 0 0,0 0 0,3 0 0,1 0 0,3 0 0,0-2 0,-5-2 0,1-3 0,-3 3 0,9 2 0,-14 2 0,1 0 0,2 0 0,-2 6 0,0 1 0,-2-3 0,2-2 0,-1 1 0,1 1 0,-2 3 0,2-3 0,2 0 0,2 1 0,0 1 0,0-2 0,-2 1 0,0-1 0,-2 3 0,0-3 0,6-2 0,-6-2 0,7 0 0,3 0 0,1 0 0,-5 2 0,5 3 0,6 1 0,3 1 0,2-7 0,-3 0 0,0 0 0,7 0 0,-8 0 0,3 0 0,3 0 0,-2 0 0,-3 0 0,-2-2 0,3-5 0,-1 5 0,3-5 0,-3 5 0,1 2 0,6 0 0,-11 0 0,2 0 0,0 0 0,1 0 0,5 0 0,1 0 0,0 0 0,4-6 0,0-1 0,-4 3 0,-2 2 0,10 2 0,-6-3 0,5-1 0,1-2 0,-2-1 0,-4 7 0,2 0 0,3 0 0,4 0 0,-7 0 0,-2 0 0,2 0 0,6-6 0,-3-1 0,-3 3 0,-2 1 0,4 3 0,3 0 0,-1 0 0,1 0 0,4 0 0,-7 0 0,0 0 0,3 0 0,-7 0 0,6 0 0,-1 0 0,-1 0 0,0-2 0,-6-2 0,0-3 0,0 3 0,-3 2 0,-1 2 0,-5 0 0,-2 0 0,4-7 0,-6 1 0,-3 1 0,-1 3 0,3 2 0,1 0 0,-2 0 0,-3 0 0,-4 0 0,-2 0 0,-5 0 0,-1 0 0,3-6 0,-6-1 0,-2 3 0,-2 2 0,-2-5 0,-1 1 0,-8-1 0,-4 9 0,-14 5 0,-12 4 0,-12 8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30:12.490"/>
    </inkml:context>
    <inkml:brush xml:id="br0">
      <inkml:brushProperty name="width" value="0.08571" units="cm"/>
      <inkml:brushProperty name="height" value="0.08571" units="cm"/>
      <inkml:brushProperty name="color" value="#004F8B"/>
    </inkml:brush>
  </inkml:definitions>
  <inkml:trace contextRef="#ctx0" brushRef="#br0">1 353 12287,'0'-19'0,"0"-1"0,2 1 0,2-1 0,3 0 0,6 7 0,-4 0 0,4 0 0,8 2 0,6 1 0,10 5 0,2-1 0,9 1 0,0 1 0,4 0 0,2-3 0,3 3 0,8 1 0,1 3 0,-1 0 0,2 0 0,-1-6 0,3-1 0,-5 3 0,-1 2 0,-2-5 0,-7 1 0,-4-1 0,-2-1 0,-4 5 0,-12-5 0,-6 1 0,-4 1 0,-4-10 0,-5 3 0,-5 2 0,-10 1 0,-4 1 0,-7 4 0,-7-3 0,-4 1 0,-2 3 0,2 2 0,-4 2 0,2 0 0,2 0 0,11 0 0,6 2 0,14 4 0,10 3 0,9 6 0,-2-2 0,-2 3 0,4 1 0,-2 5 0,-7 2 0,-8 2 0,-7 7 0,-4-5 0,-7 2 0,-10 5 0,-25 7 0,-17-1 0,-4-6 0,-3-5 0,-6-4 0,5-6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04.515"/>
    </inkml:context>
    <inkml:brush xml:id="br0">
      <inkml:brushProperty name="width" value="0.08571" units="cm"/>
      <inkml:brushProperty name="height" value="0.08571" units="cm"/>
      <inkml:brushProperty name="color" value="#004F8B"/>
    </inkml:brush>
  </inkml:definitions>
  <inkml:trace contextRef="#ctx0" brushRef="#br0">20 207 12287,'-8'11'0,"6"-2"0,-7-9 0,11 0 0,5 0 0,-5 0 0,6 0 0,-8 0 0,0 0 0,0-9 0,3 7 0,3-5 0,-2 5 0,10 2 0,-1-6 0,6-1 0,1 3 0,-1-1 0,1 1 0,0-2 0,-1 1 0,7-3 0,3-1 0,-1 0 0,0 0 0,7-6 0,-2 4 0,2-2 0,-3 0 0,5 2 0,-4-4 0,4 2 0,2-2 0,-8 6 0,-5 2 0,-4 3 0,-3-2 0,1 3 0,-9 3 0,-7 13 0,-8 5 0,-7-7 0,-9-5 0,1-4 0,-10-2 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05.163"/>
    </inkml:context>
    <inkml:brush xml:id="br0">
      <inkml:brushProperty name="width" value="0.08571" units="cm"/>
      <inkml:brushProperty name="height" value="0.08571" units="cm"/>
      <inkml:brushProperty name="color" value="#004F8B"/>
    </inkml:brush>
  </inkml:definitions>
  <inkml:trace contextRef="#ctx0" brushRef="#br0">0 99 12287,'20'0'0,"0"0"0,-1-3 0,1-1 0,-1-2 0,1-1 0,0 7 0,-1 0 0,1 0 0,-1 0 0,1 0 0,0 0 0,-1 0 0,-6 0 0,0 0 0,3-2 0,1-5 0,-4 5 0,0-4 0,-6-3 0,6 2 0,-9 1 0,5-3 0,-9-2 0,0-8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36.681"/>
    </inkml:context>
    <inkml:brush xml:id="br0">
      <inkml:brushProperty name="width" value="0.08571" units="cm"/>
      <inkml:brushProperty name="height" value="0.08571" units="cm"/>
      <inkml:brushProperty name="color" value="#004F8B"/>
    </inkml:brush>
  </inkml:definitions>
  <inkml:trace contextRef="#ctx0" brushRef="#br0">0 196 12287,'9'-19'0,"-7"5"0,7 4 0,-1 1 0,-3 2 0,8 7 0,2 0 0,-4 0 0,2 3 0,2 1 0,3 2 0,1 1 0,1-5 0,2 2 0,4 3 0,-2 0 0,8-5 0,3 2 0,2 3 0,2-1 0,1-6 0,1 0 0,5 0 0,-3 0 0,10 0 0,1 0 0,3 0 0,-5 0 0,2 0 0,3 0 0,0 0 0,8 0 0,-11 0 0,5-2 0,-2-5 0,-3 5 0,5-4 0,0 4 0,0 2 0,-7-7 0,0 0 0,0 3 0,-2 2 0,7-5 0,-7 1 0,2 2 0,1 1 0,-1 1 0,5-2 0,-3-3 0,-2 3 0,-2 2 0,5 0 0,-5-3 0,-2-1 0,4-1 0,-6 7 0,0 0 0,1 0 0,-5 0 0,6 0 0,-3 0 0,1 0 0,6-2 0,-4-2 0,0-3 0,0 3 0,4 2 0,-4 2 0,0-3 0,0-3 0,4 4 0,-4-5 0,0 3 0,0-3 0,-4 5 0,-9-7 0,-5 3 0,-2-1 0,-2 1 0,-6 4 0,0-3 0,-1-1 0,-6-1 0,0 7 0,-8 0 0,-5 0 0,-13 2 0,-5 5 0,-1 6 0,6-4 0,0-3 0,-1-4 0,-5-2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37.890"/>
    </inkml:context>
    <inkml:brush xml:id="br0">
      <inkml:brushProperty name="width" value="0.08571" units="cm"/>
      <inkml:brushProperty name="height" value="0.08571" units="cm"/>
      <inkml:brushProperty name="color" value="#004F8B"/>
    </inkml:brush>
  </inkml:definitions>
  <inkml:trace contextRef="#ctx0" brushRef="#br0">99 96 12287,'-20'0'0,"7"-2"0,0-2 0,-2-3 0,4-6 0,-2 6 0,9-1 0,-3 1 0,5 5 0,4-7 0,5 9 0,6 0 0,-2 0 0,2 0 0,2 0 0,-4 0 0,2 0 0,2 0 0,2 0 0,3 0 0,0 0 0,-1 0 0,1 0 0,2 0 0,2 0 0,4 0 0,2 0 0,-3 0 0,5 0 0,1 0 0,-3 0 0,12 0 0,-5 0 0,2 0 0,5 0 0,-1 7 0,-2-1 0,3-1 0,2-3 0,2-2 0,-5 0 0,3 0 0,-3 0 0,5 0 0,0 0 0,0 0 0,0 0 0,7 0 0,-5 0 0,2 0 0,0 0 0,-2 0 0,5 0 0,-3 0 0,2 0 0,3 0 0,2 0 0,-3 0 0,-3 0 0,5 0 0,-1 0 0,6 0 0,0 0 0,-2 0 0,-2 0 0,0 0 0,0 0 0,6 0 0,0 0 0,-4 0 0,-6 0 0,8 0 0,-4 0 0,2 0 0,0 0 0,-5 0 0,1 0 0,0 0 0,4 0 0,2 0 0,-2 0 0,0 0 0,-3 0 0,12 0 0,-11 2 0,2 2 0,0 3 0,-2 0 0,-1-7 0,1 0 0,0 0 0,0 0 0,0 0 0,-3 0 0,-3 0 0,3 0 0,-6 0 0,3 0 0,-1 0 0,-2 2 0,4 2 0,-1 3 0,1-3 0,-4-2 0,2-2 0,3 2 0,1 5 0,3-5 0,0 5 0,0-5 0,0-2 0,-3 2 0,-1 2 0,-3 3 0,2-3 0,3-2 0,2-2 0,-3 0 0,-3 0 0,1 0 0,-6 0 0,2 0 0,5 0 0,-5 0 0,0 0 0,-2 0 0,-5 0 0,5-2 0,-2-2 0,-3-3 0,-1 3 0,-3-5 0,-2 3 0,-2-1 0,-3-2 0,-5 7 0,3-6 0,-2 1 0,-4 0 0,-2-6 0,-2 7 0,-1-1 0,1-1 0,0 5 0,-1-3 0,-6-3 0,0 3 0,-8 1 0,1 12 0,-4 4 0,-6 6 0,-9-4 0,-9-4 0,-17-9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49.038"/>
    </inkml:context>
    <inkml:brush xml:id="br0">
      <inkml:brushProperty name="width" value="0.08571" units="cm"/>
      <inkml:brushProperty name="height" value="0.08571" units="cm"/>
      <inkml:brushProperty name="color" value="#004F8B"/>
    </inkml:brush>
  </inkml:definitions>
  <inkml:trace contextRef="#ctx0" brushRef="#br0">0 138 12287,'0'-13'0,"3"2"0,3 2 0,-2 3 0,7 4 0,0-3 0,0-1 0,-4-1 0,4 5 0,-1-2 0,1-3 0,-4 1 0,6 6 0,2 0 0,3 0 0,1 0 0,1 0 0,-1 0 0,1 0 0,8-3 0,3-1 0,1-2 0,1 1 0,-2 3 0,6 2 0,0 0 0,4 0 0,3 0 0,-5-2 0,0-2 0,0-3 0,7 0 0,0 7 0,-1 0 0,3 0 0,0-2 0,9-2 0,-1-3 0,5 3 0,2 2 0,-4 2 0,-2 0 0,-5 0 0,11 0 0,-4 0 0,2 0 0,0 0 0,-2 0 0,0 0 0,-1 0 0,1 0 0,4 0 0,1 0 0,-6 2 0,-1 5 0,10-5 0,-8 4 0,2-1 0,0 1 0,-2-4 0,0 5 0,0-3 0,-1 3 0,6-5 0,-1 4 0,-5-3 0,-1-3 0,8 0 0,-8 0 0,2 0 0,4 0 0,0 0 0,-4 0 0,0 0 0,0 0 0,-1 0 0,1 0 0,0 0 0,0 0 0,4 2 0,-2 2 0,-5 3 0,1-3 0,-2-2 0,1-2 0,-1 0 0,-1 0 0,7 7 0,-11-1 0,2 1 0,1 2 0,-3-7 0,4 4 0,-2-1 0,3 1 0,1-1 0,3 5 0,-2-1 0,-5-5 0,5 1 0,-5-1 0,2 5 0,-1 2 0,8-7 0,-7 3 0,1-3 0,1 3 0,-6-5 0,3 4 0,-1-1 0,-2 1 0,7-4 0,-5 7 0,4-2 0,3-1 0,-2 1 0,-3-5 0,-4 2 0,-2 3 0,5-1 0,-6-4 0,1 3 0,0 1 0,-2 1 0,-7-5 0,0 2 0,1 3 0,-1-1 0,0-6 0,0 0 0,0 0 0,-2 3 0,-2 1 0,-2 3 0,2-3 0,-5-2 0,3-2 0,2 0 0,2 0 0,-5 0 0,1-2 0,0-2 0,-3-3 0,7 0 0,-6 5 0,1-2 0,1-3 0,-7-1 0,5 3 0,-1-1 0,1 1 0,-5 1 0,6 0 0,1-3 0,-2 3 0,6-5 0,-5 3 0,3-1 0,-2-2 0,8 7 0,-6-4 0,0 1 0,2-1 0,0 4 0,2-7 0,0 2 0,0 1 0,1-1 0,-1 5 0,0-2 0,0-3 0,-2-2 0,-2 5 0,-2-2 0,2 1 0,-1-3 0,1 1 0,-2 3 0,2 1 0,-7-3 0,0-1 0,-1 1 0,-1-3 0,0 7 0,-7-5 0,1 3 0,0-2 0,-1 3 0,1-3 0,-1 4 0,-5 2 0,-1 0 0,-9 0 0,5 2 0,-9 4 0,-3 3 0,-3 4 0,-7-6 0,-5-14 0,-1-12 0,-1-12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09:23.553"/>
    </inkml:context>
    <inkml:brush xml:id="br0">
      <inkml:brushProperty name="width" value="0.08571" units="cm"/>
      <inkml:brushProperty name="height" value="0.08571" units="cm"/>
      <inkml:brushProperty name="color" value="#004F8B"/>
    </inkml:brush>
  </inkml:definitions>
  <inkml:trace contextRef="#ctx0" brushRef="#br0">0 334 12287,'0'-20'0,"0"0"0,2 7 0,3 0 0,1-2 0,1-2 0,-7-3 0,0 7 0,0 0 0,6 6 0,1-6 0,-1 7 0,-6-7 0,3 8 0,1-3 0,3-1 0,8 7 0,-2-5 0,4 5 0,3 2 0,-1 0 0,3 0 0,4 0 0,-2 0 0,9 0 0,2 0 0,2 0 0,2 2 0,0 3 0,3 1 0,3-2 0,-1-1 0,8-3 0,3 0 0,1 0 0,3 6 0,2 1 0,2-3 0,2-2 0,7-2 0,-4 0 0,2 0 0,4 0 0,2 0 0,4-2 0,3-2 0,2-3 0,0 1 0,-7 6 0,1 0 0,-1 0 0,1 0 0,-3 0 0,-2 0 0,-2 0 0,-3 2 0,8 2 0,-1 3 0,4-3 0,3-2 0,-2 0 0,1 3 0,3 1 0,7 1 0,-5-7 0,2 0 0,5 0 0,-7 0 0,0 0 0,-2 0 0,0 0 0,6 0 0,-4 0 0,-2 0 0,-4 0 0,8 0 0,-10 0 0,3 0 0,6 0 0,-8 0 0,7 0 0,-4 0 0,-5 0 0,12 0 0,-10 0 0,5 0 0,2 0 0,3 0 0,-8 0 0,-1 0 0,2 0 0,-1 0 0,-3 0 0,-3 0 0,-4 0 0,2 0 0,-7 2 0,1 2 0,-1 3 0,7-1 0,-4-6 0,2 3 0,0 3 0,-9-4 0,4 5 0,-1-5 0,-1-2 0,7 7 0,-7-1 0,-2-2 0,-2-1 0,5-1 0,1 2 0,1 3 0,-1-3 0,-1-2 0,-5-2 0,0 0 0,-3 0 0,12 0 0,-13 0 0,-1 0 0,-1 0 0,-5 2 0,4 3 0,-1 1 0,1-1 0,0-3 0,1-2 0,-5 0 0,-2 0 0,6 2 0,-1 2 0,3 3 0,3-3 0,0-2 0,0-2 0,-1 0 0,1 0 0,-2 0 0,-3 0 0,-2 0 0,3 0 0,2 0 0,-1 0 0,-1 0 0,-3 0 0,0 0 0,7 0 0,0 0 0,-1 0 0,-5 3 0,1 1 0,3 2 0,-1-1 0,12-3 0,-11-2 0,1 0 0,6 0 0,-8 0 0,-4 0 0,3 0 0,1 0 0,3 0 0,0 0 0,0 0 0,0 0 0,-1 0 0,1 0 0,0 0 0,0 0 0,0 0 0,-1 0 0,1 0 0,0 0 0,6 0 0,1 0 0,-3 0 0,-2 0 0,4 0 0,3 0 0,-1-2 0,1-5 0,4 5 0,-5-4 0,1 3 0,-1 3 0,-2-6 0,-4-3 0,2 0 0,3 1 0,6-5 0,-5 4 0,1-2 0,-1-4 0,5 4 0,-4-2 0,-1-2 0,1-3 0,3-1 0,-5-1 0,-3 3 0,-2 4 0,-2-5 0,-3 5 0,-1-2 0,-3 2 0,-8 2 0,1 7 0,-6-3 0,-6 3 0,2 1 0,-9 6 0,-2 1 0,-2 3 0,-5 8 0,-1 0 0,-6 9 0,-1 9 0,-7 6 0,-17 7 0,-15 4 0,-12 0 0,-30-2 0,9-9 0,-24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50.701"/>
    </inkml:context>
    <inkml:brush xml:id="br0">
      <inkml:brushProperty name="width" value="0.08571" units="cm"/>
      <inkml:brushProperty name="height" value="0.08571" units="cm"/>
      <inkml:brushProperty name="color" value="#004F8B"/>
    </inkml:brush>
  </inkml:definitions>
  <inkml:trace contextRef="#ctx0" brushRef="#br0">1 177 12287,'0'-20'0,"0"1"0,0 8 0,0 0 0,0 4 0,9 5 0,-7-7 0,15 9 0,-8 2 0,6 3 0,-4 4 0,-2 1 0,0-3 0,-3 6 0,7 2 0,-4-4 0,0 2 0,-1 2 0,-3 1 0,6-1 0,-3-2 0,1-2 0,-3 2 0,8-6 0,3-5 0,5-2 0,4-2 0,7-5 0,4-2 0,4-6 0,2 2 0,3-2 0,6-9 0,-4-2 0,2 2 0,5 2 0,-5 9 0,0 2 0,-2 0 0,-4 0 0,6-19 0,0-12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40.026"/>
    </inkml:context>
    <inkml:brush xml:id="br0">
      <inkml:brushProperty name="width" value="0.08571" units="cm"/>
      <inkml:brushProperty name="height" value="0.08571" units="cm"/>
      <inkml:brushProperty name="color" value="#004F8B"/>
    </inkml:brush>
  </inkml:definitions>
  <inkml:trace contextRef="#ctx0" brushRef="#br0">79 79 12287,'-20'0'0,"1"0"0,-1 0 0,9 0 0,3 0 0,8 0 0,0 0 0,0-8 0,0 5 0,2-5 0,4 8 0,-1 0 0,8 0 0,2 0 0,2 0 0,3 0 0,2 0 0,2 0 0,2 0 0,9 0 0,-3 0 0,5 0 0,3 0 0,1 0 0,5 0 0,4 0 0,0 0 0,6 0 0,-3 0 0,3 0 0,3 0 0,0 2 0,2 2 0,2 3 0,2-3 0,3-2 0,-5-2 0,5 0 0,1 0 0,-3 7 0,3-1 0,1-1 0,0-3 0,-1-2 0,5 0 0,-4 0 0,-2 0 0,-1 0 0,-2 0 0,5 0 0,0 0 0,4 0 0,-7 0 0,1-2 0,-1-5 0,7 5 0,-2-5 0,2 5 0,-2 2 0,2 0 0,-6 0 0,1 0 0,5 0 0,0 0 0,0 0 0,-2 0 0,2 0 0,0 0 0,0-2 0,-2-2 0,2-3 0,3 1 0,1 6 0,0 0 0,1 0 0,-1-7 0,-2 1 0,-2 1 0,-2 3 0,-2-4 0,4-1 0,-4 3 0,-3 1 0,5 3 0,-4-2 0,-1-2 0,1-3 0,3 1 0,-3 6 0,-1 0 0,1 0 0,4 0 0,-7 0 0,0 0 0,3 0 0,-7 6 0,4 1 0,-4-1 0,-2 3 0,0-7 0,0 7 0,-1-2 0,1-1 0,4 3 0,1-5 0,-3 3 0,2-3 0,0-2 0,-4-2 0,-1 2 0,1 5 0,7-5 0,-1 5 0,-2-5 0,-2-2 0,-9 0 0,1 0 0,-1 0 0,-2 0 0,4 0 0,-6 0 0,0 0 0,0 0 0,4 0 0,-6 0 0,-2 0 0,-3 0 0,5 2 0,-1 2 0,-1 3 0,-3-3 0,5 1 0,0-1 0,-3 3 0,-1-3 0,-3 5 0,0-3 0,0 1 0,1 1 0,5-5 0,1 3 0,-2-2 0,-3 3 0,5-5 0,2 5 0,-1-5 0,1-2 0,11 0 0,-4 0 0,-3 0 0,-2 0 0,2 0 0,-4 0 0,0 0 0,0 0 0,4 0 0,-6 0 0,0 0 0,2 0 0,-1 0 0,6 2 0,-5 2 0,0 3 0,-5-1 0,9-6 0,1 0 0,-3 0 0,6 3 0,-3 1 0,3 3 0,3-3 0,-2-2 0,-3-2 0,-2 0 0,3 0 0,-1 0 0,1 0 0,-3 0 0,2 0 0,3 0 0,0 0 0,-3 0 0,-2 0 0,1 0 0,5 0 0,-1 0 0,-5 0 0,5 0 0,-5 0 0,3 2 0,-3 5 0,2-5 0,-6 4 0,2-3 0,5-3 0,-5 2 0,2 2 0,0 3 0,-2-3 0,7-2 0,-7-2 0,2 0 0,1 0 0,-1 0 0,5 0 0,-3 0 0,-2 0 0,-6 0 0,4 0 0,0 0 0,0 0 0,-6 0 0,4 0 0,-3 0 0,1 0 0,0 0 0,-5 0 0,3 0 0,2 0 0,6 0 0,-6 0 0,-3-2 0,-2-4 0,5 3 0,2-3 0,0 4 0,0 2 0,4 0 0,-4-3 0,0-1 0,0-2 0,-2-1 0,-5 7 0,3 0 0,1 0 0,3 0 0,-4 0 0,1 0 0,-1 0 0,-3 0 0,1 0 0,1 0 0,3 0 0,0 0 0,-5 0 0,3 0 0,1 0 0,3 2 0,-4 3 0,4 1 0,2-2 0,0-1 0,4-3 0,-3 0 0,-4 0 0,6 0 0,-8 0 0,-1 0 0,-3 0 0,5 0 0,0 0 0,-3 0 0,-1 0 0,3 0 0,1 0 0,-2 0 0,-3 0 0,-2 0 0,3 0 0,1 0 0,3 0 0,0 0 0,-5 0 0,3 0 0,1 0 0,1 0 0,-7 0 0,0 0 0,1 0 0,-1 0 0,0 2 0,-2 2 0,-4 3 0,2-1 0,-7-4 0,0 3 0,1 1 0,-3 10 0,-7-3 0,-8 4 0,-11-15 0,-11-4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42.189"/>
    </inkml:context>
    <inkml:brush xml:id="br0">
      <inkml:brushProperty name="width" value="0.08571" units="cm"/>
      <inkml:brushProperty name="height" value="0.08571" units="cm"/>
      <inkml:brushProperty name="color" value="#004F8B"/>
    </inkml:brush>
  </inkml:definitions>
  <inkml:trace contextRef="#ctx0" brushRef="#br0">0 137 12287,'0'-10'0,"9"-6"0,4 10 0,4-1 0,3 7 0,0 0 0,1-2 0,3-2 0,2-3 0,1 1 0,-6 6 0,3-2 0,2-5 0,9 5 0,-2-7 0,4 3 0,2-1 0,0-2 0,1 5 0,-3-3 0,-5 3 0,12 2 0,-5 2 0,2-2 0,1-5 0,-3 5 0,0-5 0,0 5 0,0 2 0,1 0 0,-1 0 0,0 0 0,0 0 0,0 0 0,3 0 0,1 0 0,3 0 0,0 0 0,-5 0 0,3 0 0,2 0 0,-1 0 0,-6 0 0,1 0 0,-1 0 0,7 0 0,-1 0 0,-1 0 0,-3 0 0,-2 0 0,3 0 0,1 0 0,3 0 0,2 0 0,-4 0 0,1 0 0,-1 0 0,6 0 0,0 0 0,0 0 0,-4 0 0,4 0 0,0 0 0,2 0 0,1 0 0,-10 0 0,5 0 0,-2 0 0,-1 0 0,8 0 0,-5 0 0,0 0 0,-1 0 0,1 0 0,-4 0 0,2 0 0,-3 0 0,-1 2 0,-3 3 0,0 1 0,0-1 0,7 3 0,0-1 0,-5-1 0,-6 3 0,8-7 0,-3 5 0,1-3 0,0 3 0,5-5 0,0 7 0,-3-3 0,-1 1 0,3-1 0,3-6 0,0 0 0,0 0 0,4 2 0,-1 3 0,1 1 0,2-1 0,7-3 0,-11-2 0,3 0 0,-1 0 0,-2 0 0,4 0 0,-1 0 0,1 0 0,0 0 0,1 2 0,-5 2 0,-2 3 0,6-1 0,-4-6 0,3 0 0,-1 0 0,-2 7 0,2 0 0,-4-3 0,0-2 0,2 0 0,9 3 0,-2 1 0,-5-1 0,9-3 0,-7-2 0,1 0 0,1 0 0,-1 6 0,-1 1 0,-4-1 0,-2 3 0,5-7 0,-6 5 0,1-3 0,0 3 0,0-3 0,-4 7 0,4-2 0,2-5 0,0 5 0,4-3 0,-2 1 0,3 1 0,-1-5 0,1 3 0,-3-2 0,3 3 0,1-5 0,3 5 0,0-3 0,0 3 0,-7-5 0,-2 4 0,0-1 0,0 1 0,-6-4 0,4 7 0,-3-2 0,1-1 0,6 3 0,-4-5 0,0 3 0,0-3 0,4-2 0,-4 0 0,0 3 0,0 1 0,4 1 0,-4-7 0,0 0 0,0 0 0,6 0 0,-1 0 0,1 0 0,-2 0 0,3 0 0,-7 0 0,0 0 0,-1 0 0,8 0 0,-5 0 0,2 0 0,1 0 0,-10 0 0,5 0 0,-2 0 0,-1 0 0,8 0 0,-5 0 0,0 2 0,-1 5 0,6-5 0,-5 4 0,2-4 0,4-2 0,1 0 0,-1 0 0,-2 0 0,3 0 0,-1 0 0,1-2 0,-3-2 0,2-3 0,3 1 0,2 6 0,-3 0 0,-3 0 0,1-2 0,-8-3 0,0-1 0,1 1 0,-5 3 0,6 2 0,-3 0 0,1 0 0,0 0 0,-5 0 0,3-2 0,2-4 0,-1 3 0,-5-3 0,-1 4 0,0 2 0,-2-7 0,0 1 0,-2 1 0,0 3 0,6-4 0,-11-1 0,3 0 0,0-1 0,-7 3 0,4-5 0,1-1 0,-1 0 0,-6 6 0,5-3 0,-3 1 0,0 1 0,2-10 0,-4 5 0,2-2 0,-2 0 0,-4 7 0,-5-5 0,-2 0 0,2 0 0,-4 7 0,2-5 0,3 0 0,-8 9 0,-1 0 0,-5 0 0,-19 9 0,-5-9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57.854"/>
    </inkml:context>
    <inkml:brush xml:id="br0">
      <inkml:brushProperty name="width" value="0.08571" units="cm"/>
      <inkml:brushProperty name="height" value="0.08571" units="cm"/>
      <inkml:brushProperty name="color" value="#004F8B"/>
    </inkml:brush>
  </inkml:definitions>
  <inkml:trace contextRef="#ctx0" brushRef="#br0">1 157 12287,'11'-8'0,"-3"3"0,-8-8 0,3 0 0,3-7 0,-4 7 0,5 0 0,-5 9 0,0-11 0,5 8 0,6 3 0,4-1 0,3 1 0,-1-2 0,1 1 0,6 3 0,2 2 0,1 0 0,-1 0 0,7 0 0,-2 0 0,4-2 0,2-5 0,6 5 0,3-4 0,0 3 0,0 3 0,11 0 0,-2 0 0,-1 0 0,1 0 0,10 0 0,-6 0 0,7 0 0,6 0 0,-4 0 0,1 3 0,3 1 0,3 3 0,3-1 0,3-4 0,2 3 0,-2 1 0,4 1 0,0-7 0,0 0 0,0 0 0,5 6 0,-5 1 0,2-3 0,5-2 0,-1-2 0,1 0 0,-7 0 0,-6 0 0,14 0 0,-8 0 0,3 0 0,-1 0 0,2 0 0,-3 0 0,-1 0 0,0 0 0,11 0 0,-5-2 0,-1-2 0,-3-3 0,3 1 0,-7 6 0,-1 0 0,4 0 0,-8 0 0,7 0 0,-4 0 0,-5 0 0,7 0 0,-8 0 0,5 0 0,1 0 0,2 0 0,-4 0 0,-5 0 0,0 0 0,0 2 0,5 2 0,-1 3 0,-1-3 0,4-2 0,-12-2 0,3 2 0,-2 5 0,2-5 0,-6 5 0,-1-5 0,1-2 0,2 2 0,-7 2 0,-2 3 0,2-3 0,6 1 0,-3-1 0,-3 3 0,-2-3 0,-2 0 0,0 1 0,-1 1 0,1-2 0,-7-1 0,1-3 0,-1 0 0,-2 0 0,7 0 0,-7 0 0,0 0 0,-4 0 0,1 0 0,1 0 0,2-3 0,5-3 0,-5 4 0,0-7 0,-2 3 0,-5-1 0,-1-6 0,-3 6 0,0 1 0,0-3 0,-6 5 0,-2-7 0,-3 2 0,-4 5 0,-2-5 0,-3 3 0,1 1 0,-1 3 0,-5-4 0,-1-1 0,-9 0 0,5 7 0,-9 3 0,0 3 0,0 7 0,-16 0 0,-5 5 0,-10 4 0,-10-1 0,2-8 0,-27-13 0,5-11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3:59.550"/>
    </inkml:context>
    <inkml:brush xml:id="br0">
      <inkml:brushProperty name="width" value="0.08571" units="cm"/>
      <inkml:brushProperty name="height" value="0.08571" units="cm"/>
      <inkml:brushProperty name="color" value="#004F8B"/>
    </inkml:brush>
  </inkml:definitions>
  <inkml:trace contextRef="#ctx0" brushRef="#br0">236 98 12287,'-20'-2'0,"1"-2"0,-1-5 0,0-2 0,1 5 0,-1-7 0,1-3 0,-1 8 0,0 1 0,1-2 0,-1 3 0,9-1 0,3 7 0,8 0 0,8 0 0,5 0 0,5 0 0,1 0 0,8 3 0,1 1 0,2 2 0,5-1 0,2-3 0,2-2 0,3 0 0,4 0 0,4 0 0,8 0 0,1 2 0,0 5 0,6-5 0,3 4 0,1-3 0,6-3 0,1 0 0,4 2 0,1 2 0,-3 3 0,12-1 0,-10-6 0,5 2 0,2 5 0,9-5 0,-7 5 0,-2-3 0,5 3 0,-3-5 0,3 4 0,-5-1 0,2 1 0,7-4 0,-9 7 0,0-2 0,0-1 0,5 1 0,-3-7 0,7 0 0,-43 0 0,0 0 0,0 0 0,-1 0 0,1 0 0,1 0 0,-2 0 0,0 0 0,0 0 0,1 0 0,0-1 0,0-1 0,-1 1 0,-1-2 0,1 0 0,0 0 0,-1 0 0,1 1 0,1 1 0,0 0 0,1 1 0,-1 0 0,1-1 0,1 0 0,2-2 0,-1-1 0,-2 3 0,-1 0 0,0-2 0,1 0 0,-3 1 0,0 1 0,47 1 0,-45 0 0,1 0 0,41 0 0,3 0 0,-47 0 0,1 0 0,2 0 0,1 0 0,-3 0 0,0 0 0,-1 0 0,0 0 0,0 0 0,-1 0 0,2 0 0,0 0 0,2 0 0,-1 0 0,-1 0 0,0 0 0,-2 0 0,1 0 0,3 0 0,0 0 0,-3 0 0,-1 0 0,1 0 0,0 0 0,-1 0 0,0 0 0,4 0 0,-1 0 0,43 0 0,0 0 0,-1 0 0,-44 1 0,-2 1 0,43 2 0,2 2 0,-3-1 0,3-3 0,-7 0 0,2 3 0,5 1 0,-7 1 0,-2-7 0,-5 2 0,-1 4 0,-7-4 0,-3 7 0,-1-2 0,-5-1 0,-2 1 0,-2-5 0,-1 2 0,1 3 0,-6-1 0,-3-6 0,0 0 0,0 0 0,-7 0 0,3 0 0,-5 0 0,-1 0 0,-3-6 0,-2-1 0,-5 1 0,-2-3 0,-2-2 0,-6-8 0,-3-1 0,-3 0 0,-8 1 0,-4 6 0,-2 0 0,-8 10 0,-8 3 0,-8 9 0,-8 2 0,-14-11 0,-4-11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18.799"/>
    </inkml:context>
    <inkml:brush xml:id="br0">
      <inkml:brushProperty name="width" value="0.08571" units="cm"/>
      <inkml:brushProperty name="height" value="0.08571" units="cm"/>
      <inkml:brushProperty name="color" value="#004F8B"/>
    </inkml:brush>
  </inkml:definitions>
  <inkml:trace contextRef="#ctx0" brushRef="#br0">0 510 12287,'13'-20'0,"1"-2"0,1-4 0,0 4 0,0-4 0,-2 4 0,3 3 0,-6 1 0,4 3 0,1 4 0,2 3 0,3-5 0,2 6 0,2 3 0,2 1 0,13 3 0,-2 0 0,4 3 0,9 3 0,5 3 0,4 6 0,2-4 0,4-2 0,5 6 0,8-4 0,0 0 0,1-5 0,3 3 0,1-2 0,-2-3 0,2-2 0,6 5 0,-2-1 0,0-2 0,0-1 0,5-1 0,-7 2 0,-3 3 0,-1-3 0,2-2 0,-3-2 0,-4 2 0,1 5 0,-3-5 0,0 5 0,-2-5 0,2-2 0,2 0 0,2 0 0,-2 0 0,-4 0 0,11 0 0,-5 0 0,3 0 0,0 0 0,-3-2 0,3-3 0,1-3 0,3-3 0,7 4 0,-7-4 0,-3 0 0,-1 1 0,2 3 0,-3-4 0,-4 0 0,1 0 0,-3 5 0,0-5 0,-7 2 0,-6 5 0,9 2 0,-11 2 0,2 0 0,0 0 0,-5 0 0,-1 0 0,-3 0 0,2 0 0,3 0 0,2 0 0,0 0 0,-1 0 0,1 0 0,2 0 0,2 0 0,3 0 0,6 0 0,-5 0 0,3-3 0,4-3 0,2 4 0,5-5 0,-1 3 0,-1-3 0,10 3 0,-11-7 0,3 0 0,-1 0 0,3 0 0,0-4 0,0 4 0,6 3 0,2-8 0,3 3 0,-3-2 0,3 2 0,2-4 0,2 3 0,0-3 0,0-3 0,-2 3 0,-3 2 0,-3 4 0,-3 2 0,2 0 0,-8 5 0,-7-2 0,-5 1 0,-6 3 0,-10 2 0,-10 2 0,-8 5 0,-7 6 0,-10 15 0,-9 11 0,-16 11 0,-30 16 0,-28 6 0,13-37 0,-5-3 0,-4 2 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22.820"/>
    </inkml:context>
    <inkml:brush xml:id="br0">
      <inkml:brushProperty name="width" value="0.08571" units="cm"/>
      <inkml:brushProperty name="height" value="0.08571" units="cm"/>
      <inkml:brushProperty name="color" value="#004F8B"/>
    </inkml:brush>
  </inkml:definitions>
  <inkml:trace contextRef="#ctx0" brushRef="#br0">1 373 12287,'11'-9'0,"-3"-1"0,-1-4 0,-1 1 0,7 7 0,-6-7 0,8 2 0,-2-2 0,-2 4 0,2 9 0,0 0 0,7 0 0,-7 0 0,0 0 0,-9 0 0,7 0 0,-4 0 0,-5-2 0,5-5 0,-3 5 0,2-6 0,8-1 0,-4 7 0,6-7 0,5 2 0,10 1 0,8-7 0,9 4 0,9 0 0,6 1 0,17-8 0,1 3 0,6-4 0,7-3 0,-44 10 0,0 1 0,0 0 0,0 0 0,46-6 0,0 2 0,-11 2 0,-5-4 0,-10 4 0,-9 2 0,-7 3 0,-17 6 0,-4 0 0,-7 2 0,-13 4 0,-11 8 0,-13 3 0,-13 18 0,-23 6 0,-12 5 0,-11 2 0,25-24 0,-4-2 0,-1-3 0,0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25.761"/>
    </inkml:context>
    <inkml:brush xml:id="br0">
      <inkml:brushProperty name="width" value="0.08571" units="cm"/>
      <inkml:brushProperty name="height" value="0.08571" units="cm"/>
      <inkml:brushProperty name="color" value="#004F8B"/>
    </inkml:brush>
  </inkml:definitions>
  <inkml:trace contextRef="#ctx0" brushRef="#br0">234 295 12287,'-20'-20'0,"7"0"0,0 1 0,0-1 0,2 1 0,-6-1 0,4 0 0,-5 1 0,-1 1 0,1 3 0,3 4 0,2 3 0,6-5 0,-6 6 0,0-8 0,2 13 0,5-7 0,12 9 0,5 0 0,9 0 0,0 0 0,-1 0 0,3 0 0,4 0 0,7 0 0,4 0 0,8 0 0,3 2 0,2 2 0,5 3 0,2-1 0,3-3 0,6 1 0,6 3 0,-3-1 0,5-4 0,5 3 0,4 1 0,10 1 0,-1-7 0,1 0 0,-1 0 0,-42 0 0,0 0 0,46 0 0,-47 0 0,2 0 0,3 0 0,1 0 0,-3-1 0,0-1 0,2 1 0,-1-2 0,-2-1 0,0-1 0,47-5 0,-47 7 0,-1 1 0,34-7 0,-1 3 0,-2-1 0,-12-6 0,-3 7 0,-7 1 0,-7 3 0,-6 0 0,-14-2 0,-6-3 0,-4 3 0,-2 2 0,-1 2 0,-6 0 0,0 0 0,-8 0 0,4 2 0,-9 4 0,2-1 0,2 8 0,5 0 0,2-2 0,-5-3 0,7-8 0,9-8 0,9-3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35.557"/>
    </inkml:context>
    <inkml:brush xml:id="br0">
      <inkml:brushProperty name="width" value="0.08571" units="cm"/>
      <inkml:brushProperty name="height" value="0.08571" units="cm"/>
      <inkml:brushProperty name="color" value="#004F8B"/>
    </inkml:brush>
  </inkml:definitions>
  <inkml:trace contextRef="#ctx0" brushRef="#br0">1 118 12287,'6'-13'0,"1"0"0,-1 6 0,-3-4 0,3 3 0,-1-5 0,8 6 0,0 1 0,4 3 0,-2-1 0,-2-2 0,0-1 0,7 7 0,0 0 0,-1 0 0,3 0 0,2 0 0,2 0 0,-2 0 0,4 0 0,1 0 0,-1 0 0,0 0 0,7 0 0,-4 0 0,1 0 0,1 0 0,-3 7 0,7-1 0,-2-2 0,0-1 0,13-3 0,-9 0 0,3 0 0,-1 0 0,5 0 0,2 0 0,2 0 0,4 0 0,3 0 0,2 0 0,-1-3 0,1-3 0,7 4 0,-1-5 0,-2 3 0,-2-3 0,4 5 0,3-4 0,-1 3 0,1 3 0,4 0 0,-5 0 0,3 0 0,4 0 0,0 0 0,0 0 0,-2 0 0,2 0 0,0 0 0,0 0 0,-4 0 0,-3 0 0,7 0 0,-2 0 0,2 3 0,-2 3 0,6-4 0,-1 5 0,5-5 0,1-2 0,-2 0 0,-3 0 0,0 0 0,1 0 0,-1 7 0,1-1 0,-1-2 0,0-1 0,3 3 0,2 1 0,2-3 0,-3-2 0,-1 5 0,-3-1 0,1 1 0,-1 2 0,1-7 0,-1 4 0,-2-1 0,-4 1 0,11-4 0,-7 5 0,0-3 0,-2 3 0,-2-5 0,7 4 0,-3-3 0,-4-3 0,2 6 0,-7 1 0,-1-3 0,-6-2 0,10-2 0,-9 2 0,2 3 0,-2 1 0,7 1 0,-12-7 0,3 0 0,4 0 0,7 0 0,-5 0 0,-1 0 0,-4 0 0,4 0 0,-1 0 0,-2 0 0,2 0 0,0 0 0,-4 0 0,-3 0 0,-3 0 0,3-7 0,-3 1 0,1 1 0,-2 3 0,3 2 0,-10-2 0,-1-2 0,-3-3 0,-4 1 0,-2 6 0,-4 0 0,-3 0 0,-2 0 0,-6 0 0,-1 0 0,-1 2 0,-5 4 0,-7 7 0,-3 5 0,-12 1 0,-2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37.147"/>
    </inkml:context>
    <inkml:brush xml:id="br0">
      <inkml:brushProperty name="width" value="0.08571" units="cm"/>
      <inkml:brushProperty name="height" value="0.08571" units="cm"/>
      <inkml:brushProperty name="color" value="#004F8B"/>
    </inkml:brush>
  </inkml:definitions>
  <inkml:trace contextRef="#ctx0" brushRef="#br0">77 255 12287,'-13'-18'0,"0"5"0,6-2 0,-3 6 0,1-1 0,0 5 0,5-4 0,-3 1 0,3 6 0,10-5 0,-1 5 0,8 2 0,2 0 0,9 0 0,2 0 0,0 0 0,3 0 0,-5 0 0,8 0 0,3 0 0,2 0 0,2 0 0,3 0 0,1 0 0,3 0 0,13 0 0,-3 0 0,1 0 0,0 0 0,10 0 0,-8 0 0,4 0 0,5 0 0,-5 0 0,9-2 0,-1-3 0,-1-1 0,6-1 0,-4 7 0,4 0 0,3 0 0,-1-2 0,3-2 0,-1-3 0,-1 3 0,10 2 0,-11 2 0,3 0 0,0 0 0,1 0 0,1 0 0,-2 0 0,1 0 0,-5 0 0,-3 0 0,2 0 0,0 0 0,9 2 0,-11 2 0,4 3 0,-1-3 0,1 0 0,3 1 0,-7 1 0,-5-1 0,3-3 0,-4-2 0,1 0 0,5 0 0,-6 0 0,-1 0 0,-1 0 0,-1 0 0,0 0 0,-6 0 0,0 0 0,0 0 0,-3 0 0,1-2 0,-2-3 0,-1-1 0,7-3 0,-9 5 0,5-3 0,2 3 0,-1-5 0,3 3 0,3 1 0,1 3 0,0-4 0,-6-1 0,-2 3 0,-5 1 0,5 3 0,-7 0 0,2 0 0,0 0 0,-8 0 0,4 0 0,-3 0 0,1 0 0,6-6 0,-6-1 0,0 3 0,2 2 0,0 2 0,6 0 0,-2 0 0,3 0 0,-5 0 0,2-2 0,0-3 0,-2-1 0,5-1 0,-7 7 0,0 0 0,0 0 0,0-2 0,-5-2 0,3-3 0,-3 3 0,-1 2 0,-3 2 0,0 0 0,0 0 0,1 0 0,1 0 0,2 0 0,3 0 0,0 0 0,-7 0 0,0 0 0,0 0 0,7 0 0,0 0 0,-3 0 0,-1 0 0,4 0 0,-1-3 0,-1-1 0,-3-2 0,-2-1 0,1 7 0,-1 0 0,0 0 0,0 0 0,0 0 0,-2 0 0,-4 0 0,4 0 0,-4 0 0,4 0 0,2 0 0,0 0 0,0 0 0,1 0 0,-1 0 0,0 0 0,0 0 0,0 0 0,1 0 0,-1 7 0,2-1 0,3-2 0,1-1 0,1-3 0,-7 0 0,1 0 0,-1 0 0,0 0 0,0 0 0,0 0 0,1 0 0,-1 0 0,0 0 0,0 0 0,0 0 0,1 0 0,-1 0 0,0 0 0,0 0 0,0 0 0,1 0 0,-1 0 0,0 0 0,0 0 0,0 0 0,1 0 0,-1 0 0,-7 0 0,-1 0 0,-3 2 0,-4 4 0,-2-3 0,-5 5 0,-4 1 0,-4-5 0,-9 9 0,-2 0 0,-5-2 0,-19-2 0,-13-9 0,-31-9 0,-1-2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09:24.705"/>
    </inkml:context>
    <inkml:brush xml:id="br0">
      <inkml:brushProperty name="width" value="0.08571" units="cm"/>
      <inkml:brushProperty name="height" value="0.08571" units="cm"/>
      <inkml:brushProperty name="color" value="#004F8B"/>
    </inkml:brush>
  </inkml:definitions>
  <inkml:trace contextRef="#ctx0" brushRef="#br0">79 362 12287,'-11'-19'0,"-6"-1"0,4 1 0,-5-1 0,7 0 0,3 9 0,16 3 0,10 8 0,8 0 0,7 0 0,17 0 0,-4 0 0,10 0 0,9 0 0,20 0 0,13 0 0,-46-1 0,1 0 0,3-3 0,1 1 0,2 2 0,2 0 0,9-3 0,1-1 0,3 1 0,1-1-109,2-1 0,2-1 0,8 2 0,1-1 0,0 0 0,0-1 0,0 1 0,0-1 109,-1 2 0,1-1 0,-22 1 0,3-1 0,-2 0 0,27-1 0,-1 1 0,4-2 0,0 1 0,1 0 0,0 1 0,0-3 0,-2 0 0,-6 3 0,-1 1 0,-5 0 0,-1-1 0,-5 3 0,-1 0 0,1 1 0,-2 2 0,-10 0 0,-3 0 0,-3 0 0,-3 0 0,-5 0 0,-1 0 0,42 0 0,-14 0 0,-12 0 0,-10 0 0,-5 0 0,-10 0 0,-8 0 0,-3 0 0,2 0 0,-7 0 0,0 0 0,-15-9 0,-5-4 0,-3 2 0,-3-2 0,-9 11 0,-2 2 872,0 11-872,2 6 0,1 3 0,-3-1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39.657"/>
    </inkml:context>
    <inkml:brush xml:id="br0">
      <inkml:brushProperty name="width" value="0.08571" units="cm"/>
      <inkml:brushProperty name="height" value="0.08571" units="cm"/>
      <inkml:brushProperty name="color" value="#004F8B"/>
    </inkml:brush>
  </inkml:definitions>
  <inkml:trace contextRef="#ctx0" brushRef="#br0">0 118 12287,'0'-20'0,"0"9"0,0 3 0,2 10 0,5 2 0,6 3 0,4 6 0,5-7 0,2-1 0,2-3 0,9-2 0,-2 0 0,4 0 0,2 0 0,7 0 0,4 0 0,4 0 0,7 0 0,2 0 0,-4 0 0,0 0 0,0 0 0,6-7 0,0 1 0,-1-1 0,-4-2 0,-3 7 0,-2-6 0,-5 1 0,-2 1 0,4-8 0,-6 6 0,-3-1 0,-2 0 0,-8 1 0,-2 3 0,-3-1 0,-4 1 0,-9 3 0,-2 2 0,2 0 0,-6 0 0,-2 7 0,-14-1 0,-4 1 0,-8-7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49.639"/>
    </inkml:context>
    <inkml:brush xml:id="br0">
      <inkml:brushProperty name="width" value="0.08571" units="cm"/>
      <inkml:brushProperty name="height" value="0.08571" units="cm"/>
      <inkml:brushProperty name="color" value="#004F8B"/>
    </inkml:brush>
  </inkml:definitions>
  <inkml:trace contextRef="#ctx0" brushRef="#br0">0 137 12287,'9'-30'0,"2"2"0,9 10 0,-1 5 0,1 7 0,-1-3 0,3 2 0,4 3 0,7 2 0,13 2 0,8 0 0,7 0 0,4 0 0,12 0 0,-1 0 0,7 0 0,-1 0 0,5 0 0,-2 0 0,0 0 0,2 0 0,-6 0 0,4 0 0,-7-2 0,-6-5 0,-4 5 0,-12-5 0,-3 5 0,-8 2 0,-6 0 0,-6 0 0,-9 2 0,-9 5 0,1 4 0,-10 11 0,-2 2 0,-1 2 0,-12 0 0,-2-7 0,-9 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23.082"/>
    </inkml:context>
    <inkml:brush xml:id="br0">
      <inkml:brushProperty name="width" value="0.08571" units="cm"/>
      <inkml:brushProperty name="height" value="0.08571" units="cm"/>
      <inkml:brushProperty name="color" value="#004F8B"/>
    </inkml:brush>
  </inkml:definitions>
  <inkml:trace contextRef="#ctx0" brushRef="#br0">20 157 12287,'0'-13'0,"0"0"0,0 9 0,-2-7 0,-4 4 0,4 5 0,-7-7 0,9 9 0,0 0 0,9 0 0,4 0 0,-2 0 0,2 0 0,2 0 0,-4 0 0,2 0 0,2 0 0,2 0 0,3 0 0,0 3 0,-1 3 0,1-4 0,-1 5 0,1-5 0,0-2 0,-1 0 0,1 0 0,-1 0 0,1 0 0,0 0 0,-1 0 0,1 0 0,-1 0 0,1 0 0,0 0 0,-1 0 0,1 0 0,-1 0 0,1 0 0,0 0 0,-1 0 0,1 0 0,-1 0 0,1 0 0,0 0 0,-1 0 0,1 0 0,-1 0 0,1 0 0,0 0 0,-1 0 0,1 0 0,2 0 0,4 0 0,2 0 0,5 0 0,-7 0 0,-4 0 0,-3 0 0,1 0 0,-1 0 0,1 0 0,0 0 0,-1 0 0,1 0 0,-1 0 0,1 0 0,0 0 0,-1 0 0,1 0 0,-1 0 0,1 0 0,0-6 0,-1-1 0,1 3 0,-1 1 0,1 3 0,0 0 0,-1 0 0,1 0 0,6-6 0,0-1 0,-2 3 0,-2 2 0,4-5 0,0 1 0,-2 1 0,-2 3 0,-3-4 0,1-1 0,0 3 0,-1-5 0,1 3 0,-7-1 0,-2 5 0,-3-5 0,1 5 0,-2-4 0,-5 3 0,7 3 0,-9 0 0,0 0 0,0 9 0,0 4 0,-9-4 0,-2 0 0,-9-9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42.959"/>
    </inkml:context>
    <inkml:brush xml:id="br0">
      <inkml:brushProperty name="width" value="0.08571" units="cm"/>
      <inkml:brushProperty name="height" value="0.08571" units="cm"/>
      <inkml:brushProperty name="color" value="#004F8B"/>
    </inkml:brush>
  </inkml:definitions>
  <inkml:trace contextRef="#ctx0" brushRef="#br0">98 196 12287,'-20'-9'0,"1"-1"0,1-4 0,3 1 0,2-2 0,9 4 0,-3-2 0,5 9 0,11-5 0,4 9 0,4 0 0,9 0 0,1 0 0,-1 0 0,2 0 0,2 0 0,12 0 0,1 0 0,3 0 0,6 0 0,-2 0 0,3 0 0,1 0 0,16 0 0,-7-2 0,7-2 0,2-3 0,-3-2 0,5 5 0,-4-3 0,-3 3 0,8-5 0,-6 3 0,1 2 0,-5 1 0,3 1 0,-3-2 0,-2-3 0,-2 3 0,-2 2 0,2 2 0,2 0 0,2 0 0,1 0 0,-5 0 0,4 0 0,7 0 0,2 0 0,0 0 0,-2 0 0,2 0 0,2 0 0,5 0 0,1 0 0,3 0 0,0 0 0,-4 0 0,-1 0 0,-1 0 0,10 0 0,-13 0 0,1 0 0,-3 0 0,-9 0 0,5 0 0,-3 0 0,-4 0 0,5 0 0,-3 0 0,-2 0 0,-2 0 0,-2 0 0,0 0 0,-3 0 0,-3 0 0,1 0 0,-8 0 0,-3 0 0,-1 0 0,-10 0 0,-1 0 0,-3 0 0,-4 0 0,-2-7 0,-2 1 0,-1-1 0,-8 9 0,-4 5 0,-14-5 0,5 7 0,-7-9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45.321"/>
    </inkml:context>
    <inkml:brush xml:id="br0">
      <inkml:brushProperty name="width" value="0.08571" units="cm"/>
      <inkml:brushProperty name="height" value="0.08571" units="cm"/>
      <inkml:brushProperty name="color" value="#004F8B"/>
    </inkml:brush>
  </inkml:definitions>
  <inkml:trace contextRef="#ctx0" brushRef="#br0">1 275 12287,'13'-9'0,"0"-4"0,-2 2 0,4 0 0,-2 2 0,2 5 0,5 0 0,4-1 0,4-1 0,3 2 0,4 1 0,8 3 0,5 0 0,2 0 0,2 0 0,7 0 0,0 0 0,0 0 0,6 7 0,0-1 0,1-1 0,1-3 0,1-2 0,6 0 0,-2 0 0,2 0 0,0 0 0,0 0 0,-2 0 0,2 0 0,2 0 0,2-2 0,1-3 0,-1-1 0,-2-1 0,0 5 0,1-2 0,3-3 0,3-1 0,-5 3 0,-1-1 0,-6 1 0,4 1 0,-8 0 0,3-3 0,4 3 0,-5 2 0,1 2 0,-2 0 0,-5 0 0,4-7 0,-1 0 0,-5 3 0,-7 2 0,7 2 0,-7 0 0,1 0 0,2 0 0,-3 0 0,0 0 0,-4 0 0,-2 0 0,5 0 0,-5 0 0,-1 0 0,1 0 0,5 0 0,-5 0 0,2 0 0,4 0 0,-4 0 0,2 0 0,1 0 0,-3 0 0,6 0 0,-6 0 0,1 0 0,-6 0 0,3 0 0,-2 0 0,-3 0 0,-1 0 0,1 0 0,1 0 0,-5 0 0,-2 0 0,5 0 0,-10 0 0,3 0 0,-2 0 0,4-2 0,-7-3 0,3-1 0,0 2 0,-3-5 0,5 2 0,-5 1 0,-1-3 0,-3 5 0,-7-7 0,1 2 0,0 5 0,-1-5 0,1 2 0,-1 3 0,-1 0 0,-3-1 0,-2-1 0,0-1 0,7 7 0,-1 3 0,1 3 0,-3 5 0,-1 9 0,-3-1 0,-9 1 0,5-3 0,0-4 0,1-4 0,10-9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46.083"/>
    </inkml:context>
    <inkml:brush xml:id="br0">
      <inkml:brushProperty name="width" value="0.08571" units="cm"/>
      <inkml:brushProperty name="height" value="0.08571" units="cm"/>
      <inkml:brushProperty name="color" value="#004F8B"/>
    </inkml:brush>
  </inkml:definitions>
  <inkml:trace contextRef="#ctx0" brushRef="#br0">1 210 12287,'0'-14'0,"0"1"0,0 9 0,0-5 0,0 9 0,2 0 0,5 0 0,6 0 0,4-6 0,3-1 0,-1 3 0,1 0 0,2-1 0,2-1 0,2 1 0,6 3 0,-3 2 0,1 0 0,5 0 0,2 0 0,4 0 0,5 0 0,6 0 0,3 0 0,1 0 0,1 0 0,4 0 0,2 0 0,-4-2 0,-2-2 0,-5-3 0,2 1 0,-6 3 0,0-1 0,0-3 0,-2-6 0,-9 7 0,-2-1 0,-3-1 0,-8 3 0,2-6 0,-4 3 0,-2 3 0,-7-3 0,0 1 0,-2-2 0,2 3 0,-4 4 0,-12-1 0,-3 12 0,-7 2 0,-5 4 0,-10 1 0,-5-3 0,-4-5 0,-2 1 0,-9-7 0,-2 7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48.764"/>
    </inkml:context>
    <inkml:brush xml:id="br0">
      <inkml:brushProperty name="width" value="0.08571" units="cm"/>
      <inkml:brushProperty name="height" value="0.08571" units="cm"/>
      <inkml:brushProperty name="color" value="#004F8B"/>
    </inkml:brush>
  </inkml:definitions>
  <inkml:trace contextRef="#ctx0" brushRef="#br0">1 432 12287,'26'0'0,"2"-2"0,3-3 0,3-1 0,3 2 0,3-5 0,1 2 0,5 3 0,2 2 0,6 2 0,-2 0 0,3 0 0,8-7 0,2 1 0,1-1 0,1-2 0,3 7 0,6-4 0,-2 4 0,-2 2 0,0-3 0,6-1 0,1-3 0,-1 3 0,0 0 0,-1-1 0,-3-1 0,-2 2 0,-1-5 0,6 2 0,-3 1 0,-3-3 0,-1 5 0,4-9 0,-2 0 0,2 2 0,2-7 0,3 7 0,-3-2 0,-4 0 0,4 2 0,-4-4 0,4 2 0,2-2 0,1 4 0,-1 0 0,3 0 0,4 0 0,-5 0 0,5-4 0,-6 4 0,-7 2 0,10-4 0,-5 7 0,1-1 0,2-1 0,-5 5 0,9-3 0,-1 4 0,2 2 0,-2 0 0,6 0 0,-2 0 0,-4 0 0,4 0 0,-2 0 0,-2 0 0,-3 0 0,-1 0 0,-3 0 0,-4 0 0,-7 0 0,-4 0 0,-4 0 0,-5 0 0,-6 0 0,-7 0 0,-6 2 0,-7 4 0,-13-1 0,-11 8 0,-13 2 0,-19-2 0,-27 2 0,-13 3 0,-15-3 0,31-7 0,-3-1 0,-3 3 0,1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50.916"/>
    </inkml:context>
    <inkml:brush xml:id="br0">
      <inkml:brushProperty name="width" value="0.08571" units="cm"/>
      <inkml:brushProperty name="height" value="0.08571" units="cm"/>
      <inkml:brushProperty name="color" value="#004F8B"/>
    </inkml:brush>
  </inkml:definitions>
  <inkml:trace contextRef="#ctx0" brushRef="#br0">0 549 12287,'0'-20'0,"0"9"0,0 1 0,0 3 0,0 3 0,0-9 0,0 8 0,0-4 0,0 9 0,2 0 0,5 0 0,-5 0 0,15 3 0,-3 3 0,-4 3 0,1 6 0,-2-2 0,-2-6 0,-5 4 0,2 0 0,3-1 0,1 1 0,-3 5 0,1-3 0,-1 2 0,3-4 0,1 0 0,2 0 0,4-1 0,3-5 0,1 1 0,3-4 0,4-2 0,5 0 0,10-2 0,5-4 0,6-7 0,11-11 0,7-5 0,4-1 0,6-5 0,3-8 0,-2-3 0,-1 2 0,-1 3 0,8-5 0,-13-4 0,-2-4 0,-3-7 0,-32 25 0,0 0 0,33-34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51.482"/>
    </inkml:context>
    <inkml:brush xml:id="br0">
      <inkml:brushProperty name="width" value="0.08571" units="cm"/>
      <inkml:brushProperty name="height" value="0.08571" units="cm"/>
      <inkml:brushProperty name="color" value="#004F8B"/>
    </inkml:brush>
  </inkml:definitions>
  <inkml:trace contextRef="#ctx0" brushRef="#br0">1 66 12287,'2'-11'0,"4"5"0,5-5 0,2 9 0,0-5 0,-6 5 0,6 2 0,-9-2 0,3-5 0,-5 5 0,-2-5 0,0 14 0,0 6 0,0 4 0,0 3 0,0 0 0,0 1 0,0 3 0,0 3 0,0 1 0,0-2 0,0 7 0,7-3 0,1 1 0,3-3 0,0 0 0,4-4 0,1 2 0,5-2 0,1-2 0,11-5 0,2-1 0,6-5 0,11-3 0,5-3 0,19-12 0,9-8 0,9-9 0,-45 12 0,2 0 0,8-4 0,2-1 0,1 0 0,2-1 0,8-3 0,2-1 0,-1-2 0,0 0 0,4 0 0,0 0-1168,1 1 1,1-2 1167,10-6 0,1-1 0,-9 5 0,1 0 0,10-8 0,1-2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55.642"/>
    </inkml:context>
    <inkml:brush xml:id="br0">
      <inkml:brushProperty name="width" value="0.08571" units="cm"/>
      <inkml:brushProperty name="height" value="0.08571" units="cm"/>
      <inkml:brushProperty name="color" value="#004F8B"/>
    </inkml:brush>
  </inkml:definitions>
  <inkml:trace contextRef="#ctx0" brushRef="#br0">79 138 12287,'0'-11'0,"0"3"0,0 5 0,0-3 0,0 4 0,0-9 0,0 4 0,0 5 0,-9-7 0,7 7 0,-5-4 0,5 3 0,2-14 0,0 13 0,0-9 0,2 8 0,5-1 0,-5 1 0,5-1 0,-5 4 0,-2-7 0,0 9 0,0 0 0,0 9 0,0 4 0,0 4 0,0 3 0,0-1 0,0 1 0,0 6 0,0 2 0,0 1 0,0-1 0,0 5 0,0-5 0,0 0 0,0 1 0,-7 3 0,1-3 0,1-1 0,3 0 0,2 0 0,-2-6 0,-2 0 0,-3-5 0,1-1 0,6 3 0,-3-1 0,-3-5 0,4-4 0,-7-12 0,9-3 0,-9-14 0,-2-10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09:56.909"/>
    </inkml:context>
    <inkml:brush xml:id="br0">
      <inkml:brushProperty name="width" value="0.08571" units="cm"/>
      <inkml:brushProperty name="height" value="0.08571" units="cm"/>
      <inkml:brushProperty name="color" value="#004F8B"/>
    </inkml:brush>
  </inkml:definitions>
  <inkml:trace contextRef="#ctx0" brushRef="#br0">1 343 12287,'6'-13'0,"1"-1"0,-3-1 0,0 4 0,1-2 0,1-2 0,7 4 0,-4 0 0,2 0 0,4 0 0,-4 5 0,2-5 0,2 0 0,3 0 0,1 5 0,1-5 0,0 2 0,-1 0 0,1 5 0,-1-2 0,1-3 0,0 4 0,-1-1 0,1 2 0,6-1 0,0 1 0,-2-3 0,-2 3 0,4 2 0,2 2 0,1-2 0,-1-5 0,5 5 0,-5-5 0,2 5 0,5 2 0,0-6 0,2-1 0,-2 3 0,0 2 0,6-1 0,-8-1 0,2-2 0,-3 1 0,12 3 0,-5 2 0,2 0 0,1 0 0,-3 0 0,2 0 0,3 0 0,2 0 0,6 0 0,-6 0 0,-3 0 0,-1 0 0,3 2 0,1 3 0,-2 1 0,-3-2 0,5-1 0,-1-3 0,1 0 0,2 0 0,-4 0 0,6 2 0,-2 2 0,-5 3 0,7-1 0,0-6 0,3 0 0,-1 0 0,-2 0 0,4 0 0,-4 0 0,-2 0 0,0 0 0,-4 0 0,2 0 0,-3 0 0,5 0 0,-2 0 0,-3 0 0,-1 0 0,3 0 0,1 0 0,-2 0 0,-3 0 0,-2 0 0,3 0 0,1 0 0,3 0 0,0 0 0,-5 0 0,3 0 0,1 0 0,8 0 0,-6 0 0,1 0 0,0 0 0,0 0 0,-4 0 0,1 0 0,-1 0 0,-3 0 0,-1 0 0,-1 0 0,0 0 0,0 0 0,0 0 0,1 0 0,-1 0 0,6 0 0,1 0 0,-2 0 0,-3 0 0,1-6 0,1-1 0,3 3 0,-3 2 0,-1 2 0,-3 0 0,0 0 0,0 0 0,1 0 0,-1-3 0,-2-1 0,-5-2 0,5-1 0,-4 7 0,4 0 0,2 0 0,1 0 0,1 0 0,2 0 0,3 0 0,6 0 0,-6 0 0,0 0 0,2 0 0,-7 0 0,7 0 0,-2 0 0,0 0 0,-1 0 0,-6 0 0,1 0 0,-1 0 0,4 0 0,-1 0 0,-5 0 0,0 0 0,-7-7 0,1 1 0,-3 2 0,-4 1 0,-9 1 0,-2-4 0,-13 6 0,-8 0 0,-23 11 0,-32 6 0,-18-6 0,-17-2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4:56.092"/>
    </inkml:context>
    <inkml:brush xml:id="br0">
      <inkml:brushProperty name="width" value="0.08571" units="cm"/>
      <inkml:brushProperty name="height" value="0.08571" units="cm"/>
      <inkml:brushProperty name="color" value="#004F8B"/>
    </inkml:brush>
  </inkml:definitions>
  <inkml:trace contextRef="#ctx0" brushRef="#br0">217 60 12287,'0'-20'0,"0"0"0,-3 9 0,-3 5 0,1 4 0,-8 4 0,-2 4 0,-2 3 0,-3 6 0,3-2 0,4 3 0,-9-5 0,7-1 0,-1 1 0,-1 0 0,6-6 0,0 3 0,2 1 0,3-7 0,6 7 0,9-18 0,4-2 0,4 0 0,9-6 0,0 6 0,-2-2 0,-2 0 0,-2 9 0,-1-5 0,1 2 0,0 1 0,6-1 0,0 7 0,-2 0 0,-2 0 0,-3 0 0,3 3 0,2 1 0,2 2 0,0 10 0,-6-3 0,1 4 0,6 3 0,-12-3 0,4-4 0,-12-4 0,2-9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02.293"/>
    </inkml:context>
    <inkml:brush xml:id="br0">
      <inkml:brushProperty name="width" value="0.08571" units="cm"/>
      <inkml:brushProperty name="height" value="0.08571" units="cm"/>
      <inkml:brushProperty name="color" value="#004F8B"/>
    </inkml:brush>
  </inkml:definitions>
  <inkml:trace contextRef="#ctx0" brushRef="#br0">1 79 12287,'10'-2'0,"-3"-5"0,-5 5 0,-2-7 0,0 7 0,0-5 0,0 5 0,-9-6 0,7-1 0,-6 4 0,8-8 0,0 9 0,0-5 0,0 9 0,0 3 0,0 3 0,0 5 0,0 9 0,0-1 0,0 1 0,0-1 0,0 1 0,0 0 0,0-1 0,0 1 0,0-1 0,0 1 0,0 0 0,0-7 0,0 0 0,0 2 0,0-4 0,0 2 0,0 2 0,0-4 0,0 2 0,0 2 0,0 3 0,0 1 0,0 1 0,0-9 0,0-11 0,0-11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02.692"/>
    </inkml:context>
    <inkml:brush xml:id="br0">
      <inkml:brushProperty name="width" value="0.08571" units="cm"/>
      <inkml:brushProperty name="height" value="0.08571" units="cm"/>
      <inkml:brushProperty name="color" value="#004F8B"/>
    </inkml:brush>
  </inkml:definitions>
  <inkml:trace contextRef="#ctx0" brushRef="#br0">0 59 12287,'0'-13'0,"0"0"0,0 8 0,0-12 0,0 6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03.130"/>
    </inkml:context>
    <inkml:brush xml:id="br0">
      <inkml:brushProperty name="width" value="0.08571" units="cm"/>
      <inkml:brushProperty name="height" value="0.08571" units="cm"/>
      <inkml:brushProperty name="color" value="#004F8B"/>
    </inkml:brush>
  </inkml:definitions>
  <inkml:trace contextRef="#ctx0" brushRef="#br0">292 79 12287,'-11'-9'0,"2"7"0,7-6 0,-4 8 0,1 0 0,-8 0 0,7 0 0,-7 2 0,-3 4 0,6-1 0,-4 8 0,-1 2 0,-2 0 0,-3 0 0,1-2 0,-1 3 0,3 1 0,1 1 0,3-3 0,0-2 0,0 0 0,2 0 0,3 0 0,3-15 0,12 0 0,6-7 0,-2-4 0,2-4 0,2 3 0,2-3 0,3 4 0,0-4 0,-1-3 0,1 7 0,-1 0 0,1-2 0,0-3 0,-7 5 0,0 2 0,0 0 0,0 3 0,0-1 0,0 0 0,7 3 0,-1 3 0,1-3 0,-1 4 0,1 2 0,0 2 0,-1 2 0,1 3 0,-3 2 0,-2-5 0,-1 5 0,1 1 0,0-3 0,0 6 0,-2 0 0,3-2 0,-6 6 0,1-3 0,0 1 0,0-2 0,-7-4 0,14-9 0,-7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38.164"/>
    </inkml:context>
    <inkml:brush xml:id="br0">
      <inkml:brushProperty name="width" value="0.08571" units="cm"/>
      <inkml:brushProperty name="height" value="0.08571" units="cm"/>
      <inkml:brushProperty name="color" value="#004F8B"/>
    </inkml:brush>
  </inkml:definitions>
  <inkml:trace contextRef="#ctx0" brushRef="#br0">290 157 12287,'-20'0'0,"0"0"0,1 0 0,1-2 0,5-4 0,5 3 0,8-14 0,-9 6 0,5-2 0,-9 0 0,8 9 0,-1-5 0,12 9 0,14 0 0,15 0 0,6 0 0,5 0 0,17 0 0,2-2 0,9-3 0,5-1 0,12-3 0,5 5 0,0-5 0,0-2 0,2 7 0,-14-3 0,-3 3 0,-7-3 0,-9 5 0,-12-4 0,-8 4 0,-3 2 0,-12 0 0,-4 0 0,-15 0 0,-13 0 0,-15 0 0,-12 0 0,-12 0 0,-5 2 0,-6 4 0,-11-4 0,-5 5 0,-1-5 0,-5-2 0,-3 0 0,-1 0 0,0 2 0,-1 5 0,3-5 0,2 5 0,4-5 0,3-2 0,1 0 0,8 0 0,1 0 0,5 0 0,-3 6 0,10 1 0,3-3 0,7-2 0,1 5 0,7 2 0,3 1 0,11-3 0,9 4 0,8-2 0,16-3 0,15-6 0,8 0 0,10 0 0,12 0 0,7 0 0,4 0 0,2 0 0,1-2 0,1-2 0,1-3 0,-3 3 0,3-5 0,-16 2 0,-2 3 0,-2 2 0,-6 2 0,-7-2 0,-11-3 0,-7-1 0,-4-1 0,-6 7 0,-13 0 0,-14 0 0,-17 0 0,-20 3 0,-10 1 0,-9 5 0,-9 1 0,-11-3 0,-6 6 0,-2 0 0,-3-2 0,0 4 0,14-6 0,3 0 0,14-1 0,11-1 0,15-7 0,4 0 0,16 0 0,17 0 0,11 0 0,21 0 0,12 0 0,8 0 0,9 0 0,9-2 0,-3-3 0,3-1 0,4 2 0,0 1 0,0 1 0,-4-2 0,-3-3 0,5 1 0,-6 6 0,-5 0 0,-7 0 0,-8 0 0,-14 0 0,-5 0 0,-6 0 0,-1 0 0,-11 2 0,-11 4 0,-16 5 0,-12 0 0,-7 11 0,-5-9 0,-4-4 0,5 4 0,-7-2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31.939"/>
    </inkml:context>
    <inkml:brush xml:id="br0">
      <inkml:brushProperty name="width" value="0.08571" units="cm"/>
      <inkml:brushProperty name="height" value="0.08571" units="cm"/>
      <inkml:brushProperty name="color" value="#004F8B"/>
    </inkml:brush>
  </inkml:definitions>
  <inkml:trace contextRef="#ctx0" brushRef="#br0">0 79 12287,'0'-11'0,"2"2"0,5 9 0,-3 0 0,9 0 0,-6 0 0,6 0 0,0 0 0,6 0 0,-5 0 0,-1 0 0,2 0 0,2-2 0,3-2 0,-1-3 0,1 3 0,0 2 0,-1 2 0,3 0 0,4 0 0,-4 0 0,4 0 0,-4 0 0,-3 0 0,1 0 0,0 0 0,-1 0 0,1 0 0,6 0 0,0 0 0,-2 0 0,-2 0 0,4 0 0,2 0 0,1 0 0,-1 0 0,5 0 0,-5 0 0,0 0 0,1 0 0,3 0 0,-4 0 0,1 0 0,-1 0 0,0 0 0,-4 0 0,2 0 0,-2 0 0,5 0 0,-3 0 0,-2 0 0,-2 0 0,-3 0 0,1-2 0,-1-3 0,1-1 0,0-1 0,-1 7 0,1 0 0,-1 0 0,1 0 0,0 0 0,-1 0 0,1 0 0,-7-2 0,0-4 0,-9 3 0,14-5 0,-16 8 0,7 0 0,-12 2 0,-3 4 0,-5-3 0,-9-3 0,1-11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32.726"/>
    </inkml:context>
    <inkml:brush xml:id="br0">
      <inkml:brushProperty name="width" value="0.08571" units="cm"/>
      <inkml:brushProperty name="height" value="0.08571" units="cm"/>
      <inkml:brushProperty name="color" value="#004F8B"/>
    </inkml:brush>
  </inkml:definitions>
  <inkml:trace contextRef="#ctx0" brushRef="#br0">0 157 12287,'0'-13'0,"0"0"0,0 7 0,0-7 0,0 0 0,0-7 0,0 7 0,0 0 0,2 6 0,5-6 0,-3 7 0,9-7 0,-6 8 0,6-1 0,2 4 0,3 2 0,1 0 0,1 0 0,-1 0 0,1 0 0,0 6 0,-1 1 0,1-3 0,-1-2 0,1-2 0,0 0 0,-1 0 0,1 0 0,-1 0 0,1 0 0,0 0 0,-7 0 0,0 0 0,-9 0 0,3 0 0,-14 0 0,3 0 0,-9 0 0,-3 0 0,-1 0 0,-3 0 0,9 0 0,3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39.650"/>
    </inkml:context>
    <inkml:brush xml:id="br0">
      <inkml:brushProperty name="width" value="0.08571" units="cm"/>
      <inkml:brushProperty name="height" value="0.08571" units="cm"/>
      <inkml:brushProperty name="color" value="#004F8B"/>
    </inkml:brush>
  </inkml:definitions>
  <inkml:trace contextRef="#ctx0" brushRef="#br0">246 216 12287,'-8'-10'0,"6"-1"0,-7 4 0,0-6 0,7 2 0,-5-2 0,5 0 0,2-7 0,0 7 0,2 2 0,5 3 0,-3-1 0,9 3 0,-6 3 0,6-3 0,2 4 0,3-1 0,3-1 0,3-2 0,2 1 0,7 3 0,-2 2 0,3 0 0,8 0 0,8 0 0,-4 0 0,-1-2 0,3-5 0,7 5 0,8-4 0,-2 3 0,2 3 0,7 0 0,-5 0 0,-2-2 0,-2-4 0,4 4 0,1-5 0,-5 5 0,-7 2 0,-6 0 0,-9 0 0,-2 0 0,-4 0 0,-5 0 0,-8 0 0,-9 2 0,-7 2 0,-8 3 0,-11-3 0,-7 1 0,-7-1 0,-1 3 0,-3-1 0,-6-6 0,0 2 0,0 3 0,0 1 0,-9 1 0,-2-5 0,-3 2 0,1 3 0,6-1 0,-6-6 0,0 0 0,-5 0 0,3 2 0,1 5 0,8-5 0,-8 5 0,-1-5 0,-3-2 0,5 2 0,2 2 0,2 3 0,5-3 0,-5-2 0,2 1 0,2 1 0,3 3 0,4-1 0,2-6 0,5 0 0,1 0 0,-3 0 0,6 0 0,2 0 0,2 0 0,2 0 0,9 0 0,11 0 0,16-2 0,5-2 0,10-3 0,4 0 0,6 1 0,3-1 0,1 3 0,1 2 0,9-5 0,-3 1 0,4 1 0,3 1 0,2 0 0,0-3 0,-2 3 0,8-5 0,-10 3 0,0-1 0,-1-2 0,1 7 0,-16-4 0,-6 1 0,-4-1 0,1 4 0,-6-5 0,-6 5 0,-7 2 0,-11 0 0,-2 0 0,-8 0 0,-12 0 0,7 0 0,0 0 0,8 9 0,-1 4 0,12-5 0,8-1 0,3-7 0,3-7 0,-1-4 0,1-8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50.681"/>
    </inkml:context>
    <inkml:brush xml:id="br0">
      <inkml:brushProperty name="width" value="0.08571" units="cm"/>
      <inkml:brushProperty name="height" value="0.08571" units="cm"/>
      <inkml:brushProperty name="color" value="#004F8B"/>
    </inkml:brush>
  </inkml:definitions>
  <inkml:trace contextRef="#ctx0" brushRef="#br0">0 157 12287,'0'-11'0,"0"-6"0,0 13 0,0-9 0,2 8 0,5-1 0,4 3 0,8 3 0,-1-2 0,-5-4 0,11 4 0,-5-5 0,3 3 0,0-3 0,0 5 0,2-7 0,2 3 0,-2-1 0,4-6 0,-2 7 0,-2-1 0,-2-2 0,-3 7 0,1-4 0,0 3 0,-12 6 0,-8 1 0,-11 3 0,-6 6 0,-5-5 0,-2 1 0,-2 0 0,-2 6 0,4-4 0,-2 0 0,2-5 0,2 3 0,0-2 0,-4-3 0,4-2 0,-4-2 0,4 0 0,9 0 0,0 0 0,9 0 0,-3 0 0,14 0 0,6 0 0,-2 0 0,2 0 0,4 0 0,7 0 0,0-6 0,7-3 0,-1 0 0,1 0 0,1-4 0,8 7 0,-1-1 0,0-1 0,-6-1 0,-1-4 0,-8-5 0,5 7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53.705"/>
    </inkml:context>
    <inkml:brush xml:id="br0">
      <inkml:brushProperty name="width" value="0.08571" units="cm"/>
      <inkml:brushProperty name="height" value="0.08571" units="cm"/>
      <inkml:brushProperty name="color" value="#004F8B"/>
    </inkml:brush>
  </inkml:definitions>
  <inkml:trace contextRef="#ctx0" brushRef="#br0">0 412 12287,'2'-19'0,"3"-1"0,1 1 0,3 6 0,-5 0 0,3-3 0,8-1 0,-4-3 0,0 1 0,4 6 0,-6 0 0,0-3 0,-1-1 0,5-3 0,-4 1 0,0-1 0,-1 0 0,1 1 0,-4-1 0,1 1 0,-2-1 0,7 0 0,0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03.385"/>
    </inkml:context>
    <inkml:brush xml:id="br0">
      <inkml:brushProperty name="width" value="0.08571" units="cm"/>
      <inkml:brushProperty name="height" value="0.08571" units="cm"/>
      <inkml:brushProperty name="color" value="#004F8B"/>
    </inkml:brush>
  </inkml:definitions>
  <inkml:trace contextRef="#ctx0" brushRef="#br0">138 392 12287,'-11'-8'0,"0"3"0,5-8 0,1 9 0,-8-3 0,7 5 0,-5 0 0,2-5 0,0 5 0,5-7 0,-2 1 0,-8 3 0,8-8 0,-3 2 0,5-4 0,-3 2 0,1 9 0,8-5 0,5 9 0,6 0 0,-3 0 0,6 0 0,3 0 0,5 0 0,11 0 0,-2 0 0,4 0 0,2 0 0,0 0 0,0 0 0,3 2 0,3 5 0,-1-5 0,8 7 0,1-3 0,-3 1 0,13-1 0,-2-6 0,6 2 0,7 5 0,3-5 0,3 5 0,1-5 0,-3-2 0,11 0 0,-8 0 0,4 0 0,2 0 0,4 0 0,-1 0 0,1 0 0,3 0 0,4 0 0,-11 0 0,0-2 0,0-5 0,11 5 0,-4-5 0,-3 5 0,-2 2 0,7-6 0,-4-1 0,-3 3 0,3 2 0,3-1 0,-8-1 0,1-2 0,-1 1 0,11 1 0,-5 0 0,-1-3 0,-3 3 0,0-1 0,-6 1 0,0-3 0,6 3 0,-4 2 0,2 2 0,-4 0 0,-5 0 0,12-7 0,-12 1 0,3 1 0,-1 3 0,9 2 0,1 0 0,-5 0 0,0 0 0,4 0 0,-2-2 0,0-2 0,0-3 0,5 1 0,-5 6 0,0 0 0,0 0 0,2-3 0,-6-1 0,-3-2 0,3 1 0,-7 3 0,-4 2 0,0 0 0,-2 0 0,0 0 0,-7-2 0,2-2 0,-2-3 0,-2 0 0,-2 7 0,0 0 0,0 0 0,-7-6 0,-2-1 0,-2 3 0,-5 2 0,3-5 0,-5 1 0,-6-1 0,-4-1 0,1 5 0,-5-5 0,-3 1 0,-3 1 0,-10-3 0,-2 5 0,0-3 0,-7-8 0,7 4 0,-18 0 0,-2 2 0,-9 9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55.871"/>
    </inkml:context>
    <inkml:brush xml:id="br0">
      <inkml:brushProperty name="width" value="0.08571" units="cm"/>
      <inkml:brushProperty name="height" value="0.08571" units="cm"/>
      <inkml:brushProperty name="color" value="#004F8B"/>
    </inkml:brush>
  </inkml:definitions>
  <inkml:trace contextRef="#ctx0" brushRef="#br0">549 334 12287,'20'-20'0,"-7"7"0,-2 0 0,-3-2 0,8-2 0,-3-3 0,4 0 0,3 1 0,-7 8 0,-2 2 0,-3 1 0,1 5 0,-4-5 0,1-1 0,-2-4 0,1 4 0,-1 0 0,3 1 0,-1-3 0,-6-9 0,0 7 0,0 0 0,0 7 0,0-8 0,0 8 0,0-7 0,0 9 0,0-5 0,0 11 0,0 5 0,0 6 0,0 4 0,0 3 0,0-1 0,-2 1 0,-2 2 0,-3 2 0,3 2 0,2 2 0,2-2 0,-3 7 0,-3 4 0,4 2 0,-7 2 0,2 5 0,1 6 0,-7-2 0,4 3 0,0 1 0,1 3 0,-1-5 0,5-2 0,-3 0 0,3 0 0,-1-6 0,1 4 0,-2 0 0,1 4 0,-4-2 0,1 0 0,-1 0 0,0 0 0,-6 3 0,4 8 0,-2-1 0,0-1 0,7 9 0,-8-12 0,1 3 0,3 4 0,-6 1 0,8-4 0,-1 1 0,0-2 0,-6 4 0,4-10 0,0 3 0,5 3 0,-3 0 0,0 0 0,-2-1 0,-4 1 0,4-2 0,0-3 0,0-1 0,0 1 0,5 0 0,-5 1 0,0-5 0,0-2 0,7 4 0,-3-4 0,3 0 0,-2 0 0,3-2 0,-3-7 0,1 0 0,-1 0 0,4 0 0,-7 1 0,2-1 0,1 0 0,-3-2 0,5 0 0,-3-2 0,3 0 0,-5 13 0,1-7 0,-1 5 0,0 2 0,-4 0 0,7-3 0,1 5 0,3 0 0,-5 5 0,1-7 0,2 0 0,1 0 0,3 4 0,0-6 0,0-3 0,0-1 0,0-3 0,0 0 0,0-2 0,0-4 0,0-3 0,0-6 0,0 2 0,0-2 0,-6-2 0,-1-2 0,1-1 0,4-1 0,-5-5 0,5 4 0,-5-4 0,5 5 0,0-1 0,-4-4 0,-8-6 0,-3-23 0,-3-5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56.546"/>
    </inkml:context>
    <inkml:brush xml:id="br0">
      <inkml:brushProperty name="width" value="0.08571" units="cm"/>
      <inkml:brushProperty name="height" value="0.08571" units="cm"/>
      <inkml:brushProperty name="color" value="#004F8B"/>
    </inkml:brush>
  </inkml:definitions>
  <inkml:trace contextRef="#ctx0" brushRef="#br0">312 118 12287,'-9'-10'0,"5"-6"0,-9 10 0,7-1 0,-8 7 0,10-2 0,-2-4 0,3 3 0,3-5 0,0 10 0,-2 4 0,-2 7 0,-3 5 0,-8 10 0,2 5 0,-4 4 0,-3 2 0,0 7 0,1 2 0,-1 0 0,1-1 0,-1-1 0,0-9 0,3-2 0,4-2 0,-2-16 0,8 3 0,3-18 0,10-9 0,5-6 0,9-22 0,2-4 0,4-4 0,-2-10 0,6 6 0,1-1 0,-1 0 0,-4 0 0,5 6 0,-3 1 0,-4 4 0,-2 11 0,-3 0 0,-1 4 0,-5 2 0,4 10 0,-4 3 0,5 5 0,1 2 0,3 9 0,2 6 0,2 9 0,-2 8 0,5 14 0,-3 6 0,-5 7 0,-5 7 0,-1-8 0,-9 1 0,1-9 0,-7-11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5:57.183"/>
    </inkml:context>
    <inkml:brush xml:id="br0">
      <inkml:brushProperty name="width" value="0.08571" units="cm"/>
      <inkml:brushProperty name="height" value="0.08571" units="cm"/>
      <inkml:brushProperty name="color" value="#004F8B"/>
    </inkml:brush>
  </inkml:definitions>
  <inkml:trace contextRef="#ctx0" brushRef="#br0">0 197 12287,'0'-11'0,"0"0"0,0 4 0,3-1 0,3-5 0,-4 4 0,9 9 0,-4 2 0,6 5 0,-2 6 0,2 13 0,2 7 0,2 4 0,1 4 0,-3 2 0,-2 3 0,2-2 0,3-3 0,-1-2 0,-2 1 0,-1-1 0,-4-9 0,6-4 0,-5-4 0,-3-2 0,5-7 0,-4-2 0,2-3 0,2-3 0,7-12 0,-1-8 0,1-9 0,6-4 0,4-9 0,3 0 0,2-5 0,11-10 0,-9-2 0,2-7 0,4-5 0,-16 22 0,-1-3 0,-5 2 0,-1-2 0,4-11 0,0-1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6:18.215"/>
    </inkml:context>
    <inkml:brush xml:id="br0">
      <inkml:brushProperty name="width" value="0.08571" units="cm"/>
      <inkml:brushProperty name="height" value="0.08571" units="cm"/>
      <inkml:brushProperty name="color" value="#004F8B"/>
    </inkml:brush>
  </inkml:definitions>
  <inkml:trace contextRef="#ctx0" brushRef="#br0">118 79 12287,'11'0'0,"-2"0"0,-9 0 0,0 0 0,8 0 0,-5-9 0,7 7 0,-3-5 0,-5 5 0,7 0 0,-9-5 0,0 5 0,0-7 0,0 7 0,0-4 0,0 4 0,0-7 0,0 9 0,0 0 0,-2 9 0,-5 4 0,-2 4 0,-6 3 0,4 1 0,3 6 0,-8 1 0,3 7 0,-2-3 0,2 3 0,-4 9 0,6 4 0,-2 0 0,0 0 0,8-3 0,-1-3 0,3-1 0,3-2 0,0 5 0,0-14 0,0 1 0,0-5 0,7-4 0,2-5 0,-1-2 0,1-2 0,4-6 0,-4 4 0,2-3 0,-5-1 0,7-7 0,-2-2 0,5-3 0,-6-3 0,-1-3 0,6-2 0,-2-9 0,5-2 0,1-2 0,1-9 0,0 2 0,-1-4 0,1-2 0,-3 0 0,-1-2 0,-3-3 0,2-2 0,-6 1 0,-3 5 0,-2 1 0,3 0 0,-5 6 0,5 3 0,-5 2 0,-2 4 0,-2-2 0,-3 4 0,-3 4 0,-3 1 0,-2-1 0,-7 1 0,0 4 0,1 4 0,-1 9 0,1 0 0,-1 0 0,0 2 0,1 5 0,1 4 0,5 11 0,5 2 0,-1 2 0,7 9 0,-5-3 0,5 3 0,2-2 0,0 8 0,2-6 0,3-2 0,1-3 0,9-4 0,-2-6 0,5-1 0,1 1 0,1-3 0,0-3 0,1-8 0,6-4 0,-3-2 0,8-4 0,3-9 0,2-13 0,2-18 0,0-6 0,1-9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6:21.190"/>
    </inkml:context>
    <inkml:brush xml:id="br0">
      <inkml:brushProperty name="width" value="0.08571" units="cm"/>
      <inkml:brushProperty name="height" value="0.08571" units="cm"/>
      <inkml:brushProperty name="color" value="#004F8B"/>
    </inkml:brush>
  </inkml:definitions>
  <inkml:trace contextRef="#ctx0" brushRef="#br0">20 294 12287,'-11'-2'0,"5"-5"0,4 5 0,2-9 0,0 5 0,2 4 0,4-7 0,7 0 0,5 7 0,3-7 0,6 1 0,5-5 0,7 2 0,7-2 0,6-3 0,5-1 0,2 4 0,2 0 0,0-2 0,-2-3 0,-1-1 0,-16-1 0,-5 0 0,-2 1 0,4-1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6:21.526"/>
    </inkml:context>
    <inkml:brush xml:id="br0">
      <inkml:brushProperty name="width" value="0.08571" units="cm"/>
      <inkml:brushProperty name="height" value="0.08571" units="cm"/>
      <inkml:brushProperty name="color" value="#004F8B"/>
    </inkml:brush>
  </inkml:definitions>
  <inkml:trace contextRef="#ctx0" brushRef="#br0">40 158 12287,'-9'11'0,"0"6"0,-4-4 0,5-4 0,16 0 0,5-9 0,5 0 0,2-7 0,-1-2 0,1-2 0,-1-4 0,7 4 0,3-2 0,1-2 0,5-2 0,2-1 0,2 3 0,0 2 0,1-2 0,-1-1 0,0 1 0,-2 4 0,-4 3 0,-5 1 0,-8 7 0,-9 0 0,-11 7 0,-11 1 0,-2 1 0,0 0 0,-1-3 0,-5-6 0,-1 0 0,1 0 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6:30.111"/>
    </inkml:context>
    <inkml:brush xml:id="br0">
      <inkml:brushProperty name="width" value="0.08571" units="cm"/>
      <inkml:brushProperty name="height" value="0.08571" units="cm"/>
      <inkml:brushProperty name="color" value="#004F8B"/>
    </inkml:brush>
  </inkml:definitions>
  <inkml:trace contextRef="#ctx0" brushRef="#br0">421 353 12287,'-7'-13'0,"1"0"0,-1 6 0,7-6 0,0 7 0,0-7 0,0 8 0,2-10 0,5 8 0,4 1 0,10 6 0,6 0 0,5 0 0,7-7 0,7 1 0,6 1 0,5 3 0,8-4 0,3-3 0,-1 0 0,1 1 0,4-5 0,-7 4 0,-4 0 0,-7 0 0,-8-4 0,-13 7 0,-7 1 0,-4 3 0,-11 2 0,-11 0 0,-16 0 0,-8 0 0,-8 0 0,-5 0 0,-2 0 0,-3 0 0,-4 0 0,3-6 0,-7-1 0,2 3 0,4 2 0,-4 2 0,1 0 0,-1 0 0,0 0 0,2 0 0,7 0 0,2 0 0,4 0 0,5 0 0,8-3 0,1-1 0,-1-2 0,7-7 0,2 4 0,2-2 0,3 4 0,6-6 0,0 9 0,0-3 0,-2 12 0,-5 1 0,5 10 0,-7-3 0,1 4 0,-6 3 0,-3 1 0,-3 3 0,1 5 0,-1 1 0,-6 1 0,-2 4 0,-1-3 0,1 3 0,-7-5 0,5 1 0,-3-3 0,1-4 0,8-2 0,-3-2 0,6-1 0,1 1 0,11-3 0,9-4 0,9-4 0,13-9 0,2 0 0,2 0 0,13 0 0,-4 0 0,0 0 0,2 0 0,-2 0 0,0 0 0,-5 0 0,-2 0 0,5 0 0,-7 2 0,-2 3 0,-2 1 0,-3 1 0,1-7 0,0 0 0,-1 0 0,-6-7 0,-2-2 0,-2-2 0,-5-4 0,-2-2 0,-2-3 0,0 1 0,0-1 0,-6 0 0,-1-1 0,3-3 0,2-2 0,0-7 0,-3 5 0,-1-3 0,1-4 0,3 5 0,2-1 0,2 1 0,5-1 0,-5-10 0,7-9 0,-9-9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6:50.420"/>
    </inkml:context>
    <inkml:brush xml:id="br0">
      <inkml:brushProperty name="width" value="0.08571" units="cm"/>
      <inkml:brushProperty name="height" value="0.08571" units="cm"/>
      <inkml:brushProperty name="color" value="#004F8B"/>
    </inkml:brush>
  </inkml:definitions>
  <inkml:trace contextRef="#ctx0" brushRef="#br0">550 0 12287,'-13'0'0,"-1"0"0,-1 0 0,4 0 0,-2 0 0,0 0 0,-6 0 0,1 3 0,3 1 0,4 5 0,2 2 0,-4-5 0,5 7 0,-3 2 0,-5 3 0,6 8 0,-4 2 0,1 1 0,2-1 0,-6 7 0,4 0 0,-4 6 0,-3 5 0,0 10 0,1 1 0,-1 8 0,1 5 0,-1 0 0,0 4 0,3-2 0,4 2 0,-5 0 0,8 2 0,-3 0 0,-1 5 0,8 4 0,-5-3 0,2 3 0,5-2 0,2 0 0,2-7 0,2-9 0,5-1 0,-3-10 0,9-3 0,0-3 0,-2-7 0,6 7 0,-4-15 0,3 0 0,-3 2 0,4-9 0,-4-1 0,5-8 0,1-6 0,7 2 0,0-8 0,-2-3 0,-2-1 0,4-6 0,3-3 0,-1-7 0,0-5 0,11-10 0,-4-5 0,2-4 0,7-2 0,-7 0 0,6-2 0,-6-3 0,-2-2 0,13-6 0,-9 4 0,3-2 0,-1-4 0,-4-10 0,-2-3 0,-2-3 0,2-4 0,-1-2 0,-1-2 0,-5-1 0,1 1 0,-10 2 0,3 2 0,-9 4 0,-4 2 0,-3 3 0,-6 4 0,-2 0 0,-4 2 0,-3-8 0,-9 10 0,1 1 0,-5-1 0,-8-2 0,1 13 0,-3 3 0,-10 1 0,3 12 0,-9 4 0,0 4 0,-4 2 0,2 10 0,0 3 0,2 7 0,5 7 0,-3 3 0,4 10 0,5 2 0,0 4 0,3-4 0,1 6 0,7-4 0,4-4 0,2 4 0,1-14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7:03.860"/>
    </inkml:context>
    <inkml:brush xml:id="br0">
      <inkml:brushProperty name="width" value="0.08571" units="cm"/>
      <inkml:brushProperty name="height" value="0.08571" units="cm"/>
      <inkml:brushProperty name="color" value="#004F8B"/>
    </inkml:brush>
  </inkml:definitions>
  <inkml:trace contextRef="#ctx0" brushRef="#br0">0 119 12287,'0'-20'0,"0"0"0,2 10 0,5 3 0,6 5 0,4 2 0,3 0 0,2 2 0,2 2 0,2 3 0,6 2 0,-1-5 0,2 2 0,1-1 0,14 4 0,-8-3 0,3-2 0,5-1 0,2-3 0,11 0 0,2 0 0,3 0 0,14-3 0,1-1 0,4-2 0,2 1 0,4-4 0,-2 1 0,3-1 0,2 0 0,4-4 0,-9 5 0,0-1 0,-2 0 0,9 0 0,-18 5 0,1-2 0,-5 1 0,-2 3 0,-11 2 0,-7 0 0,-4 0 0,-4 0 0,-9 0 0,-2 0 0,-2 0 0,-10 0 0,4 0 0,-14 9 0,-5-7 0,-8 4 0,-2-10 0,-4-2 0,1 1 0,-8 12 0,9-5 0,4-2 0,11-11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7:06.495"/>
    </inkml:context>
    <inkml:brush xml:id="br0">
      <inkml:brushProperty name="width" value="0.08571" units="cm"/>
      <inkml:brushProperty name="height" value="0.08571" units="cm"/>
      <inkml:brushProperty name="color" value="#004F8B"/>
    </inkml:brush>
  </inkml:definitions>
  <inkml:trace contextRef="#ctx0" brushRef="#br0">0 197 12287,'7'-13'0,"-1"-1"0,1 8 0,-5-5 0,5 2 0,-3-4 0,9 7 0,-6-1 0,4 5 0,-1-2 0,1-3 0,-4 1 0,6 6 0,2 0 0,3-7 0,1 1 0,3 1 0,4 3 0,-2 2 0,9 0 0,-1 0 0,-1 0 0,12 0 0,-1 0 0,6 0 0,6 0 0,3 0 0,4 0 0,4 0 0,7 0 0,0 0 0,4 0 0,5 0 0,-1 0 0,9 0 0,1 0 0,-1 0 0,-4 0 0,-7 0 0,-4 0 0,-4-2 0,-2-5 0,-3 5 0,-9-7 0,-3 3 0,-8-1 0,-3-1 0,-5 3 0,-4-1 0,-7 1 0,-5 3 0,-1 2 0,-3-2 0,-3-5 0,-6 5 0,-10-6 0,-4 8 0,-10 0 0,-8 0 0,-6 0 0,-18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09:58.709"/>
    </inkml:context>
    <inkml:brush xml:id="br0">
      <inkml:brushProperty name="width" value="0.08571" units="cm"/>
      <inkml:brushProperty name="height" value="0.08571" units="cm"/>
      <inkml:brushProperty name="color" value="#004F8B"/>
    </inkml:brush>
  </inkml:definitions>
  <inkml:trace contextRef="#ctx0" brushRef="#br0">1 119 12287,'0'-14'0,"0"1"0,8 9 0,3-5 0,9 9 0,-7-6 0,0-1 0,0 1 0,7 6 0,-1 0 0,-6 0 0,0 0 0,3 0 0,1 0 0,3 0 0,-1 0 0,1 0 0,6 0 0,0 0 0,-2 2 0,-2 4 0,0-3 0,2 3 0,2-4 0,-2-2 0,4 7 0,0-1 0,1-1 0,-1-3 0,4 4 0,-3 1 0,1-3 0,5-1 0,2 3 0,5 1 0,1-3 0,3-2 0,0-2 0,-5 0 0,5 0 0,6 0 0,-2 0 0,2 0 0,1 0 0,-3 0 0,6 0 0,-6 0 0,3 0 0,-1 0 0,0-2 0,7-2 0,0-3 0,-1 3 0,-1 2 0,0 2 0,-3 0 0,1 0 0,10-7 0,-8 0 0,-1 3 0,1 2 0,8-5 0,-10 1 0,-1 2 0,3 1 0,-1 3 0,3 0 0,-2 0 0,-5 0 0,5 0 0,-5 0 0,4 0 0,3 0 0,0 0 0,0 0 0,0 0 0,-1 0 0,-5 0 0,-1 0 0,2 0 0,3 0 0,2 0 0,-3 0 0,-1 0 0,-3 0 0,5 0 0,4 0 0,-5 0 0,1 0 0,0 0 0,1 0 0,-1 0 0,-5 0 0,5 0 0,-5 0 0,5 0 0,2 0 0,-7 0 0,-2 0 0,0 0 0,0 0 0,0 0 0,5 0 0,-5 0 0,-2 0 0,4 0 0,-4 0 0,0 0 0,0 0 0,4 0 0,-4 0 0,0 0 0,0 0 0,4 0 0,-6-2 0,-3-2 0,-2-3 0,5 1 0,0 6 0,-3 0 0,-1 0 0,-5 0 0,-2-2 0,-3-3 0,3-1 0,0-1 0,0 7 0,-5 0 0,-1 0 0,3 0 0,-3 0 0,-1 0 0,0 0 0,-2 0 0,-4 0 0,2 0 0,2 0 0,0 0 0,-6 0 0,0 0 0,-1 0 0,1-6 0,-1-3 0,1-2 0,-9 7 0,-5-5 0,-12 9 0,-5 4 0,-9 5 0,1 6 0,-1 0 0,-8-17 0,-3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7:10.326"/>
    </inkml:context>
    <inkml:brush xml:id="br0">
      <inkml:brushProperty name="width" value="0.08571" units="cm"/>
      <inkml:brushProperty name="height" value="0.08571" units="cm"/>
      <inkml:brushProperty name="color" value="#004F8B"/>
    </inkml:brush>
  </inkml:definitions>
  <inkml:trace contextRef="#ctx0" brushRef="#br0">0 40 12287,'2'-11'0,"5"4"0,-5 5 0,16 0 0,-5-5 0,4 5 0,3-4 0,-1 4 0,-6 2 0,0 0 0,3 0 0,1 0 0,3 0 0,-1 0 0,3 2 0,4 4 0,-4-4 0,4 5 0,-2-5 0,2-2 0,-4 0 0,4 0 0,-4 0 0,-3 0 0,1 0 0,0 0 0,-3-2 0,-4-5 0,4 5 0,-14-6 0,5 10 0,-8 4 0,-2 3 0,-2 6 0,-3-2 0,-1-8 0,1 1 0,5-12 0,-7-5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0:38.495"/>
    </inkml:context>
    <inkml:brush xml:id="br0">
      <inkml:brushProperty name="width" value="0.08571" units="cm"/>
      <inkml:brushProperty name="height" value="0.08571" units="cm"/>
      <inkml:brushProperty name="color" value="#004F8B"/>
    </inkml:brush>
  </inkml:definitions>
  <inkml:trace contextRef="#ctx0" brushRef="#br0">59 294 12287,'-11'-8'0,"2"3"0,7-6 0,-2 0 0,-3 1 0,1 3 0,6-6 0,-2 2 0,-3-4 0,-1 2 0,-1 6 0,7-6 0,0 9 0,2-5 0,5 7 0,6-5 0,4 5 0,5-4 0,4 3 0,7 3 0,10 0 0,5 0 0,2 0 0,5 0 0,2-6 0,4-1 0,-1 1 0,-1-3 0,4 5 0,-12-9 0,1 0 0,0 2 0,-8-4 0,-1 6 0,-8 0 0,-9 0 0,-4 1 0,-2 3 0,-1-1 0,1 1 0,-9 3 0,-3 2 0,-10 0 0,-4 0 0,-7 0 0,2 7 0,-2 1 0,-3 3 0,-1 2 0,-3 5 0,3-3 0,4-2 0,-5 0 0,5 7 0,-4-18 0,-3-4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0:39.531"/>
    </inkml:context>
    <inkml:brush xml:id="br0">
      <inkml:brushProperty name="width" value="0.08571" units="cm"/>
      <inkml:brushProperty name="height" value="0.08571" units="cm"/>
      <inkml:brushProperty name="color" value="#004F8B"/>
    </inkml:brush>
  </inkml:definitions>
  <inkml:trace contextRef="#ctx0" brushRef="#br0">99 236 12287,'0'-13'0,"0"0"0,-7 6 0,-2-4 0,-1 3 0,3 1 0,-6 7 0,0 0 0,-7 0 0,9 0 0,3 0 0,8 2 0,2 3 0,4 1 0,7-2 0,5-1 0,4-3 0,4 0 0,6 0 0,12-9 0,4-2 0,2-2 0,4 0 0,1 0 0,-1-7 0,-1 1 0,1-1 0,0 7 0,1 2 0,-7 0 0,-7 0 0,3 7 0,-14-3 0,1 3 0,-5-3 0,-11 5 0,-2-4 0,-8 4 0,1 2 0,-12 0 0,-5 0 0,-9 2 0,0 4 0,1 5 0,-1 9 0,1-3 0,-1-4 0,9-4 0,-15-9 0,4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0:41.913"/>
    </inkml:context>
    <inkml:brush xml:id="br0">
      <inkml:brushProperty name="width" value="0.08571" units="cm"/>
      <inkml:brushProperty name="height" value="0.08571" units="cm"/>
      <inkml:brushProperty name="color" value="#004F8B"/>
    </inkml:brush>
  </inkml:definitions>
  <inkml:trace contextRef="#ctx0" brushRef="#br0">0 118 12287,'2'-11'0,"3"2"0,1 1 0,1 5 0,1-14 0,3 15 0,9-5 0,-7 5 0,-2 0 0,-2-5 0,6 5 0,-2-4 0,2 1 0,0 1 0,-2-3 0,0-1 0,7 3 0,0-1 0,-7-1 0,0 7 0,2 0 0,-4 0 0,2 0 0,2 0 0,3 0 0,1 0 0,1 0 0,-1 0 0,1 0 0,2 0 0,2 0 0,2 0 0,9 0 0,-5 0 0,3 0 0,0 0 0,-1 0 0,10 0 0,-1 0 0,-2 0 0,11 0 0,-11 0 0,3 0 0,-1 0 0,5 0 0,0 0 0,-3 0 0,-1 0 0,3 0 0,1 0 0,-2 0 0,-3 0 0,-2 0 0,0 0 0,1 0 0,-1 0 0,2 2 0,3 3 0,1 1 0,-1-1 0,-3-3 0,1 0 0,1 2 0,3 3 0,-2-1 0,-10-6 0,-1 0 0,2 0 0,0 7 0,0 0 0,-5-3 0,-2-2 0,1-2 0,-5 0 0,2 0 0,-2 0 0,4 0 0,-2 0 0,-2 0 0,-2 0 0,-2 0 0,-1 0 0,1 0 0,-3-2 0,-2-2 0,-2-3 0,-6 0 0,6 7 0,-9 0 0,5 0 0,-9 0 0,0 3 0,0 3 0,0-1 0,0 8 0,-2-9 0,-5 2 0,3-6 0,-9-6 0,9-5 0,-14-17 0,7-3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0:42.259"/>
    </inkml:context>
    <inkml:brush xml:id="br0">
      <inkml:brushProperty name="width" value="0.08571" units="cm"/>
      <inkml:brushProperty name="height" value="0.08571" units="cm"/>
      <inkml:brushProperty name="color" value="#004F8B"/>
    </inkml:brush>
  </inkml:definitions>
  <inkml:trace contextRef="#ctx0" brushRef="#br0">255 59 12287,'-19'0'0,"-1"0"0,9-8 0,2-3 0,1 0 0,5 0 0,-3 4 0,4 5 0,4-7 0,4 9 0,-1 0 0,8 0 0,2 0 0,3 0 0,3 0 0,3 0 0,5 0 0,1 0 0,-4 0 0,5 0 0,-1 0 0,1 0 0,-5 3 0,4 1 0,-1 3 0,-5-3 0,4 5 0,-4-1 0,-5 3 0,-3 4 0,-12-4 0,3 2 0,-5 3 0,-2 1 0,-2 3 0,-5 1 0,-8 6 0,-9 5 0,-7 5 0,-10 5 0,-5 1 0,-6 3 0,-5 8 0,-1-1 0,-1 3 0,0 3 0,7-11 0,-1-9 0,1 0 0,-7-8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0:43.094"/>
    </inkml:context>
    <inkml:brush xml:id="br0">
      <inkml:brushProperty name="width" value="0.08571" units="cm"/>
      <inkml:brushProperty name="height" value="0.08571" units="cm"/>
      <inkml:brushProperty name="color" value="#004F8B"/>
    </inkml:brush>
  </inkml:definitions>
  <inkml:trace contextRef="#ctx0" brushRef="#br0">619 57 12287,'-11'-13'0,"4"0"0,5 9 0,2-13 0,0 14 0,0-3 0,-2 12 0,-5 7 0,-6 5 0,-4 8 0,-3 4 0,-2 5 0,-4 7 0,-2 3 0,-9 1 0,0 4 0,-4 0 0,-3 5 0,5-7 0,0 0 0,-1-1 0,3-3 0,5-9 0,3-5 0,1-1 0,9-3 0,-3-9 0,7-4 0,10-4 0,7-9 0,16 0 0,6 0 0,8-7 0,-3-1 0,1-1 0,5 0 0,9-4 0,3 7 0,4 1 0,3 3 0,3 2 0,1 0 0,-1 2 0,-5 5 0,11 4 0,-6 8 0,-2 1 0,-8 0 0,-5-10 0,-3-1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0:55.636"/>
    </inkml:context>
    <inkml:brush xml:id="br0">
      <inkml:brushProperty name="width" value="0.08571" units="cm"/>
      <inkml:brushProperty name="height" value="0.08571" units="cm"/>
      <inkml:brushProperty name="color" value="#004F8B"/>
    </inkml:brush>
  </inkml:definitions>
  <inkml:trace contextRef="#ctx0" brushRef="#br0">96 216 12287,'-6'-20'0,"-3"1"0,0-1 0,1 1 0,-5-1 0,4 0 0,0 1 0,1-1 0,1 7 0,5 2 0,-5 3 0,5-1 0,-4 2 0,6 5 0,4-2 0,5 6 0,2 5 0,2 6 0,8-5 0,3 1 0,3 0 0,14 6 0,0-4 0,7 0 0,7-5 0,10 3 0,9-2 0,7-3 0,3-2 0,10-2 0,-2 0 0,6 0 0,-46 0 0,0 0 0,-2-1 0,0 0 0,3-1 0,-1 0 0,-2-2 0,0-1 0,48-6 0,-47 8 0,0-1 0,1-1 0,-1-1 0,47-4 0,-3-1 0,-3 6 0,-16-3 0,-2 1 0,-2 1 0,-11-1 0,0 5 0,-9-2 0,-4-3 0,2 0 0,-8 7 0,-8 0 0,-3 0 0,2 0 0,-7 0 0,-2 0 0,-3 0 0,-7 0 0,-1 0 0,2 0 0,-4 7 0,0 2 0,-3 2 0,-1-5 0,-5 5 0,2 0 0,3 0 0,2 4 0,-5 11 0,5 7 0,2 4 0,-5 2 0,9 0 0,7 0 0,6-8 0,12-3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0:59.264"/>
    </inkml:context>
    <inkml:brush xml:id="br0">
      <inkml:brushProperty name="width" value="0.08571" units="cm"/>
      <inkml:brushProperty name="height" value="0.08571" units="cm"/>
      <inkml:brushProperty name="color" value="#004F8B"/>
    </inkml:brush>
  </inkml:definitions>
  <inkml:trace contextRef="#ctx0" brushRef="#br0">0 508 12287,'0'-20'0,"0"1"0,0-1 0,0 1 0,0-1 0,0 0 0,0 1 0,0 6 0,2 2 0,5 2 0,-3 3 0,7 3 0,0-1 0,0-2 0,2-1 0,7 7 0,-1 0 0,1 0 0,2 0 0,4 0 0,4 0 0,1 0 0,6 0 0,-5 0 0,5 0 0,3 0 0,5 0 0,5 0 0,5 0 0,6 0 0,4 0 0,1 0 0,3 0 0,1 0 0,13 7 0,-3-1 0,5-2 0,2-1 0,11-3 0,-2 0 0,-46 0 0,0 0 0,5 0 0,-1 0 0,-2 0 0,1 0 0,1 0 0,1 0 0,-2 0 0,0 0 0,-1 0 0,1 0 0,9 0 0,0 0 0,-5 0 0,-1 0 0,5 0 0,0 0-54,2 0 0,0 0 1,3 0-1,-1 0 0,-1 0 1,1 0-1,0 0 0,0 0 54,1 0 0,1 0 0,2 0 0,-1 0 0,-2 0 0,-1 0 0,2 0 0,1 0 0,1 0 0,1 0 0,6-1 0,-1-1 0,-8 1 0,1-2 0,-1 0 0,1 0 0,-1 0 0,1 1 0,6-2 0,2-1 0,-5 1 0,-1 0 0,1-1 0,0-1 0,1-1 0,0-1 0,-2 0 0,-1 0 0,-2 1 0,-1-1 0,-3 2 0,0 1 0,-3 1 0,0 0 0,1-4 0,0 0 0,-6 2 0,-1-1 0,-1 0 0,0-1 0,45-5 0,-47 2 0,-1 0 0,37-4 0,-7 0 0,-1-3 0,-18 3 0,-5 0 0,-8 4 0,-11 2 0,0-4 0,-11 4 0,-2-2 0,-11 7 0,-4-2 0,-9 12 0,-9 12 0,-4 5 0,-4-5 0,-3-9 0,-8-7 0,-2-2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11.765"/>
    </inkml:context>
    <inkml:brush xml:id="br0">
      <inkml:brushProperty name="width" value="0.08571" units="cm"/>
      <inkml:brushProperty name="height" value="0.08571" units="cm"/>
      <inkml:brushProperty name="color" value="#004F8B"/>
    </inkml:brush>
  </inkml:definitions>
  <inkml:trace contextRef="#ctx0" brushRef="#br0">20 196 12287,'-3'-17'0,"-3"4"0,4-5 0,-7 16 0,9-7 0,2 7 0,5-4 0,-3 4 0,9-5 0,0 5 0,7 2 0,-1 0 0,1 0 0,0 0 0,-7-2 0,0-3 0,2-1 0,2 1 0,-4 3 0,1 2 0,1 0 0,2 0 0,-4 0 0,0 0 0,3 0 0,1 0 0,3 0 0,-1-2 0,1-4 0,-1 3 0,1-3 0,2 4 0,4 2 0,-2 0 0,9 0 0,1-3 0,3-3 0,3 4 0,-1-5 0,0 5 0,0 2 0,7 0 0,2 0 0,0 0 0,0 0 0,6 0 0,-4 0 0,2 0 0,1 0 0,-1 0 0,7 2 0,0 3 0,-1 1 0,1 1 0,2-7 0,0 0 0,-2 0 0,11 0 0,-9 0 0,4 0 0,2 0 0,-3 0 0,-10 0 0,-4 0 0,-2 0 0,-2 0 0,-7-3 0,0-1 0,0-2 0,-2-3 0,-4 5 0,-7-3 0,-4 3 0,-3-1 0,1-1 0,-9 1 0,-4-8 0,-5 9 0,-11-5 0,-4 11 0,-5 5 0,-1 2 0,-1 4 0,1-7 0,-1-21 0,0-7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18.939"/>
    </inkml:context>
    <inkml:brush xml:id="br0">
      <inkml:brushProperty name="width" value="0.08571" units="cm"/>
      <inkml:brushProperty name="height" value="0.08571" units="cm"/>
      <inkml:brushProperty name="color" value="#004F8B"/>
    </inkml:brush>
  </inkml:definitions>
  <inkml:trace contextRef="#ctx0" brushRef="#br0">20 98 12287,'-8'-10'0,"5"1"0,-5 0 0,8 5 0,0-9 0,0 6 0,0-6 0,0 7 0,0-7 0,0 8 0,0-4 0,2 9 0,4 0 0,7 0 0,5 0 0,4 0 0,2 0 0,2 0 0,9 0 0,-1 0 0,10 0 0,8 0 0,5 0 0,4 0 0,4 0 0,7 0 0,2 0 0,2 0 0,-2 0 0,0 0 0,7 0 0,-9 0 0,4 0 0,2 0 0,-1 7 0,-3 0 0,-5-3 0,-1-2 0,1-2 0,-8 0 0,-6 0 0,-5 0 0,2 0 0,-8 0 0,-5 0 0,-4 0 0,-5 0 0,3 0 0,-7 0 0,-4 0 0,-2 0 0,-3-2 0,-2-2 0,-2-3 0,-8 0 0,1 7 0,-12 0 0,-7 0 0,-11 0 0,-7 0 0,-4 0 0,-6 0 0,-11 3 0,-1 1 0,-3 3 0,-3-3 0,0-2 0,-8-2 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09:59.990"/>
    </inkml:context>
    <inkml:brush xml:id="br0">
      <inkml:brushProperty name="width" value="0.08571" units="cm"/>
      <inkml:brushProperty name="height" value="0.08571" units="cm"/>
      <inkml:brushProperty name="color" value="#004F8B"/>
    </inkml:brush>
  </inkml:definitions>
  <inkml:trace contextRef="#ctx0" brushRef="#br0">0 99 12287,'7'-14'0,"1"4"0,3 1 0,-4-6 0,6 2 0,0 2 0,7 0 0,-1 2 0,-6 3 0,0 6 0,3 0 0,1 0 0,3 0 0,-1 0 0,1 0 0,-1 0 0,1 0 0,0 0 0,1 0 0,6 0 0,-4 0 0,8 2 0,-1 2 0,1 3 0,2 1 0,4-3 0,-3 1 0,-1-1 0,2 3 0,9-1 0,3-3 0,3-2 0,-4-2 0,9 0 0,1 0 0,1 0 0,13 0 0,-14 0 0,1 0 0,-3 0 0,-1 7 0,5-1 0,1-1 0,0-3 0,0 0 0,-3 2 0,-1 3 0,-3-3 0,0 1 0,5-1 0,-3 3 0,-1-3 0,-3-2 0,6-2 0,1 0 0,4 0 0,-4 0 0,-5 0 0,0 0 0,-2 0 0,5 2 0,-7 3 0,2 1 0,4-1 0,-6-3 0,0-2 0,0 0 0,4 0 0,-2 0 0,2 0 0,1-2 0,-3-5 0,6 5 0,-1-5 0,4 5 0,-1 2 0,6 0 0,-12 0 0,2 0 0,-2 0 0,3 0 0,-7 0 0,0 0 0,0 0 0,4 0 0,-6 0 0,-1 0 0,3 0 0,-6 0 0,6 0 0,-3 0 0,1 0 0,6 0 0,-4 0 0,0 0 0,0 0 0,4 0 0,-4 0 0,0 0 0,0 0 0,-2-2 0,-7-2 0,0-3 0,0 3 0,-2 2 0,-2 2 0,-4 0 0,-3 0 0,5-7 0,-5 0 0,0 1 0,1-3 0,-3 7 0,-7-7 0,1 1 0,0 5 0,-3-5 0,-2 1 0,-2 1 0,-6-1 0,6 7 0,0 0 0,7 2 0,-1 5 0,9-5 0,-6-11 0,6-12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19.381"/>
    </inkml:context>
    <inkml:brush xml:id="br0">
      <inkml:brushProperty name="width" value="0.08571" units="cm"/>
      <inkml:brushProperty name="height" value="0.08571" units="cm"/>
      <inkml:brushProperty name="color" value="#004F8B"/>
    </inkml:brush>
  </inkml:definitions>
  <inkml:trace contextRef="#ctx0" brushRef="#br0">96 197 12287,'-20'0'0,"1"0"0,-1-9 0,0-4 0,10 2 0,3-2 0,16 6 0,10-3 0,12-1 0,6 0 0,11 4 0,6-4 0,9 0 0,11 3 0,9-1 0,9 5 0,3 1 0,3 3 0,-46 0 0,1 0 0,-1 0 0,0 0 0,0 0 0,-1 0 0,-1 0 0,0 0 0,1 0 0,0 0 0,1 0 0,-1 0 0,47 0 0,-3 0 0,-43 0 0,-1 0 0,38 3 0,-6 1 0,-5 3 0,1-1 0,-14-6 0,-2 0 0,-2 0 0,-11 0 0,-4 0 0,-5 0 0,-1 0 0,-10-6 0,-4-1 0,-4 3 0,-9-5 0,-2 0 0,-2-2 0,-12 5 0,-10-5 0,-4 2 0,-3 3 0,1 6 0,-1 0 0,1 0 0,-8 0 0,-1 0 0,0 0 0,-1 0 0,3 0 0,7 0 0,-1 0 0,1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25.352"/>
    </inkml:context>
    <inkml:brush xml:id="br0">
      <inkml:brushProperty name="width" value="0.08571" units="cm"/>
      <inkml:brushProperty name="height" value="0.08571" units="cm"/>
      <inkml:brushProperty name="color" value="#004F8B"/>
    </inkml:brush>
  </inkml:definitions>
  <inkml:trace contextRef="#ctx0" brushRef="#br0">1 824 12287,'0'-14'0,"0"1"0,0 9 0,2-5 0,5 9 0,-5 0 0,9 0 0,-5 0 0,-4 0 0,9 0 0,-4 0 0,-3 0 0,9-2 0,3-2 0,1-3 0,9-8 0,7 0 0,8-9 0,14-9 0,25-13 0,-33 21 0,2-2 0,8-2 0,4-1 0,5-2 0,3-1 0,11-6 0,1-3-313,-3-4 1,1-6 0,-19 11 0,2-4 0,-2-1 0,-3-4 0,0-1 0,-1 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29.198"/>
    </inkml:context>
    <inkml:brush xml:id="br0">
      <inkml:brushProperty name="width" value="0.08571" units="cm"/>
      <inkml:brushProperty name="height" value="0.08571" units="cm"/>
      <inkml:brushProperty name="color" value="#004F8B"/>
    </inkml:brush>
  </inkml:definitions>
  <inkml:trace contextRef="#ctx0" brushRef="#br0">1 138 12287,'0'-13'0,"0"0"0,0 6 0,2-4 0,4 3 0,-1-1 0,8 2 0,0 5 0,7-4 0,-1 3 0,3 3 0,2 0 0,2 0 0,-2 0 0,4 0 0,1 0 0,1 0 0,5 0 0,2 0 0,2 0 0,0 0 0,1 0 0,-1 0 0,0 0 0,0 0 0,0 0 0,9 3 0,2 1 0,3 2 0,-1-1 0,0-3 0,9-2 0,2 0 0,3 0 0,1 0 0,-2 0 0,7 0 0,4 0 0,3 0 0,1 0 0,3 0 0,2 0 0,7-7 0,-3 1 0,2-1 0,3-1 0,-44 6 0,0-1 0,39-8 0,1 3 0,-5 3 0,2 3 0,-2 2 0,-3-2 0,-1-4 0,-3 3 0,3-3 0,2 4 0,2 2 0,6 0 0,-4 0 0,0 0 0,0 0 0,1 6 0,-6 1 0,5-3 0,3-2 0,-3-2 0,4 0 0,-4 0 0,3 0 0,5 7 0,-7-1 0,-1-1 0,0-3 0,2-2 0,-6 0 0,-3 0 0,3 0 0,2 0 0,0 0 0,4 0 0,1 0 0,3 0 0,-6 0 0,0 0 0,0 0 0,5 0 0,-7 0 0,0 0 0,2 0 0,-7 0 0,8 0 0,-4 0 0,1 0 0,3 0 0,-8 0 0,1 0 0,-5 0 0,2 0 0,3 0 0,-5 0 0,0 0 0,1 0 0,1 0 0,-2 0 0,-4 0 0,4 0 0,-4 0 0,2 0 0,-2 0 0,2 0 0,-6 0 0,-1 0 0,1 0 0,3 0 0,-3 0 0,-3 0 0,-4 0 0,9 0 0,-9 0 0,2 0 0,-2 0 0,9 0 0,-12 0 0,3 0 0,0 0 0,-2 0 0,0 2 0,-2 2 0,-5 3 0,5-1 0,-7-6 0,2 0 0,0 0 0,-8 0 0,1 0 0,-3-2 0,-3-4 0,0 4 0,-2-5 0,-2 5 0,-2 2 0,-9-7 0,2 1 0,-2 1 0,2 3 0,-11 2 0,5 0 0,-3 0 0,-2 2 0,-2 5 0,-4-5 0,-9 7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30.116"/>
    </inkml:context>
    <inkml:brush xml:id="br0">
      <inkml:brushProperty name="width" value="0.08571" units="cm"/>
      <inkml:brushProperty name="height" value="0.08571" units="cm"/>
      <inkml:brushProperty name="color" value="#004F8B"/>
    </inkml:brush>
  </inkml:definitions>
  <inkml:trace contextRef="#ctx0" brushRef="#br0">0 79 12287,'20'0'0,"-5"-6"0,1-3 0,-1-2 0,9 7 0,-7-5 0,9 2 0,5 1 0,1-7 0,8 6 0,-1 3 0,0 2 0,7 2 0,2 0 0,0 0 0,-1 0 0,14 0 0,-2 0 0,2 0 0,0 0 0,-2 0 0,2 2 0,2 2 0,2 3 0,1 2 0,-5-5 0,0 2 0,-2-1 0,10-3 0,-8 0 0,5 3 0,1 1 0,5 1 0,-7-7 0,-2 0 0,-2 0 0,5 2 0,-1 2 0,-2 3 0,-2-3 0,2-2 0,0-2 0,-4 0 0,-2 0 0,8 2 0,-8 3 0,-1 1 0,1-1 0,11-3 0,-7-2 0,2 0 0,-2 0 0,8 0 0,-8 0 0,5 0 0,1 0 0,3 0 0,-7 0 0,-2 0 0,2 0 0,0 0 0,-4 0 0,0-2 0,0-5 0,-3 3 0,-1-7 0,-5 0 0,-2 0 0,-9 5 0,-6-5 0,-1 2 0,-1 5 0,-10-5 0,-7 2 0,1 3 0,-6 4 0,-3 7 0,-12 3 0,-8 8 0,-3-5 0,-11-4 0,-3-9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32.314"/>
    </inkml:context>
    <inkml:brush xml:id="br0">
      <inkml:brushProperty name="width" value="0.08571" units="cm"/>
      <inkml:brushProperty name="height" value="0.08571" units="cm"/>
      <inkml:brushProperty name="color" value="#004F8B"/>
    </inkml:brush>
  </inkml:definitions>
  <inkml:trace contextRef="#ctx0" brushRef="#br0">1 114 12287,'0'-19'0,"0"5"0,0 1 0,2 7 0,4-5 0,7 2 0,-2 3 0,2 6 0,3 0 0,1-7 0,5 1 0,2 1 0,2 3 0,6 2 0,-3 0 0,1 0 0,5 0 0,9 0 0,6 0 0,2 0 0,2 0 0,12 0 0,-10 2 0,3 3 0,4 1 0,1 1 0,-6-7 0,1 0 0,0 0 0,-9 0 0,-4 0 0,-5 0 0,-2 0 0,-10-2 0,-8-3 0,-5-1 0,-12-3 0,3 2 0,-14 5 0,-6-2 0,-5 8 0,-1 1 0,-1 8 0,1 2 0,-1 2 0,-8-6 0,6-2 0,-6-9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33.983"/>
    </inkml:context>
    <inkml:brush xml:id="br0">
      <inkml:brushProperty name="width" value="0.08571" units="cm"/>
      <inkml:brushProperty name="height" value="0.08571" units="cm"/>
      <inkml:brushProperty name="color" value="#004F8B"/>
    </inkml:brush>
  </inkml:definitions>
  <inkml:trace contextRef="#ctx0" brushRef="#br0">18 137 12287,'-8'-11'0,"5"0"0,-3 5 0,6 2 0,6-10 0,5 10 0,9-5 0,2 3 0,4-1 0,-2 1 0,9 4 0,-1-3 0,-1-1 0,12-1 0,-1 7 0,1-2 0,-1-4 0,10 3 0,-9-3 0,7 4 0,3 2 0,-3-3 0,2-1 0,-4-2 0,0 1 0,0 3 0,6 2 0,-2 0 0,3 0 0,2 0 0,1 0 0,-1 0 0,-5 0 0,11 0 0,-2 0 0,5 0 0,1 0 0,5 0 0,-4 0 0,-1 0 0,1 0 0,3 0 0,-3 0 0,-3 0 0,-4 0 0,9 0 0,-9 0 0,4 0 0,3 0 0,-1 0 0,-1 0 0,3 0 0,1 0 0,4 0 0,-7 0 0,1 0 0,-1 0 0,5 0 0,-4 0 0,-1 0 0,1 0 0,4 7 0,-5-1 0,-1-2 0,-5-1 0,8-3 0,-8 0 0,2 0 0,-2 0 0,2 6 0,-12 1 0,1-3 0,0-2 0,-8-2 0,-1 0 0,-6 0 0,-4 0 0,-9 0 0,2 0 0,-4 0 0,-3 0 0,-6 2 0,0 5 0,-8-5 0,4 16 0,-9-8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35.029"/>
    </inkml:context>
    <inkml:brush xml:id="br0">
      <inkml:brushProperty name="width" value="0.08571" units="cm"/>
      <inkml:brushProperty name="height" value="0.08571" units="cm"/>
      <inkml:brushProperty name="color" value="#004F8B"/>
    </inkml:brush>
  </inkml:definitions>
  <inkml:trace contextRef="#ctx0" brushRef="#br0">20 118 12287,'-7'-20'0,"1"0"0,-1 7 0,7 0 0,0 9 0,3-5 0,3 9 0,-2 0 0,10 0 0,1 0 0,2 0 0,3 7 0,-1-1 0,1-1 0,0-3 0,1-2 0,3 0 0,5 0 0,1 0 0,1 0 0,6 0 0,-3 0 0,1 0 0,7 0 0,-10 0 0,5 0 0,3 0 0,3 0 0,1 0 0,-5 0 0,-2 0 0,11 0 0,-9-2 0,2-3 0,1-1 0,3-1 0,6 7 0,1 0 0,2 0 0,12 0 0,-10 0 0,1 0 0,-1 0 0,12 0 0,-7 0 0,4 0 0,3 0 0,-9-2 0,-7-2 0,0-3 0,-2 3 0,5 2 0,-12 2 0,-4 0 0,-4 0 0,-4 0 0,1 0 0,-5 0 0,-6 0 0,-1-7 0,-1 1 0,1 1 0,0 3 0,-7 2 0,0 0 0,2 0 0,-4 0 0,2 0 0,-9 2 0,3 5 0,-5 6 0,-2-2 0,2 0 0,3-1 0,1 1 0,1-6 0,1 3 0,3-8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37.002"/>
    </inkml:context>
    <inkml:brush xml:id="br0">
      <inkml:brushProperty name="width" value="0.08571" units="cm"/>
      <inkml:brushProperty name="height" value="0.08571" units="cm"/>
      <inkml:brushProperty name="color" value="#004F8B"/>
    </inkml:brush>
  </inkml:definitions>
  <inkml:trace contextRef="#ctx0" brushRef="#br0">99 157 12287,'-9'-11'0,"7"2"0,-15 9 0,6 0 0,-9 0 0,9 0 0,-6 0 0,15-2 0,-5-4 0,5 4 0,2-7 0,9 9 0,4 0 0,4 0 0,3 0 0,-1 0 0,1 0 0,0 0 0,-1 0 0,3 0 0,4 0 0,7 0 0,2 0 0,2 0 0,-3 0 0,1 0 0,13 0 0,-6 0 0,3 0 0,3 0 0,7-7 0,-3 1 0,5 1 0,1 3 0,-3-4 0,1-1 0,3 3 0,-4 2 0,10-1 0,-6-1 0,2-2 0,0 1 0,2 3 0,0 2 0,-2-2 0,2-5 0,2 5 0,-1-4 0,1 3 0,-2 3 0,5 0 0,-3 0 0,-2 0 0,-2 0 0,2 0 0,0 0 0,-2 0 0,2 0 0,1 0 0,-3 0 0,2 0 0,2 0 0,0-6 0,-4-1 0,3 3 0,1 2 0,7 2 0,-5 0 0,1 0 0,-1 0 0,1-7 0,-5 1 0,2 1 0,-2 3 0,-2 2 0,0 0 0,3 0 0,1 0 0,0 0 0,-6 2 0,2 3 0,4 1 0,-2 3 0,7-5 0,0 3 0,-1-3 0,-3 5 0,6-3 0,0 1 0,-3 2 0,5-7 0,-6 7 0,-1-3 0,1 1 0,4-1 0,-5-4 0,1 3 0,-1 1 0,3 1 0,-7-5 0,-2 2 0,2 3 0,7-1 0,-5-3 0,-2 1 0,-2 2 0,5 1 0,-1-5 0,-2 3 0,-2 1 0,2 1 0,0-7 0,-2 0 0,2 0 0,1 6 0,-3 1 0,0-3 0,-3-2 0,12-2 0,-11 0 0,0 0 0,-5 0 0,7 0 0,-7 0 0,1 0 0,2 0 0,-10 0 0,4 0 0,-1 0 0,2 0 0,2 0 0,-8 0 0,4 0 0,0 0 0,5 0 0,-7 0 0,2 0 0,4 0 0,-4 0 0,2 0 0,1 0 0,-3 0 0,6 0 0,-5 0 0,1 0 0,0 0 0,-2 0 0,5 0 0,-3 0 0,2 0 0,3-6 0,4-1 0,0 3 0,-2 2 0,10 2 0,-8 0 0,5 0 0,1 0 0,-2 0 0,-6 0 0,0 0 0,0 0 0,6 0 0,1 0 0,-3 0 0,-2 0 0,-3 0 0,3 0 0,3 0 0,1 0 0,0 0 0,-6 0 0,0 0 0,0 0 0,6 0 0,0 0 0,-2 0 0,-2 0 0,-2 0 0,2 0 0,2 0 0,3 0 0,-3 0 0,-7 0 0,1 0 0,4 0 0,2 0 0,-4 0 0,-2 2 0,-5 4 0,4-3 0,-3 3 0,1-4 0,-2-2 0,3 0 0,-7 0 0,0 0 0,0 0 0,4 0 0,-6 0 0,-3 2 0,-1 5 0,3-5 0,1 5 0,0-5 0,2-2 0,-7 0 0,7 0 0,-2 0 0,-1 0 0,1 0 0,-7 0 0,0 0 0,1 0 0,-1 0 0,0 0 0,0 0 0,0 0 0,-2-7 0,-2 1 0,-2 1 0,2 3 0,2 2 0,0-2 0,-2-2 0,-3-3 0,1 1 0,4 3 0,-2-1 0,-2-2 0,-3-3 0,5 4 0,-5-1 0,-1 2 0,3 1 0,-3 1 0,-1-2 0,0-3 0,7 1 0,-2 6 0,4 0 0,2 0 0,-2-2 0,-2-3 0,-2-1 0,1 1 0,3 3 0,3 2 0,-3 0 0,-5 0 0,10 0 0,-5 2 0,0 3 0,0 1 0,4 3 0,-8-2 0,4 6 0,2 4 0,0 0 0,0-3 0,1-6 0,-1-8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47.868"/>
    </inkml:context>
    <inkml:brush xml:id="br0">
      <inkml:brushProperty name="width" value="0.08571" units="cm"/>
      <inkml:brushProperty name="height" value="0.08571" units="cm"/>
      <inkml:brushProperty name="color" value="#004F8B"/>
    </inkml:brush>
  </inkml:definitions>
  <inkml:trace contextRef="#ctx0" brushRef="#br0">275 283 12287,'0'-19'0,"0"-1"0,0 1 0,0-1 0,0 0 0,0 1 0,0-1 0,0 1 0,0-1 0,0 0 0,0 1 0,0-1 0,2 3 0,5 4 0,-5 2 0,5 4 0,-5 7 0,-2 0 0,0 11 0,0 13 0,-2 4 0,-5 3 0,-2 8 0,-6 9 0,2 2 0,-2 5 0,-9-1 0,-2 3 0,2-3 0,2 0 0,3 5 0,-1-11 0,0 0 0,1 0 0,6-9 0,2-8 0,2-3 0,5-4 0,-5-2 0,2-3 0,1-10 0,6-9 0,0-17 0,0-14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48.239"/>
    </inkml:context>
    <inkml:brush xml:id="br0">
      <inkml:brushProperty name="width" value="0.08571" units="cm"/>
      <inkml:brushProperty name="height" value="0.08571" units="cm"/>
      <inkml:brushProperty name="color" value="#004F8B"/>
    </inkml:brush>
  </inkml:definitions>
  <inkml:trace contextRef="#ctx0" brushRef="#br0">1 353 12287,'0'-19'0,"0"-1"0,0 0 0,2 7 0,4 0 0,5 9 0,9-3 0,0 5 0,-7 2 0,-3 2 0,1 3 0,0 1 0,-4 9 0,6-2 0,2 5 0,3-5 0,1 0 0,1-2 0,-1 2 0,-6-4 0,0-9 0,3 0 0,1-2 0,5-5 0,2-8 0,2-9 0,9 0 0,0-9 0,8-2 0,9-2 0,5-19 0,2-5 0,0-18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10:01.614"/>
    </inkml:context>
    <inkml:brush xml:id="br0">
      <inkml:brushProperty name="width" value="0.08571" units="cm"/>
      <inkml:brushProperty name="height" value="0.08571" units="cm"/>
      <inkml:brushProperty name="color" value="#004F8B"/>
    </inkml:brush>
  </inkml:definitions>
  <inkml:trace contextRef="#ctx0" brushRef="#br0">1 79 12287,'0'-13'0,"0"0"0,0 6 0,0-6 0,9 9 0,2-7 0,8 7 0,1-3 0,-1 1 0,3 6 0,4 0 0,7 0 0,-3 0 0,3 0 0,2 0 0,2 0 0,2 0 0,0 0 0,-2 2 0,-4 4 0,11-4 0,-3 5 0,5-5 0,2-2 0,6 0 0,-2 0 0,5 0 0,2 0 0,8 0 0,3 0 0,2 0 0,0 0 0,-1 0 0,8 0 0,-1 0 0,1 0 0,-1 0 0,0 0 0,1 0 0,-1 0 0,1 7 0,-1-1 0,0-1 0,1-3 0,6-2 0,0 0 0,0 0 0,2 0 0,0 0 0,6 0 0,-3 0 0,-3 0 0,0 6 0,-4 1 0,2-3 0,-3-2 0,8-2 0,-1 0 0,0 0 0,-4 0 0,2 0 0,-2 0 0,-2 0 0,-2 0 0,-3 0 0,0 0 0,-1 0 0,-6 0 0,6 0 0,-6 0 0,3 0 0,-2 0 0,2 0 0,-6 0 0,-1 0 0,1 0 0,-3 0 0,-4 0 0,0 0 0,-2 0 0,9 0 0,-12 3 0,3 1 0,4 2 0,7 1 0,-3-7 0,1 0 0,-1 0 0,-1 0 0,-5 0 0,2 0 0,2 0 0,0 0 0,-6 0 0,0 0 0,0 0 0,-3 0 0,1 0 0,-3 0 0,1 0 0,4 0 0,-11 0 0,0 0 0,-1 0 0,6 0 0,-5 0 0,2 0 0,4 0 0,-6 0 0,0 0 0,-2 2 0,-1 5 0,1-5 0,-7 4 0,-2-3 0,-4-3 0,-5 6 0,-8 1 0,0-3 0,-1-2 0,-1 0 0,-5 5 0,0 4 0,-13 6 0,-9-4 0,-13-4 0,-4-9 0,-18-17 0,3-5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49.366"/>
    </inkml:context>
    <inkml:brush xml:id="br0">
      <inkml:brushProperty name="width" value="0.08571" units="cm"/>
      <inkml:brushProperty name="height" value="0.08571" units="cm"/>
      <inkml:brushProperty name="color" value="#004F8B"/>
    </inkml:brush>
  </inkml:definitions>
  <inkml:trace contextRef="#ctx0" brushRef="#br0">334 70 12287,'0'-20'0,"0"1"0,0-1 0,0 9 0,0 13 0,-2 16 0,-5 6 0,3 10 0,-9-1 0,-3 4 0,-1 2 0,-3 3 0,1 1 0,-1 3 0,1-2 0,-1 1 0,0-1 0,1-3 0,-1 3 0,3-3 0,1-6 0,6-2 0,1 1 0,-4-5 0,4-5 0,0-7 0,1-4 0,-8-8 0,6 3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49.865"/>
    </inkml:context>
    <inkml:brush xml:id="br0">
      <inkml:brushProperty name="width" value="0.08571" units="cm"/>
      <inkml:brushProperty name="height" value="0.08571" units="cm"/>
      <inkml:brushProperty name="color" value="#004F8B"/>
    </inkml:brush>
  </inkml:definitions>
  <inkml:trace contextRef="#ctx0" brushRef="#br0">1 138 12287,'0'-20'0,"0"1"0,0-1 0,0 1 0,0 5 0,0 1 0,0 9 0,6-2 0,1 12 0,0 7 0,1 5 0,-6 1 0,7 1 0,-2 1 0,-1 6 0,7-6 0,-6 6 0,-1-6 0,3-1 0,0 0 0,6-3 0,-4-2 0,-2-2 0,6-8 0,-2 1 0,4-4 0,3-2 0,0 0 0,-1 0 0,3-8 0,6-5 0,11-7 0,11-6 0,14-13 0,1-14 0,-28 18 0,0-4 0,-2-1 0,0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50.385"/>
    </inkml:context>
    <inkml:brush xml:id="br0">
      <inkml:brushProperty name="width" value="0.08571" units="cm"/>
      <inkml:brushProperty name="height" value="0.08571" units="cm"/>
      <inkml:brushProperty name="color" value="#004F8B"/>
    </inkml:brush>
  </inkml:definitions>
  <inkml:trace contextRef="#ctx0" brushRef="#br0">451 137 12287,'18'-19'0,"-5"-1"0,-6 1 0,-5-1 0,4 7 0,1 0 0,-3-2 0,-2 6 0,-2 0 0,-2 11 0,-2 5 0,-5 6 0,-2 4 0,5 12 0,-7 3 0,-3 8 0,-1 5 0,-9 5 0,0 11 0,-1 0 0,-1-2 0,6 15 0,-6-4 0,2 8 0,0-2 0,-7 9 0,7-6 0,2-1 0,2-4 0,3-2 0,-1-11 0,3-9 0,4-8 0,-5-1 0,7-21 0,-8 6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1:50.862"/>
    </inkml:context>
    <inkml:brush xml:id="br0">
      <inkml:brushProperty name="width" value="0.08571" units="cm"/>
      <inkml:brushProperty name="height" value="0.08571" units="cm"/>
      <inkml:brushProperty name="color" value="#004F8B"/>
    </inkml:brush>
  </inkml:definitions>
  <inkml:trace contextRef="#ctx0" brushRef="#br0">1 177 12287,'0'-13'0,"0"0"0,0 9 0,2-5 0,2 11 0,3 5 0,2 10 0,-5 12 0,3 1 0,-3 5 0,-2 2 0,-2 4 0,2 3 0,5 2 0,-5-1 0,5-5 0,-3-3 0,2-5 0,-1 3 0,6-9 0,0-2 0,-1-2 0,-3-11 0,8-5 0,5-4 0,4-2 0,19-17 0,5-11 0,13-14 0,11-10 0,-31 24 0,1 0 0,1-3 0,1-2 0,0-1 0,-1-1 0,1-3 0,-1-3-340,5-8 0,-2-2 0,-6 6 1,0-1-1,4-8 0,-1 1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01.261"/>
    </inkml:context>
    <inkml:brush xml:id="br0">
      <inkml:brushProperty name="width" value="0.08571" units="cm"/>
      <inkml:brushProperty name="height" value="0.08571" units="cm"/>
      <inkml:brushProperty name="color" value="#004F8B"/>
    </inkml:brush>
  </inkml:definitions>
  <inkml:trace contextRef="#ctx0" brushRef="#br0">0 412 12287,'7'-20'0,"-1"1"0,-1-1 0,-3 7 0,0 2 0,2 0 0,3 0 0,0 5 0,-7-7 0,2 8 0,2-3 0,3-1 0,1 7 0,-1-5 0,6 5 0,-2 2 0,2 0 0,2 0 0,9 0 0,2 0 0,-2 2 0,-2 5 0,0-5 0,2 4 0,4-3 0,2-3 0,3 0 0,8 0 0,5 0 0,6 0 0,7-3 0,7-1 0,5-2 0,6 1 0,10-6 0,4 0 0,7-2 0,-46 6 0,1 1 0,0 3 0,0 0 0,6-3 0,0-1 0,0 0 0,0 1-52,0 0 0,1 1 1,10-3-1,0 0 1,-7 5-1,0 0 0,1 0 1,1-1 51,-1 0 0,0 0 0,1 3 0,1 0 0,-3-4 0,0 1 0,1 0 0,0 1 0,3 0 0,-1 0 0,0-1 0,-1 1 0,0 3 0,-2 0 0,-2 0 0,-2 0 0,-1 1 0,0-2 0,5-2 0,0 0 0,-4-1 0,0 1 0,-1 1 0,1 0 0,-2 0 0,-1 2 0,3-1 0,0 2 0,-4-1 0,-1 0 0,-2 0 0,0 0-8,1 0 1,-1 0 0,-2 0-1,0 0 1,44-3 0,-5-1 7,-2-2 0,5-1 0,-8 7 0,-3 0 0,-7 0 0,-2 0 0,-11 0 0,-4 0 0,-1 0 0,-8-6 0,-4-1 0,-10 3 0,-7 1 0,-6-3 0,-1-1 0,-7-6 205,0 7 1,-11-1-206,-2 7 0,-8 2 0,-14 7 0,-4 9 23,-7 6 0,-17 8-23,-2-6 0,-18 0 0,9-6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07.208"/>
    </inkml:context>
    <inkml:brush xml:id="br0">
      <inkml:brushProperty name="width" value="0.08571" units="cm"/>
      <inkml:brushProperty name="height" value="0.08571" units="cm"/>
      <inkml:brushProperty name="color" value="#004F8B"/>
    </inkml:brush>
  </inkml:definitions>
  <inkml:trace contextRef="#ctx0" brushRef="#br0">197 216 12287,'-7'-13'0,"1"0"0,-1 6 0,7-6 0,0 7 0,0-7 0,0 6 0,0-6 0,-2 2 0,-3-4 0,-1 2 0,-1 6 0,7-6 0,-2 7 0,-4-7 0,4 8 0,-16-3 0,5 8 0,4-2 0,1-3 0,-1-1 0,-2-1 0,-9 7 0,7 0 0,0 0 0,7 0 0,-7 0 0,8 0 0,-3-2 0,8-5 0,0 5 0,8-6 0,5 8 0,5 0 0,1 0 0,1 0 0,0 0 0,-1 2 0,1 2 0,-1 3 0,1-3 0,8 0 0,5 1 0,2 1 0,-2-1 0,10-1 0,-2 0 0,5 3 0,2-3 0,7 5 0,-3-3 0,4-1 0,3-3 0,0 4 0,0 1 0,0 0 0,-1 1 0,8-6 0,1 5 0,1-5 0,-1-2 0,5 7 0,-4-1 0,1-1 0,5-3 0,3-2 0,1 0 0,-2 0 0,-4 0 0,4 0 0,-4 0 0,2 0 0,-2 0 0,2-7 0,-6 1 0,-1 1 0,1 3 0,3 2 0,-3 0 0,-1 0 0,1 0 0,10 0 0,-4 0 0,-2 0 0,-2 0 0,2 0 0,-5 0 0,1 0 0,-1 0 0,5 0 0,-4 0 0,-1 0 0,1 0 0,4 0 0,-5 0 0,1 0 0,-1 0 0,3 0 0,-7 0 0,-2 0 0,2 0 0,5 0 0,-5 0 0,-5 0 0,-1 0 0,8 0 0,-8 0 0,2 0 0,4 0 0,0 0 0,-2 0 0,0 0 0,-2 0 0,11 2 0,-12 3 0,3 1 0,0-1 0,2 3 0,1-1 0,-3-1 0,2 3 0,0-7 0,-2 7 0,0-3 0,-2 1 0,10 2 0,-8-5 0,5 3 0,1-3 0,3 0 0,-7 1 0,-2 1 0,2-1 0,0-3 0,-2-2 0,0 0 0,-2 0 0,11 0 0,-12 0 0,3 0 0,0 0 0,3 0 0,-1 0 0,-2 0 0,2 0 0,0-7 0,-2-2 0,0 1 0,-2-1 0,4 3 0,-11 3 0,5-1 0,2-3 0,-3-6 0,-1 7 0,-3-1 0,2-1 0,1 5 0,-1-5 0,-4 1 0,-2 1 0,0-3 0,-4 5 0,1-3 0,-1 3 0,-3-5 0,-1 2 0,-3 3 0,-5 2 0,3-5 0,-9 1 0,-2 2 0,-2 1 0,-2 3 0,-1 0 0,1 0 0,-1 0 0,-1 3 0,-5 3 0,2 5 0,-6 9 0,2-1 0,4 1 0,0 6 0,3-2 0,-1-7 0,5-8 0,19-7 0,1-2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07.840"/>
    </inkml:context>
    <inkml:brush xml:id="br0">
      <inkml:brushProperty name="width" value="0.08571" units="cm"/>
      <inkml:brushProperty name="height" value="0.08571" units="cm"/>
      <inkml:brushProperty name="color" value="#004F8B"/>
    </inkml:brush>
  </inkml:definitions>
  <inkml:trace contextRef="#ctx0" brushRef="#br0">79 90 12287,'-20'-7'0,"3"-2"0,2 1 0,1-1 0,10 3 0,-5 6 0,9 2 0,3 2 0,3 3 0,5 8 0,9-4 0,-1 2 0,1 0 0,8 0 0,5 4 0,4-1 0,2-3 0,9-2 0,4 4 0,5-4 0,2-3 0,8 5 0,7-4 0,7 0 0,4 0 0,6-3 0,-2-6 0,3 0 0,1 0 0,-39 0 0,-1 0 0,45 0 0,-48 0 0,0 0 0,0 0 0,1 0 0,0-1 0,0 0 0,0-1 0,0 0 0,-1-2 0,0-1 0,2 0 0,-1-1 0,0 0 0,0-1 0,47-11 0,-2 3 0,-5 2 0,-41 7 0,1-1 0,42-12 0,-1 1 0,-3 5 0,-6-4 0,-9 4 0,-5-3 0,-1 3 0,-3-2 0,-8 6 0,-5 1 0,-6-1 0,-7 2 0,-6 5 0,-7-4 0,-4 3 0,-14 3 0,-8 14 0,-11 3 0,-6 3 0,-18 6 0,-8 0 0,-10-2 0,-8-2 0,-19-20 0,-1-4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09.315"/>
    </inkml:context>
    <inkml:brush xml:id="br0">
      <inkml:brushProperty name="width" value="0.08571" units="cm"/>
      <inkml:brushProperty name="height" value="0.08571" units="cm"/>
      <inkml:brushProperty name="color" value="#004F8B"/>
    </inkml:brush>
  </inkml:definitions>
  <inkml:trace contextRef="#ctx0" brushRef="#br0">1 412 12287,'0'-26'0,"0"0"0,0 6 0,0 7 0,0-2 0,0-2 0,0-3 0,0 9 0,0 2 0,6 12 0,1 3 0,-1-1 0,-6 8 0,2-9 0,3 5 0,1-1 0,3-3 0,-2 8 0,4-7 0,8 5 0,1-2 0,6 0 0,0-5 0,0 3 0,2-3 0,3-2 0,10 0 0,5 3 0,6 1 0,5 1 0,2-7 0,2 0 0,4 0 0,-2 0 0,9 0 0,0 0 0,-2 0 0,6 0 0,-4 0 0,4 0 0,2 0 0,7 0 0,2 0 0,0 0 0,0 0 0,11 0 0,-2 0 0,0 0 0,0 0 0,-43 0 0,1 0 0,44 0 0,-48 0 0,0 0 0,0 0 0,0 0 0,2-3 0,1-1 0,0 1 0,0 0 0,0 0 0,-1 1 0,-2 1 0,0 0 0,6-2 0,1 0 0,-5-1 0,-2 1 0,2 1 0,-1 0 0,1 0 0,0 1 0,0 1 0,-1 0 0,-1 0 0,0 0 0,0 0 0,0 0 0,48 0 0,-43 0 0,1 0 0,-5 0 0,0 0 0,3 0 0,-1 0 0,-1 0 0,1 0 0,-1 0 0,0 0 0,0 0 0,-1 0 0,47 0 0,-3 0 0,-42 0 0,-1 0 0,44 0 0,0 0 0,-1 0 0,-42 0 0,-1 0 0,44 0 0,0 0 0,-1 0 0,-42 0 0,-1 0 0,41 0 0,-1 0 0,-3 0 0,3 0 0,-3 0 0,0 0 0,-2 0 0,-35 0 0,-1-2 0,34-2 0,0-3 0,-3 3 0,8 2 0,-1 2 0,-4 0 0,0 0 0,0-7 0,0 1 0,4 1 0,0 3 0,5-4 0,-9-1 0,-3 1 0,-1-3 0,4 7 0,0-5 0,-5 5 0,-5 2 0,-1-2 0,-5-2 0,3-3 0,2 3 0,0 1 0,-11 3 0,3 0 0,-3 0 0,4 0 0,-1 0 0,-3 0 0,-2 0 0,2 0 0,-2 0 0,-4 0 0,-1 0 0,1 0 0,2 0 0,-1 0 0,1 0 0,-2 0 0,-1-2 0,-1-2 0,-1-3 0,5-1 0,-13 3 0,-3-3 0,-1-3 0,-3 4 0,-2-4 0,-4 0 0,-7 1 0,-4-1 0,-5-5 0,-2 3 0,-2-2 0,-6 4 0,4-2 0,-3-2 0,-1 4 0,-7-2 0,-2 2 0,-5-2 0,3 4 0,-9 9 0,0-8 0,-7-3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10.294"/>
    </inkml:context>
    <inkml:brush xml:id="br0">
      <inkml:brushProperty name="width" value="0.08571" units="cm"/>
      <inkml:brushProperty name="height" value="0.08571" units="cm"/>
      <inkml:brushProperty name="color" value="#004F8B"/>
    </inkml:brush>
  </inkml:definitions>
  <inkml:trace contextRef="#ctx0" brushRef="#br0">1 294 12287,'2'-17'0,"2"2"0,3 2 0,2 6 0,-3-6 0,5 2 0,9-2 0,-1 7 0,7 1 0,1 1 0,-4-3 0,-1 3 0,0 2 0,2 2 0,2 0 0,-2 0 0,4 0 0,1 2 0,-1 2 0,0 3 0,7-1 0,-2-6 0,2 0 0,-3 0 0,10 0 0,-5 0 0,2 0 0,4 0 0,1 0 0,-5 0 0,3 0 0,3 0 0,-3 0 0,6 0 0,0 0 0,4 0 0,-2 0 0,2 0 0,3 0 0,1 0 0,1 0 0,-1 0 0,-1 0 0,-1 0 0,14 7 0,-9 0 0,2-3 0,0-2 0,4 0 0,0 3 0,-2 3 0,-2 3 0,5-6 0,1 3 0,-1-1 0,-6-1 0,10 3 0,-9-5 0,4 3 0,3-3 0,4-2 0,-2-2 0,1 0 0,3 0 0,7 0 0,-11 0 0,2 0 0,-1 0 0,-1 0 0,4 0 0,-4 0 0,-3 0 0,-1 0 0,-8 0 0,1 0 0,0 0 0,-2 0 0,-3 0 0,-2 0 0,3 0 0,-1 3 0,1 1 0,-3 3 0,2-3 0,3-2 0,2-2 0,-3 0 0,-3 0 0,3 0 0,-6 0 0,0 0 0,-4 0 0,2 0 0,-2 0 0,-3 0 0,-1 0 0,-3 0 0,0 0 0,-2 0 0,-4 0 0,2-2 0,-7-2 0,0-3 0,1 3 0,3 1 0,-6 3 0,-2 0 0,-2 0 0,-2 0 0,-1 0 0,1 0 0,0 0 0,-7 0 0,0 0 0,2 0 0,-6 0 0,6-2 0,-9-4 0,3 1 0,-2-8 0,-5 7 0,7-5 0,-3 0 0,1 0 0,8 5 0,-4-7 0,2-1 0,0 4 0,-7-17 0,7 1 0,1-35 0,5-11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8T04:22:11.922"/>
    </inkml:context>
    <inkml:brush xml:id="br0">
      <inkml:brushProperty name="width" value="0.08571" units="cm"/>
      <inkml:brushProperty name="height" value="0.08571" units="cm"/>
      <inkml:brushProperty name="color" value="#004F8B"/>
    </inkml:brush>
  </inkml:definitions>
  <inkml:trace contextRef="#ctx0" brushRef="#br0">1344 138 12287,'-20'-7'0,"1"-2"0,-1-1 0,7 5 0,0-4 0,-2 1 0,-2 6 0,-3-5 0,0 3 0,1-3 0,-1 5 0,1-5 0,-1 5 0,0 2 0,-6 0 0,-2 0 0,0 0 0,-1 0 0,-3 0 0,5 0 0,3 0 0,3 0 0,1-6 0,1-1 0,-1 1 0,0-3 0,7 7 0,0-5 0,7 5 0,-7 2 0,0 0 0,-7 0 0,0 0 0,1 0 0,-1 0 0,1 0 0,-1 0 0,0 0 0,1 0 0,-10 0 0,-1 0 0,-1 0 0,3 0 0,9 2 0,-1 3 0,0 1 0,1 1 0,-1-5 0,1 2 0,-1 3 0,0-1 0,-1-6 0,-3 0 0,-3 0 0,1 0 0,7 0 0,-1 0 0,1 0 0,-5-2 0,2-2 0,4-3 0,1 3 0,2-1 0,0 1 0,1-2 0,8-7 0,-7 6 0,8 0 0,5 7 0,11 3 0,2 1 0,1 3 0,5 6 0,9-7 0,3 1 0,4 1 0,8-3 0,5 6 0,0-3 0,0-3 0,13 3 0,0-1 0,6-3 0,8-2 0,1 5 0,4 0 0,3-3 0,2-2 0,-35-2 0,0 0 0,0 0 0,0 0 0,2 0 0,1 0 0,0 0 0,1 0 0,4 0 0,1 0 0,-1 0 0,0 0 0,0 0 0,1 0 0,2 0 0,0 0 0,0-3 0,0 0 0,-1-1 0,0 1 0,0 1 0,0 0-35,-2 0 0,1 1 1,2 1-1,0 0 1,-5 0-1,-1 0 1,2 0-1,-1 0 35,0 0 0,-1 0 0,7 1 0,1 1 0,-4 0 0,-1 0 0,-1 1 0,-1 1 0,1-2 0,0 0 0,1-1 0,-1 0 0,-2-1 0,-1 0 0,0 0 0,1 0 0,-2 0 0,1 0 0,4 0 0,-1 0 0,-7 0 0,0 0 0,1 0 0,1 0 0,-2 0 0,0 0 0,2 0 0,0 0 0,40 0 0,-3 0-7,2 0 1,5 0 0,-9 0-1,-2 0 7,-4 0 0,4 0 0,-9 0 0,5 0 0,-5 0 0,0 0 0,-9 0 0,3 0 0,4 0 0,-6 0 0,-1 0 0,-1 0 0,-1 0 0,7 0 0,-7 0 0,-4 0 0,-7 0 0,7 0 0,-6 0 0,-1-2 69,3-5 0,-3 5 0,1-4 0,-5 1-69,-2-1 0,6 4 0,-4-5 0,3 5 6,-1 2 1,-9 0 0,5 0 0,-2 0-7,0 0 0,0 0 0,-5 0 0,0 0 0,-2 0 0,9 0 0,-13 0 0,0 0 0,2 0 0,-9 0 0,-1 0 0,-6 0 0,-10 0 0,7-9 0,-7-2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2B5F3-CA21-B746-93BD-89BD39E53309}" type="datetimeFigureOut">
              <a:rPr lang="en-US" smtClean="0"/>
              <a:t>2/13/21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D147-E104-D44D-A191-1057172D21DD}" type="slidenum">
              <a:rPr lang="en-US" smtClean="0"/>
              <a:t>‹#›</a:t>
            </a:fld>
            <a:endParaRPr lang="en-US"/>
          </a:p>
        </p:txBody>
      </p:sp>
    </p:spTree>
    <p:extLst>
      <p:ext uri="{BB962C8B-B14F-4D97-AF65-F5344CB8AC3E}">
        <p14:creationId xmlns:p14="http://schemas.microsoft.com/office/powerpoint/2010/main" val="193008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42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0252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ABOUT BAGGING FROM THE SLIDE.</a:t>
            </a:r>
          </a:p>
          <a:p>
            <a:r>
              <a:rPr lang="en-US" dirty="0"/>
              <a:t>In Dropout, we drop some neurons off – i.e., we randomly choose a few neurons and set the weights coming into and from them to 0. So during the forward pass, the final output is a function of different weights [of different sets of neurons] even for the same input. Again during the backward pass, note that, we have to keep note of the neurons that were dropped off. As the weights to and from these neurons do not play a part in getting the final loss, these weights are not updated during the backward pass. Remember that the neurons that are ‘on’, their weights get updated. This simple idea translates to simulate many different neural networks whose ensemble gives the output for test inputs during test time.</a:t>
            </a:r>
          </a:p>
          <a:p>
            <a:r>
              <a:rPr lang="en-US" dirty="0"/>
              <a:t>Another way to view dropout is to see it as preventing too biased to some particular features. Suppose, you have a neural network that learns to identify a cat. Say there is a neuron which really fires whenever it sees ears of a cat. That is - it learns to recognize ears. Similarly there may be some neuron which learned to recognize that cats are furry and so on. What dropout enables is that the network does not become too dependent on such few traits only to recognize a cat image. By dropping such neurons off and training the </a:t>
            </a:r>
            <a:r>
              <a:rPr lang="en-US" dirty="0" err="1"/>
              <a:t>netork</a:t>
            </a:r>
            <a:r>
              <a:rPr lang="en-US" dirty="0"/>
              <a:t>, it forces the network to pick up on other traits of a cat also - e.g., some neuron may slowly start to pick up that cats also have tails, they have claws etc. So, such a network will be more robust as it can identify a cat image even if the ear is not captured in a cat image. On the other hand, any animal with ear may not be readily given a high cat score as it might have very low activation for a tail or claws.</a:t>
            </a:r>
          </a:p>
        </p:txBody>
      </p:sp>
      <p:sp>
        <p:nvSpPr>
          <p:cNvPr id="4" name="Slide Number Placeholder 3"/>
          <p:cNvSpPr>
            <a:spLocks noGrp="1"/>
          </p:cNvSpPr>
          <p:nvPr>
            <p:ph type="sldNum" sz="quarter" idx="5"/>
          </p:nvPr>
        </p:nvSpPr>
        <p:spPr/>
        <p:txBody>
          <a:bodyPr/>
          <a:lstStyle/>
          <a:p>
            <a:fld id="{CC97D147-E104-D44D-A191-1057172D21DD}" type="slidenum">
              <a:rPr lang="en-US" smtClean="0"/>
              <a:t>12</a:t>
            </a:fld>
            <a:endParaRPr lang="en-US"/>
          </a:p>
        </p:txBody>
      </p:sp>
    </p:spTree>
    <p:extLst>
      <p:ext uri="{BB962C8B-B14F-4D97-AF65-F5344CB8AC3E}">
        <p14:creationId xmlns:p14="http://schemas.microsoft.com/office/powerpoint/2010/main" val="422388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7D147-E104-D44D-A191-1057172D21DD}" type="slidenum">
              <a:rPr lang="en-US" smtClean="0"/>
              <a:t>13</a:t>
            </a:fld>
            <a:endParaRPr lang="en-US"/>
          </a:p>
        </p:txBody>
      </p:sp>
    </p:spTree>
    <p:extLst>
      <p:ext uri="{BB962C8B-B14F-4D97-AF65-F5344CB8AC3E}">
        <p14:creationId xmlns:p14="http://schemas.microsoft.com/office/powerpoint/2010/main" val="182456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IN" dirty="0"/>
                  <a:t>In training a logistic regression model, you might remember, that normalizing the input features speeds up the training. This in effect, turns possibly elongated contours of the cost function to a more well-behaved circular contours which is easy to optimize.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Now, how about a multi-layer neural network. You don’t just have input features x, but also pre-activations and activations at these intermediate layers. So, the question is for</a:t>
                </a:r>
                <a:r>
                  <a:rPr lang="en-IN" baseline="0" dirty="0"/>
                  <a:t> any hidden layer say for layer 3, </a:t>
                </a:r>
                <a:r>
                  <a:rPr lang="en-IN" sz="1200" baseline="0" dirty="0"/>
                  <a:t>c</a:t>
                </a:r>
                <a:r>
                  <a:rPr lang="en-IN" sz="1200" dirty="0"/>
                  <a:t>an we normalize </a:t>
                </a:r>
                <a14:m>
                  <m:oMath xmlns:m="http://schemas.openxmlformats.org/officeDocument/2006/math">
                    <m:sSup>
                      <m:sSupPr>
                        <m:ctrlPr>
                          <a:rPr lang="pt-BR" sz="1200" i="1" smtClean="0">
                            <a:latin typeface="Cambria Math" panose="02040503050406030204" pitchFamily="18" charset="0"/>
                          </a:rPr>
                        </m:ctrlPr>
                      </m:sSupPr>
                      <m:e>
                        <m:r>
                          <a:rPr lang="en-US" sz="1200" b="0" i="1" smtClean="0">
                            <a:latin typeface="Cambria Math" panose="02040503050406030204" pitchFamily="18" charset="0"/>
                          </a:rPr>
                          <m:t>h</m:t>
                        </m:r>
                      </m:e>
                      <m:sup>
                        <m:r>
                          <a:rPr lang="en-US" sz="1200" b="0" i="1" smtClean="0">
                            <a:latin typeface="Cambria Math" panose="02040503050406030204" pitchFamily="18" charset="0"/>
                          </a:rPr>
                          <m:t>(</m:t>
                        </m:r>
                        <m:r>
                          <a:rPr lang="pt-BR" sz="1200" i="1" smtClean="0">
                            <a:latin typeface="Cambria Math" panose="02040503050406030204" pitchFamily="18" charset="0"/>
                          </a:rPr>
                          <m:t>2</m:t>
                        </m:r>
                        <m:r>
                          <a:rPr lang="en-US" sz="1200" b="0" i="1" smtClean="0">
                            <a:latin typeface="Cambria Math" panose="02040503050406030204" pitchFamily="18" charset="0"/>
                          </a:rPr>
                          <m:t>)</m:t>
                        </m:r>
                      </m:sup>
                    </m:sSup>
                  </m:oMath>
                </a14:m>
                <a:r>
                  <a:rPr lang="en-IN" sz="1200" dirty="0"/>
                  <a:t>so as to train </a:t>
                </a:r>
                <a14:m>
                  <m:oMath xmlns:m="http://schemas.openxmlformats.org/officeDocument/2006/math">
                    <m:sSup>
                      <m:sSupPr>
                        <m:ctrlPr>
                          <a:rPr lang="pt-BR" sz="1200" i="1">
                            <a:latin typeface="Cambria Math" panose="02040503050406030204" pitchFamily="18" charset="0"/>
                          </a:rPr>
                        </m:ctrlPr>
                      </m:sSupPr>
                      <m:e>
                        <m:r>
                          <a:rPr lang="en-US" sz="1200" b="0" i="1" smtClean="0">
                            <a:latin typeface="Cambria Math" panose="02040503050406030204" pitchFamily="18" charset="0"/>
                          </a:rPr>
                          <m:t>𝑤</m:t>
                        </m:r>
                      </m:e>
                      <m:sup>
                        <m:r>
                          <a:rPr lang="en-US" sz="1200" i="1">
                            <a:latin typeface="Cambria Math" panose="02040503050406030204" pitchFamily="18" charset="0"/>
                          </a:rPr>
                          <m:t>(</m:t>
                        </m:r>
                        <m:r>
                          <a:rPr lang="en-US" sz="1200" b="0" i="1" smtClean="0">
                            <a:latin typeface="Cambria Math" panose="02040503050406030204" pitchFamily="18" charset="0"/>
                          </a:rPr>
                          <m:t>3</m:t>
                        </m:r>
                        <m:r>
                          <a:rPr lang="en-US" sz="1200" i="1">
                            <a:latin typeface="Cambria Math" panose="02040503050406030204" pitchFamily="18" charset="0"/>
                          </a:rPr>
                          <m:t>)</m:t>
                        </m:r>
                      </m:sup>
                    </m:sSup>
                  </m:oMath>
                </a14:m>
                <a:r>
                  <a:rPr lang="en-IN" sz="1200" dirty="0"/>
                  <a:t>, </a:t>
                </a:r>
                <a14:m>
                  <m:oMath xmlns:m="http://schemas.openxmlformats.org/officeDocument/2006/math">
                    <m:sSup>
                      <m:sSupPr>
                        <m:ctrlPr>
                          <a:rPr lang="pt-BR" sz="1200" i="1" smtClean="0">
                            <a:latin typeface="Cambria Math" panose="02040503050406030204" pitchFamily="18" charset="0"/>
                          </a:rPr>
                        </m:ctrlPr>
                      </m:sSupPr>
                      <m:e>
                        <m:r>
                          <a:rPr lang="en-US" sz="1200" b="0" i="1" smtClean="0">
                            <a:latin typeface="Cambria Math" panose="02040503050406030204" pitchFamily="18" charset="0"/>
                          </a:rPr>
                          <m:t>𝑏</m:t>
                        </m:r>
                      </m:e>
                      <m:sup>
                        <m:r>
                          <a:rPr lang="en-US" sz="1200" i="1">
                            <a:latin typeface="Cambria Math" panose="02040503050406030204" pitchFamily="18" charset="0"/>
                          </a:rPr>
                          <m:t>(</m:t>
                        </m:r>
                        <m:r>
                          <a:rPr lang="en-US" sz="1200" b="0" i="1" smtClean="0">
                            <a:latin typeface="Cambria Math" panose="02040503050406030204" pitchFamily="18" charset="0"/>
                          </a:rPr>
                          <m:t>3</m:t>
                        </m:r>
                        <m:r>
                          <a:rPr lang="en-US" sz="1200" i="1">
                            <a:latin typeface="Cambria Math" panose="02040503050406030204" pitchFamily="18" charset="0"/>
                          </a:rPr>
                          <m:t>)</m:t>
                        </m:r>
                      </m:sup>
                    </m:sSup>
                  </m:oMath>
                </a14:m>
                <a:r>
                  <a:rPr lang="en-IN" sz="1200" dirty="0"/>
                  <a:t> faster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However, in practice, it is seen that normalizing the </a:t>
                </a:r>
                <a:r>
                  <a:rPr lang="en-IN" sz="1200" dirty="0" err="1"/>
                  <a:t>preactivation</a:t>
                </a:r>
                <a:r>
                  <a:rPr lang="en-IN" sz="1200" dirty="0"/>
                  <a:t> values [a] is more useful than normalizing the activation values i.e., [h]. The technique through which we do this is called ‘Batch normalization’ or simply ‘</a:t>
                </a:r>
                <a:r>
                  <a:rPr lang="en-IN" sz="1200" dirty="0" err="1"/>
                  <a:t>BatchNorm</a:t>
                </a:r>
                <a:r>
                  <a:rPr lang="en-IN" sz="1200" dirty="0"/>
                  <a:t>’.</a:t>
                </a:r>
              </a:p>
            </p:txBody>
          </p:sp>
        </mc:Choice>
        <mc:Fallback>
          <p:sp>
            <p:nvSpPr>
              <p:cNvPr id="3" name="Notes Placeholder 2"/>
              <p:cNvSpPr>
                <a:spLocks noGrp="1"/>
              </p:cNvSpPr>
              <p:nvPr>
                <p:ph type="body" idx="1"/>
              </p:nvPr>
            </p:nvSpPr>
            <p:spPr/>
            <p:txBody>
              <a:bodyPr/>
              <a:lstStyle/>
              <a:p>
                <a:r>
                  <a:rPr lang="en-IN" dirty="0"/>
                  <a:t>In training a logistic regression model, you might remember, that normalizing the input features speeds up the training. This in effect, turns possibly elongated contours of the cost function to a more well-behaved circular contours which is easy to optimize.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Now, how about a multi-layer neural network. You don’t just have input features x, but also pre-activations and activations at these intermediate layers. So, the question is for</a:t>
                </a:r>
                <a:r>
                  <a:rPr lang="en-IN" baseline="0" dirty="0"/>
                  <a:t> any hidden layer say for layer 3, </a:t>
                </a:r>
                <a:r>
                  <a:rPr lang="en-IN" sz="1200" baseline="0" dirty="0"/>
                  <a:t>c</a:t>
                </a:r>
                <a:r>
                  <a:rPr lang="en-IN" sz="1200" dirty="0"/>
                  <a:t>an we normalize </a:t>
                </a:r>
                <a:r>
                  <a:rPr lang="en-US" sz="1200" b="0" i="0">
                    <a:latin typeface="Cambria Math" panose="02040503050406030204" pitchFamily="18" charset="0"/>
                  </a:rPr>
                  <a:t>ℎ</a:t>
                </a:r>
                <a:r>
                  <a:rPr lang="pt-BR" sz="1200" b="0" i="0">
                    <a:latin typeface="Cambria Math" panose="02040503050406030204" pitchFamily="18" charset="0"/>
                  </a:rPr>
                  <a:t>^(</a:t>
                </a:r>
                <a:r>
                  <a:rPr lang="en-US" sz="1200" b="0" i="0">
                    <a:latin typeface="Cambria Math" panose="02040503050406030204" pitchFamily="18" charset="0"/>
                  </a:rPr>
                  <a:t>(</a:t>
                </a:r>
                <a:r>
                  <a:rPr lang="pt-BR" sz="1200" i="0">
                    <a:latin typeface="Cambria Math" panose="02040503050406030204" pitchFamily="18" charset="0"/>
                  </a:rPr>
                  <a:t>2</a:t>
                </a:r>
                <a:r>
                  <a:rPr lang="en-US" sz="1200" b="0" i="0">
                    <a:latin typeface="Cambria Math" panose="02040503050406030204" pitchFamily="18" charset="0"/>
                  </a:rPr>
                  <a:t>)</a:t>
                </a:r>
                <a:r>
                  <a:rPr lang="pt-BR" sz="1200" b="0" i="0">
                    <a:latin typeface="Cambria Math" panose="02040503050406030204" pitchFamily="18" charset="0"/>
                  </a:rPr>
                  <a:t>)</a:t>
                </a:r>
                <a:r>
                  <a:rPr lang="en-IN" sz="1200" dirty="0"/>
                  <a:t>so as to train </a:t>
                </a:r>
                <a:r>
                  <a:rPr lang="en-US" sz="1200" b="0" i="0">
                    <a:latin typeface="Cambria Math" panose="02040503050406030204" pitchFamily="18" charset="0"/>
                  </a:rPr>
                  <a:t>𝑤</a:t>
                </a:r>
                <a:r>
                  <a:rPr lang="pt-BR" sz="1200" b="0" i="0">
                    <a:latin typeface="Cambria Math" panose="02040503050406030204" pitchFamily="18" charset="0"/>
                  </a:rPr>
                  <a:t>^(</a:t>
                </a:r>
                <a:r>
                  <a:rPr lang="en-US" sz="1200" i="0">
                    <a:latin typeface="Cambria Math" panose="02040503050406030204" pitchFamily="18" charset="0"/>
                  </a:rPr>
                  <a:t>(</a:t>
                </a:r>
                <a:r>
                  <a:rPr lang="en-US" sz="1200" b="0" i="0">
                    <a:latin typeface="Cambria Math" panose="02040503050406030204" pitchFamily="18" charset="0"/>
                  </a:rPr>
                  <a:t>3</a:t>
                </a:r>
                <a:r>
                  <a:rPr lang="en-US" sz="1200" i="0">
                    <a:latin typeface="Cambria Math" panose="02040503050406030204" pitchFamily="18" charset="0"/>
                  </a:rPr>
                  <a:t>)</a:t>
                </a:r>
                <a:r>
                  <a:rPr lang="pt-BR" sz="1200" i="0">
                    <a:latin typeface="Cambria Math" panose="02040503050406030204" pitchFamily="18" charset="0"/>
                  </a:rPr>
                  <a:t>)</a:t>
                </a:r>
                <a:r>
                  <a:rPr lang="en-IN" sz="1200" dirty="0"/>
                  <a:t>, </a:t>
                </a:r>
                <a:r>
                  <a:rPr lang="en-US" sz="1200" b="0" i="0">
                    <a:latin typeface="Cambria Math" panose="02040503050406030204" pitchFamily="18" charset="0"/>
                  </a:rPr>
                  <a:t>𝑏</a:t>
                </a:r>
                <a:r>
                  <a:rPr lang="pt-BR" sz="1200" b="0" i="0">
                    <a:latin typeface="Cambria Math" panose="02040503050406030204" pitchFamily="18" charset="0"/>
                  </a:rPr>
                  <a:t>^(</a:t>
                </a:r>
                <a:r>
                  <a:rPr lang="en-US" sz="1200" i="0">
                    <a:latin typeface="Cambria Math" panose="02040503050406030204" pitchFamily="18" charset="0"/>
                  </a:rPr>
                  <a:t>(</a:t>
                </a:r>
                <a:r>
                  <a:rPr lang="en-US" sz="1200" b="0" i="0">
                    <a:latin typeface="Cambria Math" panose="02040503050406030204" pitchFamily="18" charset="0"/>
                  </a:rPr>
                  <a:t>3</a:t>
                </a:r>
                <a:r>
                  <a:rPr lang="en-US" sz="1200" i="0">
                    <a:latin typeface="Cambria Math" panose="02040503050406030204" pitchFamily="18" charset="0"/>
                  </a:rPr>
                  <a:t>)</a:t>
                </a:r>
                <a:r>
                  <a:rPr lang="pt-BR" sz="1200" i="0">
                    <a:latin typeface="Cambria Math" panose="02040503050406030204" pitchFamily="18" charset="0"/>
                  </a:rPr>
                  <a:t>)</a:t>
                </a:r>
                <a:r>
                  <a:rPr lang="en-IN" sz="1200" dirty="0"/>
                  <a:t> faster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However, in practice, it is seen that normalizing the </a:t>
                </a:r>
                <a:r>
                  <a:rPr lang="en-IN" sz="1200" dirty="0" err="1"/>
                  <a:t>preactivation</a:t>
                </a:r>
                <a:r>
                  <a:rPr lang="en-IN" sz="1200" dirty="0"/>
                  <a:t> values [a] is more useful than normalizing the activation values i.e., [h]. The technique through which we do this is called ‘Batch normalization’ or simply ‘</a:t>
                </a:r>
                <a:r>
                  <a:rPr lang="en-IN" sz="1200" dirty="0" err="1"/>
                  <a:t>BatchNorm</a:t>
                </a:r>
                <a:r>
                  <a:rPr lang="en-IN" sz="1200" dirty="0"/>
                  <a:t>’.</a:t>
                </a:r>
              </a:p>
            </p:txBody>
          </p:sp>
        </mc:Fallback>
      </mc:AlternateContent>
      <p:sp>
        <p:nvSpPr>
          <p:cNvPr id="4" name="Slide Number Placeholder 3"/>
          <p:cNvSpPr>
            <a:spLocks noGrp="1"/>
          </p:cNvSpPr>
          <p:nvPr>
            <p:ph type="sldNum" sz="quarter" idx="5"/>
          </p:nvPr>
        </p:nvSpPr>
        <p:spPr/>
        <p:txBody>
          <a:bodyPr/>
          <a:lstStyle/>
          <a:p>
            <a:fld id="{CC97D147-E104-D44D-A191-1057172D21DD}" type="slidenum">
              <a:rPr lang="en-US" smtClean="0"/>
              <a:t>15</a:t>
            </a:fld>
            <a:endParaRPr lang="en-US"/>
          </a:p>
        </p:txBody>
      </p:sp>
    </p:spTree>
    <p:extLst>
      <p:ext uri="{BB962C8B-B14F-4D97-AF65-F5344CB8AC3E}">
        <p14:creationId xmlns:p14="http://schemas.microsoft.com/office/powerpoint/2010/main" val="58626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IN" dirty="0"/>
                  <a:t>Here is how you implement </a:t>
                </a:r>
                <a:r>
                  <a:rPr lang="en-IN" dirty="0" err="1"/>
                  <a:t>batchnormalization</a:t>
                </a:r>
                <a:r>
                  <a:rPr lang="en-IN" dirty="0"/>
                  <a:t>. THINGS ON LEFT HAND SIDE OF THE SLIDE.</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kumimoji="0" lang="en-IN"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𝑛𝑜𝑟𝑚</m:t>
                        </m:r>
                      </m:sub>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bSup>
                  </m:oMath>
                </a14:m>
                <a:r>
                  <a:rPr lang="en-IN" dirty="0"/>
                  <a:t> will have mean=0 and variance=</a:t>
                </a:r>
                <a14:m>
                  <m:oMath xmlns:m="http://schemas.openxmlformats.org/officeDocument/2006/math">
                    <m:sSup>
                      <m:sSupPr>
                        <m:ctrlPr>
                          <a:rPr lang="en-IN" sz="1200" i="1" smtClean="0">
                            <a:latin typeface="Cambria Math" panose="02040503050406030204" pitchFamily="18" charset="0"/>
                            <a:ea typeface="Cambria Math" panose="02040503050406030204" pitchFamily="18" charset="0"/>
                          </a:rPr>
                        </m:ctrlPr>
                      </m:sSupPr>
                      <m:e>
                        <m:r>
                          <a:rPr lang="en-IN" sz="1200" i="1" smtClean="0">
                            <a:latin typeface="Cambria Math" panose="02040503050406030204" pitchFamily="18" charset="0"/>
                            <a:ea typeface="Cambria Math" panose="02040503050406030204" pitchFamily="18" charset="0"/>
                          </a:rPr>
                          <m:t>𝜎</m:t>
                        </m:r>
                      </m:e>
                      <m:sup>
                        <m:r>
                          <a:rPr lang="en-US" sz="1200" b="0" i="1" smtClean="0">
                            <a:latin typeface="Cambria Math" panose="02040503050406030204" pitchFamily="18" charset="0"/>
                            <a:ea typeface="Cambria Math" panose="02040503050406030204" pitchFamily="18" charset="0"/>
                          </a:rPr>
                          <m:t>2</m:t>
                        </m:r>
                      </m:sup>
                    </m:sSup>
                  </m:oMath>
                </a14:m>
                <a:r>
                  <a:rPr lang="en-IN" dirty="0"/>
                  <a:t> . However, we also want to give the network</a:t>
                </a:r>
                <a:r>
                  <a:rPr lang="en-IN" baseline="0" dirty="0"/>
                  <a:t> the flexibility to have mean and variance values other than these. The idea is that the network will learn from data, what mean and variance values of these intermediate features are good for the task in hand. For this, two more hyperparameters </a:t>
                </a:r>
                <a14:m>
                  <m:oMath xmlns:m="http://schemas.openxmlformats.org/officeDocument/2006/math">
                    <m:r>
                      <a:rPr lang="en-US" sz="12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oMath>
                </a14:m>
                <a:r>
                  <a:rPr lang="en-IN" dirty="0"/>
                  <a:t> and </a:t>
                </a:r>
                <a14:m>
                  <m:oMath xmlns:m="http://schemas.openxmlformats.org/officeDocument/2006/math">
                    <m:r>
                      <m:rPr>
                        <m:sty m:val="p"/>
                      </m:rPr>
                      <a:rPr lang="el-GR" sz="12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β</m:t>
                    </m:r>
                  </m:oMath>
                </a14:m>
                <a:r>
                  <a:rPr lang="en-IN" dirty="0"/>
                  <a:t> are introduced. As shown on the right,</a:t>
                </a:r>
                <a:r>
                  <a:rPr lang="en-IN" baseline="0" dirty="0"/>
                  <a:t> if </a:t>
                </a:r>
                <a14:m>
                  <m:oMath xmlns:m="http://schemas.openxmlformats.org/officeDocument/2006/math">
                    <m:r>
                      <a:rPr lang="en-US" sz="12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oMath>
                </a14:m>
                <a:r>
                  <a:rPr lang="en-IN" dirty="0"/>
                  <a:t> and  values are these, then putting these values we can see that the normalized </a:t>
                </a:r>
                <a:r>
                  <a:rPr lang="en-IN" dirty="0" err="1"/>
                  <a:t>preactivation</a:t>
                </a:r>
                <a:r>
                  <a:rPr lang="en-IN" baseline="0" dirty="0"/>
                  <a:t> values are same as the unnormalized values. The role of </a:t>
                </a:r>
                <a14:m>
                  <m:oMath xmlns:m="http://schemas.openxmlformats.org/officeDocument/2006/math">
                    <m:r>
                      <a:rPr lang="en-US" sz="12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oMath>
                </a14:m>
                <a:r>
                  <a:rPr lang="en-IN" dirty="0"/>
                  <a:t> and  is to scale and shift the mean and variance of the normalized</a:t>
                </a:r>
                <a:r>
                  <a:rPr lang="en-IN" baseline="0" dirty="0"/>
                  <a:t> feature values.</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a:t>One advantage of having an option of different mean and variances other than 0 and </a:t>
                </a:r>
                <a14:m>
                  <m:oMath xmlns:m="http://schemas.openxmlformats.org/officeDocument/2006/math">
                    <m:sSup>
                      <m:sSupPr>
                        <m:ctrlPr>
                          <a:rPr lang="en-IN" sz="1200" i="1" smtClean="0">
                            <a:latin typeface="Cambria Math" panose="02040503050406030204" pitchFamily="18" charset="0"/>
                            <a:ea typeface="Cambria Math" panose="02040503050406030204" pitchFamily="18" charset="0"/>
                          </a:rPr>
                        </m:ctrlPr>
                      </m:sSupPr>
                      <m:e>
                        <m:r>
                          <a:rPr lang="en-IN" sz="1200" i="1" smtClean="0">
                            <a:latin typeface="Cambria Math" panose="02040503050406030204" pitchFamily="18" charset="0"/>
                            <a:ea typeface="Cambria Math" panose="02040503050406030204" pitchFamily="18" charset="0"/>
                          </a:rPr>
                          <m:t>𝜎</m:t>
                        </m:r>
                      </m:e>
                      <m:sup>
                        <m:r>
                          <a:rPr lang="en-US" sz="1200" b="0" i="1" smtClean="0">
                            <a:latin typeface="Cambria Math" panose="02040503050406030204" pitchFamily="18" charset="0"/>
                            <a:ea typeface="Cambria Math" panose="02040503050406030204" pitchFamily="18" charset="0"/>
                          </a:rPr>
                          <m:t>2</m:t>
                        </m:r>
                      </m:sup>
                    </m:sSup>
                  </m:oMath>
                </a14:m>
                <a:r>
                  <a:rPr lang="en-IN" dirty="0"/>
                  <a:t> respectively</a:t>
                </a:r>
                <a:r>
                  <a:rPr lang="en-IN" baseline="0" dirty="0"/>
                  <a:t> can be seen in the figure. The bottom plot shows feature distribution with mean=0 and some variance </a:t>
                </a:r>
                <a14:m>
                  <m:oMath xmlns:m="http://schemas.openxmlformats.org/officeDocument/2006/math">
                    <m:sSup>
                      <m:sSupPr>
                        <m:ctrlPr>
                          <a:rPr lang="en-IN" sz="1200" i="1" smtClean="0">
                            <a:latin typeface="Cambria Math" panose="02040503050406030204" pitchFamily="18" charset="0"/>
                            <a:ea typeface="Cambria Math" panose="02040503050406030204" pitchFamily="18" charset="0"/>
                          </a:rPr>
                        </m:ctrlPr>
                      </m:sSupPr>
                      <m:e>
                        <m:r>
                          <a:rPr lang="en-IN" sz="1200" i="1" smtClean="0">
                            <a:latin typeface="Cambria Math" panose="02040503050406030204" pitchFamily="18" charset="0"/>
                            <a:ea typeface="Cambria Math" panose="02040503050406030204" pitchFamily="18" charset="0"/>
                          </a:rPr>
                          <m:t>𝜎</m:t>
                        </m:r>
                      </m:e>
                      <m:sup>
                        <m:r>
                          <a:rPr lang="en-US" sz="1200" b="0" i="1" smtClean="0">
                            <a:latin typeface="Cambria Math" panose="02040503050406030204" pitchFamily="18" charset="0"/>
                            <a:ea typeface="Cambria Math" panose="02040503050406030204" pitchFamily="18" charset="0"/>
                          </a:rPr>
                          <m:t>2</m:t>
                        </m:r>
                      </m:sup>
                    </m:sSup>
                  </m:oMath>
                </a14:m>
                <a:r>
                  <a:rPr lang="en-IN" dirty="0"/>
                  <a:t>. Now, this will mean, after passing through a nonlinearity say, sigmoid it will not undergo that much of non-linearity [as the nature of sigmoid is close to linear there]. So, such</a:t>
                </a:r>
                <a:r>
                  <a:rPr lang="en-IN" baseline="0" dirty="0"/>
                  <a:t> a constrained normalization would not be able to handle nonlinearity of the task good.</a:t>
                </a:r>
                <a:endParaRPr lang="en-IN" dirty="0"/>
              </a:p>
            </p:txBody>
          </p:sp>
        </mc:Choice>
        <mc:Fallback>
          <p:sp>
            <p:nvSpPr>
              <p:cNvPr id="3" name="Notes Placeholder 2"/>
              <p:cNvSpPr>
                <a:spLocks noGrp="1"/>
              </p:cNvSpPr>
              <p:nvPr>
                <p:ph type="body" idx="1"/>
              </p:nvPr>
            </p:nvSpPr>
            <p:spPr/>
            <p:txBody>
              <a:bodyPr/>
              <a:lstStyle/>
              <a:p>
                <a:r>
                  <a:rPr lang="en-IN" dirty="0"/>
                  <a:t>Here is how you implement </a:t>
                </a:r>
                <a:r>
                  <a:rPr lang="en-IN" dirty="0" err="1"/>
                  <a:t>batchnormalization</a:t>
                </a:r>
                <a:r>
                  <a:rPr lang="en-IN" dirty="0"/>
                  <a:t>. THINGS ON LEFT HAND SIDE OF THE SLIDE.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a:t>𝑎</a:t>
                </a:r>
                <a:r>
                  <a:rPr kumimoji="0" lang="en-IN"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a:t>_</a:t>
                </a:r>
                <a:r>
                  <a:rPr kumimoji="0" lang="en-US"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a:t>𝑛𝑜𝑟𝑚^</a:t>
                </a:r>
                <a:r>
                  <a:rPr kumimoji="0" lang="en-IN"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a:t>(</a:t>
                </a:r>
                <a:r>
                  <a:rPr kumimoji="0" lang="en-US"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a:t>(𝑖)</a:t>
                </a:r>
                <a:r>
                  <a:rPr kumimoji="0" lang="en-IN"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a:t>)</a:t>
                </a:r>
                <a:r>
                  <a:rPr lang="en-IN" dirty="0"/>
                  <a:t> will have mean=0 and variance=</a:t>
                </a:r>
                <a:r>
                  <a:rPr lang="en-IN" sz="1200" i="0">
                    <a:latin typeface="Cambria Math" panose="02040503050406030204" pitchFamily="18" charset="0"/>
                    <a:ea typeface="Cambria Math" panose="02040503050406030204" pitchFamily="18" charset="0"/>
                  </a:rPr>
                  <a:t>𝜎^</a:t>
                </a:r>
                <a:r>
                  <a:rPr lang="en-US" sz="1200" b="0" i="0">
                    <a:latin typeface="Cambria Math" panose="02040503050406030204" pitchFamily="18" charset="0"/>
                    <a:ea typeface="Cambria Math" panose="02040503050406030204" pitchFamily="18" charset="0"/>
                  </a:rPr>
                  <a:t>2</a:t>
                </a:r>
                <a:r>
                  <a:rPr lang="en-IN" dirty="0"/>
                  <a:t> . However, we also want to give the network</a:t>
                </a:r>
                <a:r>
                  <a:rPr lang="en-IN" baseline="0" dirty="0"/>
                  <a:t> the flexibility to have mean and variance values other than these. The idea is that the network will learn from data, what mean and variance values of these intermediate features are good for the task in hand. For this, two more hyperparameters </a:t>
                </a:r>
                <a:r>
                  <a:rPr lang="en-US" sz="1200" b="0" i="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𝛾</a:t>
                </a:r>
                <a:r>
                  <a:rPr lang="en-IN" dirty="0"/>
                  <a:t> and </a:t>
                </a:r>
                <a:r>
                  <a:rPr lang="el-GR" sz="1200" b="0" i="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β</a:t>
                </a:r>
                <a:r>
                  <a:rPr lang="en-IN" dirty="0"/>
                  <a:t> are introduced. As shown on the right,</a:t>
                </a:r>
                <a:r>
                  <a:rPr lang="en-IN" baseline="0" dirty="0"/>
                  <a:t> if </a:t>
                </a:r>
                <a:r>
                  <a:rPr lang="en-US" sz="1200" b="0" i="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𝛾</a:t>
                </a:r>
                <a:r>
                  <a:rPr lang="en-IN" dirty="0"/>
                  <a:t> and  values are these, then putting these values we can see that the normalized </a:t>
                </a:r>
                <a:r>
                  <a:rPr lang="en-IN" dirty="0" err="1"/>
                  <a:t>preactivation</a:t>
                </a:r>
                <a:r>
                  <a:rPr lang="en-IN" baseline="0" dirty="0"/>
                  <a:t> values are same as the unnormalized values. The role of </a:t>
                </a:r>
                <a:r>
                  <a:rPr lang="en-US" sz="1200" b="0" i="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𝛾</a:t>
                </a:r>
                <a:r>
                  <a:rPr lang="en-IN" dirty="0"/>
                  <a:t> and  is to scale and shift the mean and variance of the normalized</a:t>
                </a:r>
                <a:r>
                  <a:rPr lang="en-IN" baseline="0" dirty="0"/>
                  <a:t> feature values.</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a:t>One advantage of having an option of different mean and variances other than 0 and </a:t>
                </a:r>
                <a:r>
                  <a:rPr lang="en-IN" sz="1200" i="0">
                    <a:latin typeface="Cambria Math" panose="02040503050406030204" pitchFamily="18" charset="0"/>
                    <a:ea typeface="Cambria Math" panose="02040503050406030204" pitchFamily="18" charset="0"/>
                  </a:rPr>
                  <a:t>𝜎^</a:t>
                </a:r>
                <a:r>
                  <a:rPr lang="en-US" sz="1200" b="0" i="0">
                    <a:latin typeface="Cambria Math" panose="02040503050406030204" pitchFamily="18" charset="0"/>
                    <a:ea typeface="Cambria Math" panose="02040503050406030204" pitchFamily="18" charset="0"/>
                  </a:rPr>
                  <a:t>2</a:t>
                </a:r>
                <a:r>
                  <a:rPr lang="en-IN" dirty="0"/>
                  <a:t> respectively</a:t>
                </a:r>
                <a:r>
                  <a:rPr lang="en-IN" baseline="0" dirty="0"/>
                  <a:t> can be seen in the figure. The bottom plot shows feature distribution with mean=0 and some variance </a:t>
                </a:r>
                <a:r>
                  <a:rPr lang="en-IN" sz="1200" i="0">
                    <a:latin typeface="Cambria Math" panose="02040503050406030204" pitchFamily="18" charset="0"/>
                    <a:ea typeface="Cambria Math" panose="02040503050406030204" pitchFamily="18" charset="0"/>
                  </a:rPr>
                  <a:t>𝜎^</a:t>
                </a:r>
                <a:r>
                  <a:rPr lang="en-US" sz="1200" b="0" i="0">
                    <a:latin typeface="Cambria Math" panose="02040503050406030204" pitchFamily="18" charset="0"/>
                    <a:ea typeface="Cambria Math" panose="02040503050406030204" pitchFamily="18" charset="0"/>
                  </a:rPr>
                  <a:t>2</a:t>
                </a:r>
                <a:r>
                  <a:rPr lang="en-IN" dirty="0"/>
                  <a:t>. Now, this will mean, after passing through a nonlinearity say, sigmoid it will not undergo that much of non-linearity [as the nature of sigmoid is close to linear there]. So, such</a:t>
                </a:r>
                <a:r>
                  <a:rPr lang="en-IN" baseline="0" dirty="0"/>
                  <a:t> a constrained normalization would not be able to handle nonlinearity of the task good.</a:t>
                </a:r>
                <a:endParaRPr lang="en-IN" dirty="0"/>
              </a:p>
            </p:txBody>
          </p:sp>
        </mc:Fallback>
      </mc:AlternateContent>
      <p:sp>
        <p:nvSpPr>
          <p:cNvPr id="4" name="Slide Number Placeholder 3"/>
          <p:cNvSpPr>
            <a:spLocks noGrp="1"/>
          </p:cNvSpPr>
          <p:nvPr>
            <p:ph type="sldNum" sz="quarter" idx="5"/>
          </p:nvPr>
        </p:nvSpPr>
        <p:spPr/>
        <p:txBody>
          <a:bodyPr/>
          <a:lstStyle/>
          <a:p>
            <a:fld id="{CC97D147-E104-D44D-A191-1057172D21DD}" type="slidenum">
              <a:rPr lang="en-US" smtClean="0"/>
              <a:t>16</a:t>
            </a:fld>
            <a:endParaRPr lang="en-US"/>
          </a:p>
        </p:txBody>
      </p:sp>
    </p:spTree>
    <p:extLst>
      <p:ext uri="{BB962C8B-B14F-4D97-AF65-F5344CB8AC3E}">
        <p14:creationId xmlns:p14="http://schemas.microsoft.com/office/powerpoint/2010/main" val="148737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shows that the biases does not need to be considered while computing the </a:t>
            </a:r>
            <a:r>
              <a:rPr lang="en-IN" dirty="0" err="1"/>
              <a:t>batchnorm</a:t>
            </a:r>
            <a:r>
              <a:rPr lang="en-IN" dirty="0"/>
              <a:t> values.</a:t>
            </a:r>
          </a:p>
        </p:txBody>
      </p:sp>
      <p:sp>
        <p:nvSpPr>
          <p:cNvPr id="4" name="Slide Number Placeholder 3"/>
          <p:cNvSpPr>
            <a:spLocks noGrp="1"/>
          </p:cNvSpPr>
          <p:nvPr>
            <p:ph type="sldNum" sz="quarter" idx="5"/>
          </p:nvPr>
        </p:nvSpPr>
        <p:spPr/>
        <p:txBody>
          <a:bodyPr/>
          <a:lstStyle/>
          <a:p>
            <a:fld id="{CC97D147-E104-D44D-A191-1057172D21DD}" type="slidenum">
              <a:rPr lang="en-US" smtClean="0"/>
              <a:t>17</a:t>
            </a:fld>
            <a:endParaRPr lang="en-US"/>
          </a:p>
        </p:txBody>
      </p:sp>
    </p:spTree>
    <p:extLst>
      <p:ext uri="{BB962C8B-B14F-4D97-AF65-F5344CB8AC3E}">
        <p14:creationId xmlns:p14="http://schemas.microsoft.com/office/powerpoint/2010/main" val="112584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08 Feb 2021</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64186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08 Feb 2021</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156310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08 Feb 2021</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97764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08 Feb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192087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08 Feb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3952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 Feb 2021</a:t>
            </a:r>
          </a:p>
        </p:txBody>
      </p:sp>
      <p:sp>
        <p:nvSpPr>
          <p:cNvPr id="5" name="Footer Placeholder 4"/>
          <p:cNvSpPr>
            <a:spLocks noGrp="1"/>
          </p:cNvSpPr>
          <p:nvPr>
            <p:ph type="ftr" sz="quarter" idx="11"/>
          </p:nvPr>
        </p:nvSpPr>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Tree>
    <p:extLst>
      <p:ext uri="{BB962C8B-B14F-4D97-AF65-F5344CB8AC3E}">
        <p14:creationId xmlns:p14="http://schemas.microsoft.com/office/powerpoint/2010/main" val="62313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84863"/>
            <a:ext cx="5181600" cy="3992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4863"/>
            <a:ext cx="5181600" cy="39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08 Feb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62502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1306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54517"/>
            <a:ext cx="5157787" cy="32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06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54517"/>
            <a:ext cx="5183188" cy="3235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08 Feb 2021</a:t>
            </a:r>
          </a:p>
        </p:txBody>
      </p:sp>
      <p:sp>
        <p:nvSpPr>
          <p:cNvPr id="9" name="Slide Number Placeholder 8"/>
          <p:cNvSpPr>
            <a:spLocks noGrp="1"/>
          </p:cNvSpPr>
          <p:nvPr>
            <p:ph type="sldNum" sz="quarter" idx="12"/>
          </p:nvPr>
        </p:nvSpPr>
        <p:spPr/>
        <p:txBody>
          <a:bodyPr/>
          <a:lstStyle/>
          <a:p>
            <a:fld id="{683B8651-0143-4140-839E-3D36292080E8}" type="slidenum">
              <a:rPr lang="en-US" smtClean="0"/>
              <a:pPr/>
              <a:t>‹#›</a:t>
            </a:fld>
            <a:endParaRPr lang="en-US"/>
          </a:p>
        </p:txBody>
      </p:sp>
      <p:sp>
        <p:nvSpPr>
          <p:cNvPr id="10" name="Title 1"/>
          <p:cNvSpPr>
            <a:spLocks noGrp="1"/>
          </p:cNvSpPr>
          <p:nvPr>
            <p:ph type="title"/>
          </p:nvPr>
        </p:nvSpPr>
        <p:spPr>
          <a:xfrm>
            <a:off x="838200" y="974360"/>
            <a:ext cx="10515600" cy="1031117"/>
          </a:xfrm>
        </p:spPr>
        <p:txBody>
          <a:bodyPr/>
          <a:lstStyle/>
          <a:p>
            <a:r>
              <a:rPr lang="en-US"/>
              <a:t>Click to edit Master title style</a:t>
            </a:r>
          </a:p>
        </p:txBody>
      </p:sp>
      <p:sp>
        <p:nvSpPr>
          <p:cNvPr id="11"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2252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492277"/>
            <a:ext cx="1173997" cy="365125"/>
          </a:xfrm>
        </p:spPr>
        <p:txBody>
          <a:bodyPr/>
          <a:lstStyle/>
          <a:p>
            <a:r>
              <a:rPr lang="en-US"/>
              <a:t>08 Feb 2021</a:t>
            </a:r>
          </a:p>
        </p:txBody>
      </p:sp>
      <p:sp>
        <p:nvSpPr>
          <p:cNvPr id="5" name="Slide Number Placeholder 4"/>
          <p:cNvSpPr>
            <a:spLocks noGrp="1"/>
          </p:cNvSpPr>
          <p:nvPr>
            <p:ph type="sldNum" sz="quarter" idx="12"/>
          </p:nvPr>
        </p:nvSpPr>
        <p:spPr>
          <a:xfrm>
            <a:off x="10569844" y="6492277"/>
            <a:ext cx="783956" cy="365125"/>
          </a:xfrm>
        </p:spPr>
        <p:txBody>
          <a:bodyPr/>
          <a:lstStyle/>
          <a:p>
            <a:fld id="{683B8651-0143-4140-839E-3D36292080E8}" type="slidenum">
              <a:rPr lang="en-US" smtClean="0"/>
              <a:pPr/>
              <a:t>‹#›</a:t>
            </a:fld>
            <a:endParaRPr lang="en-US"/>
          </a:p>
        </p:txBody>
      </p:sp>
      <p:sp>
        <p:nvSpPr>
          <p:cNvPr id="6" name="Footer Placeholder 4"/>
          <p:cNvSpPr>
            <a:spLocks noGrp="1"/>
          </p:cNvSpPr>
          <p:nvPr>
            <p:ph type="ftr" sz="quarter" idx="11"/>
          </p:nvPr>
        </p:nvSpPr>
        <p:spPr>
          <a:xfrm>
            <a:off x="2012197" y="6492277"/>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176514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 Feb 2021</a:t>
            </a:r>
          </a:p>
        </p:txBody>
      </p:sp>
      <p:sp>
        <p:nvSpPr>
          <p:cNvPr id="4" name="Slide Number Placeholder 3"/>
          <p:cNvSpPr>
            <a:spLocks noGrp="1"/>
          </p:cNvSpPr>
          <p:nvPr>
            <p:ph type="sldNum" sz="quarter" idx="12"/>
          </p:nvPr>
        </p:nvSpPr>
        <p:spPr/>
        <p:txBody>
          <a:bodyPr/>
          <a:lstStyle/>
          <a:p>
            <a:fld id="{683B8651-0143-4140-839E-3D36292080E8}" type="slidenum">
              <a:rPr lang="en-US" smtClean="0"/>
              <a:pPr/>
              <a:t>‹#›</a:t>
            </a:fld>
            <a:endParaRPr lang="en-US"/>
          </a:p>
        </p:txBody>
      </p:sp>
      <p:sp>
        <p:nvSpPr>
          <p:cNvPr id="5"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381720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 Feb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35560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08 Feb 2021</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1455287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 Feb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1614437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08 Feb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1076979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08 Feb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Regularization and Batchnorm (c) Abir Das</a:t>
            </a:r>
            <a:endParaRPr lang="en-US" dirty="0"/>
          </a:p>
        </p:txBody>
      </p:sp>
    </p:spTree>
    <p:extLst>
      <p:ext uri="{BB962C8B-B14F-4D97-AF65-F5344CB8AC3E}">
        <p14:creationId xmlns:p14="http://schemas.microsoft.com/office/powerpoint/2010/main" val="16990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 Feb 2021</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13322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84863"/>
            <a:ext cx="5181600" cy="3992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4863"/>
            <a:ext cx="5181600" cy="39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08 Feb 2021</a:t>
            </a:r>
            <a:endParaRPr lang="en-US" dirty="0"/>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6570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1306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54517"/>
            <a:ext cx="5157787" cy="32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06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54517"/>
            <a:ext cx="5183188" cy="3235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08 Feb 2021</a:t>
            </a:r>
            <a:endParaRPr lang="en-US" dirty="0"/>
          </a:p>
        </p:txBody>
      </p:sp>
      <p:sp>
        <p:nvSpPr>
          <p:cNvPr id="9" name="Slide Number Placeholder 8"/>
          <p:cNvSpPr>
            <a:spLocks noGrp="1"/>
          </p:cNvSpPr>
          <p:nvPr>
            <p:ph type="sldNum" sz="quarter" idx="12"/>
          </p:nvPr>
        </p:nvSpPr>
        <p:spPr/>
        <p:txBody>
          <a:bodyPr/>
          <a:lstStyle/>
          <a:p>
            <a:fld id="{683B8651-0143-4140-839E-3D36292080E8}" type="slidenum">
              <a:rPr lang="en-US" smtClean="0"/>
              <a:t>‹#›</a:t>
            </a:fld>
            <a:endParaRPr lang="en-US"/>
          </a:p>
        </p:txBody>
      </p:sp>
      <p:sp>
        <p:nvSpPr>
          <p:cNvPr id="10" name="Title 1"/>
          <p:cNvSpPr>
            <a:spLocks noGrp="1"/>
          </p:cNvSpPr>
          <p:nvPr>
            <p:ph type="title"/>
          </p:nvPr>
        </p:nvSpPr>
        <p:spPr>
          <a:xfrm>
            <a:off x="838200" y="974360"/>
            <a:ext cx="10515600" cy="1031117"/>
          </a:xfrm>
        </p:spPr>
        <p:txBody>
          <a:bodyPr/>
          <a:lstStyle/>
          <a:p>
            <a:r>
              <a:rPr lang="en-US"/>
              <a:t>Click to edit Master title style</a:t>
            </a:r>
          </a:p>
        </p:txBody>
      </p:sp>
      <p:sp>
        <p:nvSpPr>
          <p:cNvPr id="11" name="Footer Placeholder 4"/>
          <p:cNvSpPr>
            <a:spLocks noGrp="1"/>
          </p:cNvSpPr>
          <p:nvPr>
            <p:ph type="ftr" sz="quarter" idx="1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5462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08 Feb 2021</a:t>
            </a:r>
            <a:endParaRPr lang="en-US" dirty="0"/>
          </a:p>
        </p:txBody>
      </p:sp>
      <p:sp>
        <p:nvSpPr>
          <p:cNvPr id="5" name="Slide Number Placeholder 4"/>
          <p:cNvSpPr>
            <a:spLocks noGrp="1"/>
          </p:cNvSpPr>
          <p:nvPr>
            <p:ph type="sldNum" sz="quarter" idx="12"/>
          </p:nvPr>
        </p:nvSpPr>
        <p:spPr/>
        <p:txBody>
          <a:bodyPr/>
          <a:lstStyle/>
          <a:p>
            <a:fld id="{683B8651-0143-4140-839E-3D36292080E8}" type="slidenum">
              <a:rPr lang="en-US" smtClean="0"/>
              <a:t>‹#›</a:t>
            </a:fld>
            <a:endParaRPr lang="en-US"/>
          </a:p>
        </p:txBody>
      </p:sp>
      <p:sp>
        <p:nvSpPr>
          <p:cNvPr id="6"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593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a:t>
            </a:fld>
            <a:endParaRPr lang="en-US"/>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56246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 Feb 2021</a:t>
            </a:r>
            <a:endParaRPr lang="en-US" dirty="0"/>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1042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 Feb 2021</a:t>
            </a:r>
            <a:endParaRPr lang="en-US" dirty="0"/>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Tree>
    <p:extLst>
      <p:ext uri="{BB962C8B-B14F-4D97-AF65-F5344CB8AC3E}">
        <p14:creationId xmlns:p14="http://schemas.microsoft.com/office/powerpoint/2010/main" val="47157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360"/>
            <a:ext cx="10515600" cy="1031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8623"/>
            <a:ext cx="10515600" cy="4078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173997" cy="365125"/>
          </a:xfrm>
          <a:prstGeom prst="rect">
            <a:avLst/>
          </a:prstGeom>
        </p:spPr>
        <p:txBody>
          <a:bodyPr vert="horz" lIns="91440" tIns="45720" rIns="91440" bIns="45720" rtlCol="0" anchor="ctr"/>
          <a:lstStyle>
            <a:lvl1pPr algn="l">
              <a:defRPr sz="1200">
                <a:solidFill>
                  <a:srgbClr val="0432FF"/>
                </a:solidFill>
                <a:latin typeface="Segoe UI" charset="0"/>
                <a:ea typeface="Segoe UI" charset="0"/>
                <a:cs typeface="Segoe UI" charset="0"/>
              </a:defRPr>
            </a:lvl1p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
        <p:nvSpPr>
          <p:cNvPr id="6" name="Slide Number Placeholder 5"/>
          <p:cNvSpPr>
            <a:spLocks noGrp="1"/>
          </p:cNvSpPr>
          <p:nvPr>
            <p:ph type="sldNum" sz="quarter" idx="4"/>
          </p:nvPr>
        </p:nvSpPr>
        <p:spPr>
          <a:xfrm>
            <a:off x="10569844" y="6356350"/>
            <a:ext cx="783956" cy="365125"/>
          </a:xfrm>
          <a:prstGeom prst="rect">
            <a:avLst/>
          </a:prstGeom>
        </p:spPr>
        <p:txBody>
          <a:bodyPr vert="horz" lIns="91440" tIns="45720" rIns="91440" bIns="45720" rtlCol="0" anchor="ctr"/>
          <a:lstStyle>
            <a:lvl1pPr algn="r">
              <a:defRPr sz="1200">
                <a:solidFill>
                  <a:srgbClr val="0432FF"/>
                </a:solidFill>
                <a:latin typeface="Segoe UI" charset="0"/>
                <a:ea typeface="Segoe UI" charset="0"/>
                <a:cs typeface="Segoe UI" charset="0"/>
              </a:defRPr>
            </a:lvl1pPr>
          </a:lstStyle>
          <a:p>
            <a:fld id="{683B8651-0143-4140-839E-3D36292080E8}" type="slidenum">
              <a:rPr lang="en-US" smtClean="0"/>
              <a:pPr/>
              <a:t>‹#›</a:t>
            </a:fld>
            <a:endParaRPr lang="en-US"/>
          </a:p>
        </p:txBody>
      </p:sp>
      <p:cxnSp>
        <p:nvCxnSpPr>
          <p:cNvPr id="9" name="Straight Connector 8"/>
          <p:cNvCxnSpPr/>
          <p:nvPr userDrawn="1"/>
        </p:nvCxnSpPr>
        <p:spPr>
          <a:xfrm>
            <a:off x="0" y="914398"/>
            <a:ext cx="12192000" cy="10758"/>
          </a:xfrm>
          <a:prstGeom prst="line">
            <a:avLst/>
          </a:prstGeom>
          <a:ln w="22225"/>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88" y="15871"/>
            <a:ext cx="781048" cy="875765"/>
          </a:xfrm>
          <a:prstGeom prst="rect">
            <a:avLst/>
          </a:prstGeom>
        </p:spPr>
      </p:pic>
      <p:sp>
        <p:nvSpPr>
          <p:cNvPr id="11" name="TextBox 10"/>
          <p:cNvSpPr txBox="1"/>
          <p:nvPr userDrawn="1"/>
        </p:nvSpPr>
        <p:spPr>
          <a:xfrm>
            <a:off x="4435479" y="272251"/>
            <a:ext cx="7428573" cy="646331"/>
          </a:xfrm>
          <a:prstGeom prst="rect">
            <a:avLst/>
          </a:prstGeom>
          <a:noFill/>
        </p:spPr>
        <p:txBody>
          <a:bodyPr wrap="none" rtlCol="0">
            <a:spAutoFit/>
          </a:bodyPr>
          <a:lstStyle/>
          <a:p>
            <a:pPr algn="r"/>
            <a:r>
              <a:rPr lang="en-US" b="1" dirty="0">
                <a:solidFill>
                  <a:srgbClr val="0432FF"/>
                </a:solidFill>
                <a:latin typeface="Segoe UI" charset="0"/>
                <a:ea typeface="Segoe UI" charset="0"/>
                <a:cs typeface="Segoe UI" charset="0"/>
              </a:rPr>
              <a:t>Computer Science and Engineering</a:t>
            </a:r>
            <a:r>
              <a:rPr lang="en-US" b="1" dirty="0">
                <a:solidFill>
                  <a:prstClr val="black"/>
                </a:solidFill>
                <a:latin typeface="Segoe UI" charset="0"/>
                <a:ea typeface="Segoe UI" charset="0"/>
                <a:cs typeface="Segoe UI" charset="0"/>
              </a:rPr>
              <a:t>| Indian Institute of Technology Kharagpur</a:t>
            </a:r>
          </a:p>
          <a:p>
            <a:pPr algn="r"/>
            <a:r>
              <a:rPr lang="en-US" i="1" dirty="0" err="1">
                <a:solidFill>
                  <a:prstClr val="black"/>
                </a:solidFill>
                <a:latin typeface="Segoe UI" charset="0"/>
                <a:ea typeface="Segoe UI" charset="0"/>
                <a:cs typeface="Segoe UI" charset="0"/>
              </a:rPr>
              <a:t>cse.iitkgp.ac.in</a:t>
            </a:r>
            <a:endParaRPr lang="en-US" i="1" dirty="0">
              <a:solidFill>
                <a:prstClr val="black"/>
              </a:solidFill>
              <a:latin typeface="Segoe UI" charset="0"/>
              <a:ea typeface="Segoe UI" charset="0"/>
              <a:cs typeface="Segoe UI" charset="0"/>
            </a:endParaRPr>
          </a:p>
        </p:txBody>
      </p:sp>
    </p:spTree>
    <p:extLst>
      <p:ext uri="{BB962C8B-B14F-4D97-AF65-F5344CB8AC3E}">
        <p14:creationId xmlns:p14="http://schemas.microsoft.com/office/powerpoint/2010/main" val="213959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360"/>
            <a:ext cx="10515600" cy="1031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8623"/>
            <a:ext cx="10515600" cy="4078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173997" cy="365125"/>
          </a:xfrm>
          <a:prstGeom prst="rect">
            <a:avLst/>
          </a:prstGeom>
        </p:spPr>
        <p:txBody>
          <a:bodyPr vert="horz" lIns="91440" tIns="45720" rIns="91440" bIns="45720" rtlCol="0" anchor="ctr"/>
          <a:lstStyle>
            <a:lvl1pPr algn="l">
              <a:defRPr sz="1200">
                <a:solidFill>
                  <a:srgbClr val="0432FF"/>
                </a:solidFill>
                <a:latin typeface="Segoe UI" charset="0"/>
                <a:ea typeface="Segoe UI" charset="0"/>
                <a:cs typeface="Segoe UI" charset="0"/>
              </a:defRPr>
            </a:lvl1p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Regularization and Batchnorm (c) Abir Das</a:t>
            </a:r>
            <a:endParaRPr lang="en-US" dirty="0"/>
          </a:p>
        </p:txBody>
      </p:sp>
      <p:sp>
        <p:nvSpPr>
          <p:cNvPr id="6" name="Slide Number Placeholder 5"/>
          <p:cNvSpPr>
            <a:spLocks noGrp="1"/>
          </p:cNvSpPr>
          <p:nvPr>
            <p:ph type="sldNum" sz="quarter" idx="4"/>
          </p:nvPr>
        </p:nvSpPr>
        <p:spPr>
          <a:xfrm>
            <a:off x="10569844" y="6356350"/>
            <a:ext cx="783956" cy="365125"/>
          </a:xfrm>
          <a:prstGeom prst="rect">
            <a:avLst/>
          </a:prstGeom>
        </p:spPr>
        <p:txBody>
          <a:bodyPr vert="horz" lIns="91440" tIns="45720" rIns="91440" bIns="45720" rtlCol="0" anchor="ctr"/>
          <a:lstStyle>
            <a:lvl1pPr algn="r">
              <a:defRPr sz="1200">
                <a:solidFill>
                  <a:srgbClr val="0432FF"/>
                </a:solidFill>
                <a:latin typeface="Segoe UI" charset="0"/>
                <a:ea typeface="Segoe UI" charset="0"/>
                <a:cs typeface="Segoe UI" charset="0"/>
              </a:defRPr>
            </a:lvl1pPr>
          </a:lstStyle>
          <a:p>
            <a:fld id="{683B8651-0143-4140-839E-3D36292080E8}" type="slidenum">
              <a:rPr lang="en-US" smtClean="0"/>
              <a:pPr/>
              <a:t>‹#›</a:t>
            </a:fld>
            <a:endParaRPr lang="en-US"/>
          </a:p>
        </p:txBody>
      </p:sp>
      <p:sp>
        <p:nvSpPr>
          <p:cNvPr id="8" name="TextBox 7"/>
          <p:cNvSpPr txBox="1"/>
          <p:nvPr userDrawn="1"/>
        </p:nvSpPr>
        <p:spPr>
          <a:xfrm>
            <a:off x="4435479" y="272251"/>
            <a:ext cx="7428573" cy="646331"/>
          </a:xfrm>
          <a:prstGeom prst="rect">
            <a:avLst/>
          </a:prstGeom>
          <a:noFill/>
        </p:spPr>
        <p:txBody>
          <a:bodyPr wrap="none" rtlCol="0">
            <a:spAutoFit/>
          </a:bodyPr>
          <a:lstStyle/>
          <a:p>
            <a:pPr algn="r"/>
            <a:r>
              <a:rPr lang="en-US" b="1" dirty="0">
                <a:solidFill>
                  <a:srgbClr val="0432FF"/>
                </a:solidFill>
                <a:latin typeface="Segoe UI" charset="0"/>
                <a:ea typeface="Segoe UI" charset="0"/>
                <a:cs typeface="Segoe UI" charset="0"/>
              </a:rPr>
              <a:t>Computer Science and Engineering</a:t>
            </a:r>
            <a:r>
              <a:rPr lang="en-US" b="1" dirty="0">
                <a:solidFill>
                  <a:prstClr val="black"/>
                </a:solidFill>
                <a:latin typeface="Segoe UI" charset="0"/>
                <a:ea typeface="Segoe UI" charset="0"/>
                <a:cs typeface="Segoe UI" charset="0"/>
              </a:rPr>
              <a:t>| Indian Institute of Technology Kharagpur</a:t>
            </a:r>
          </a:p>
          <a:p>
            <a:pPr algn="r"/>
            <a:r>
              <a:rPr lang="en-US" i="1" dirty="0" err="1">
                <a:solidFill>
                  <a:prstClr val="black"/>
                </a:solidFill>
                <a:latin typeface="Segoe UI" charset="0"/>
                <a:ea typeface="Segoe UI" charset="0"/>
                <a:cs typeface="Segoe UI" charset="0"/>
              </a:rPr>
              <a:t>cse.iitkgp.ac.in</a:t>
            </a:r>
            <a:endParaRPr lang="en-US" i="1" dirty="0">
              <a:solidFill>
                <a:prstClr val="black"/>
              </a:solidFill>
              <a:latin typeface="Segoe UI" charset="0"/>
              <a:ea typeface="Segoe UI" charset="0"/>
              <a:cs typeface="Segoe UI" charset="0"/>
            </a:endParaRPr>
          </a:p>
        </p:txBody>
      </p:sp>
      <p:cxnSp>
        <p:nvCxnSpPr>
          <p:cNvPr id="9" name="Straight Connector 8"/>
          <p:cNvCxnSpPr/>
          <p:nvPr userDrawn="1"/>
        </p:nvCxnSpPr>
        <p:spPr>
          <a:xfrm>
            <a:off x="0" y="914398"/>
            <a:ext cx="12192000" cy="10758"/>
          </a:xfrm>
          <a:prstGeom prst="line">
            <a:avLst/>
          </a:prstGeom>
          <a:ln w="22225"/>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88" y="15871"/>
            <a:ext cx="781048" cy="875765"/>
          </a:xfrm>
          <a:prstGeom prst="rect">
            <a:avLst/>
          </a:prstGeom>
        </p:spPr>
      </p:pic>
    </p:spTree>
    <p:extLst>
      <p:ext uri="{BB962C8B-B14F-4D97-AF65-F5344CB8AC3E}">
        <p14:creationId xmlns:p14="http://schemas.microsoft.com/office/powerpoint/2010/main" val="1128239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ct val="90000"/>
        </a:lnSpc>
        <a:spcBef>
          <a:spcPct val="0"/>
        </a:spcBef>
        <a:buNone/>
        <a:defRPr sz="44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customXml" Target="../ink/ink200.xml"/><Relationship Id="rId21" Type="http://schemas.openxmlformats.org/officeDocument/2006/relationships/image" Target="../media/image200.png"/><Relationship Id="rId42" Type="http://schemas.openxmlformats.org/officeDocument/2006/relationships/customXml" Target="../ink/ink208.xml"/><Relationship Id="rId47" Type="http://schemas.openxmlformats.org/officeDocument/2006/relationships/image" Target="../media/image213.png"/><Relationship Id="rId63" Type="http://schemas.openxmlformats.org/officeDocument/2006/relationships/image" Target="../media/image221.png"/><Relationship Id="rId68" Type="http://schemas.openxmlformats.org/officeDocument/2006/relationships/customXml" Target="../ink/ink221.xml"/><Relationship Id="rId84" Type="http://schemas.openxmlformats.org/officeDocument/2006/relationships/customXml" Target="../ink/ink229.xml"/><Relationship Id="rId89" Type="http://schemas.openxmlformats.org/officeDocument/2006/relationships/image" Target="../media/image234.png"/><Relationship Id="rId16" Type="http://schemas.openxmlformats.org/officeDocument/2006/relationships/customXml" Target="../ink/ink195.xml"/><Relationship Id="rId107" Type="http://schemas.openxmlformats.org/officeDocument/2006/relationships/image" Target="../media/image243.png"/><Relationship Id="rId11" Type="http://schemas.openxmlformats.org/officeDocument/2006/relationships/image" Target="../media/image195.png"/><Relationship Id="rId32" Type="http://schemas.openxmlformats.org/officeDocument/2006/relationships/customXml" Target="../ink/ink203.xml"/><Relationship Id="rId37" Type="http://schemas.openxmlformats.org/officeDocument/2006/relationships/image" Target="../media/image208.png"/><Relationship Id="rId53" Type="http://schemas.openxmlformats.org/officeDocument/2006/relationships/image" Target="../media/image216.png"/><Relationship Id="rId58" Type="http://schemas.openxmlformats.org/officeDocument/2006/relationships/customXml" Target="../ink/ink216.xml"/><Relationship Id="rId74" Type="http://schemas.openxmlformats.org/officeDocument/2006/relationships/customXml" Target="../ink/ink224.xml"/><Relationship Id="rId79" Type="http://schemas.openxmlformats.org/officeDocument/2006/relationships/image" Target="../media/image229.png"/><Relationship Id="rId102" Type="http://schemas.openxmlformats.org/officeDocument/2006/relationships/customXml" Target="../ink/ink238.xml"/><Relationship Id="rId5" Type="http://schemas.openxmlformats.org/officeDocument/2006/relationships/image" Target="../media/image192.png"/><Relationship Id="rId90" Type="http://schemas.openxmlformats.org/officeDocument/2006/relationships/customXml" Target="../ink/ink232.xml"/><Relationship Id="rId95" Type="http://schemas.openxmlformats.org/officeDocument/2006/relationships/image" Target="../media/image237.png"/><Relationship Id="rId22" Type="http://schemas.openxmlformats.org/officeDocument/2006/relationships/customXml" Target="../ink/ink198.xml"/><Relationship Id="rId27" Type="http://schemas.openxmlformats.org/officeDocument/2006/relationships/image" Target="../media/image203.png"/><Relationship Id="rId43" Type="http://schemas.openxmlformats.org/officeDocument/2006/relationships/image" Target="../media/image211.png"/><Relationship Id="rId48" Type="http://schemas.openxmlformats.org/officeDocument/2006/relationships/customXml" Target="../ink/ink211.xml"/><Relationship Id="rId64" Type="http://schemas.openxmlformats.org/officeDocument/2006/relationships/customXml" Target="../ink/ink219.xml"/><Relationship Id="rId69" Type="http://schemas.openxmlformats.org/officeDocument/2006/relationships/image" Target="../media/image224.png"/><Relationship Id="rId80" Type="http://schemas.openxmlformats.org/officeDocument/2006/relationships/customXml" Target="../ink/ink227.xml"/><Relationship Id="rId85" Type="http://schemas.openxmlformats.org/officeDocument/2006/relationships/image" Target="../media/image232.png"/><Relationship Id="rId12" Type="http://schemas.openxmlformats.org/officeDocument/2006/relationships/customXml" Target="../ink/ink193.xml"/><Relationship Id="rId17" Type="http://schemas.openxmlformats.org/officeDocument/2006/relationships/image" Target="../media/image198.png"/><Relationship Id="rId33" Type="http://schemas.openxmlformats.org/officeDocument/2006/relationships/image" Target="../media/image206.png"/><Relationship Id="rId38" Type="http://schemas.openxmlformats.org/officeDocument/2006/relationships/customXml" Target="../ink/ink206.xml"/><Relationship Id="rId59" Type="http://schemas.openxmlformats.org/officeDocument/2006/relationships/image" Target="../media/image219.png"/><Relationship Id="rId103" Type="http://schemas.openxmlformats.org/officeDocument/2006/relationships/image" Target="../media/image241.png"/><Relationship Id="rId20" Type="http://schemas.openxmlformats.org/officeDocument/2006/relationships/customXml" Target="../ink/ink197.xml"/><Relationship Id="rId41" Type="http://schemas.openxmlformats.org/officeDocument/2006/relationships/image" Target="../media/image210.png"/><Relationship Id="rId54" Type="http://schemas.openxmlformats.org/officeDocument/2006/relationships/customXml" Target="../ink/ink214.xml"/><Relationship Id="rId62" Type="http://schemas.openxmlformats.org/officeDocument/2006/relationships/customXml" Target="../ink/ink218.xml"/><Relationship Id="rId70" Type="http://schemas.openxmlformats.org/officeDocument/2006/relationships/customXml" Target="../ink/ink222.xml"/><Relationship Id="rId75" Type="http://schemas.openxmlformats.org/officeDocument/2006/relationships/image" Target="../media/image227.png"/><Relationship Id="rId83" Type="http://schemas.openxmlformats.org/officeDocument/2006/relationships/image" Target="../media/image231.png"/><Relationship Id="rId88" Type="http://schemas.openxmlformats.org/officeDocument/2006/relationships/customXml" Target="../ink/ink231.xml"/><Relationship Id="rId91" Type="http://schemas.openxmlformats.org/officeDocument/2006/relationships/image" Target="../media/image235.png"/><Relationship Id="rId96" Type="http://schemas.openxmlformats.org/officeDocument/2006/relationships/customXml" Target="../ink/ink235.xml"/><Relationship Id="rId1" Type="http://schemas.openxmlformats.org/officeDocument/2006/relationships/slideLayout" Target="../slideLayouts/slideLayout3.xml"/><Relationship Id="rId6" Type="http://schemas.openxmlformats.org/officeDocument/2006/relationships/customXml" Target="../ink/ink190.xml"/><Relationship Id="rId15" Type="http://schemas.openxmlformats.org/officeDocument/2006/relationships/image" Target="../media/image197.png"/><Relationship Id="rId23" Type="http://schemas.openxmlformats.org/officeDocument/2006/relationships/image" Target="../media/image201.png"/><Relationship Id="rId28" Type="http://schemas.openxmlformats.org/officeDocument/2006/relationships/customXml" Target="../ink/ink201.xml"/><Relationship Id="rId36" Type="http://schemas.openxmlformats.org/officeDocument/2006/relationships/customXml" Target="../ink/ink205.xml"/><Relationship Id="rId49" Type="http://schemas.openxmlformats.org/officeDocument/2006/relationships/image" Target="../media/image214.png"/><Relationship Id="rId57" Type="http://schemas.openxmlformats.org/officeDocument/2006/relationships/image" Target="../media/image218.png"/><Relationship Id="rId106" Type="http://schemas.openxmlformats.org/officeDocument/2006/relationships/customXml" Target="../ink/ink240.xml"/><Relationship Id="rId10" Type="http://schemas.openxmlformats.org/officeDocument/2006/relationships/customXml" Target="../ink/ink192.xml"/><Relationship Id="rId31" Type="http://schemas.openxmlformats.org/officeDocument/2006/relationships/image" Target="../media/image205.png"/><Relationship Id="rId44" Type="http://schemas.openxmlformats.org/officeDocument/2006/relationships/customXml" Target="../ink/ink209.xml"/><Relationship Id="rId52" Type="http://schemas.openxmlformats.org/officeDocument/2006/relationships/customXml" Target="../ink/ink213.xml"/><Relationship Id="rId60" Type="http://schemas.openxmlformats.org/officeDocument/2006/relationships/customXml" Target="../ink/ink217.xml"/><Relationship Id="rId65" Type="http://schemas.openxmlformats.org/officeDocument/2006/relationships/image" Target="../media/image222.png"/><Relationship Id="rId73" Type="http://schemas.openxmlformats.org/officeDocument/2006/relationships/image" Target="../media/image226.png"/><Relationship Id="rId78" Type="http://schemas.openxmlformats.org/officeDocument/2006/relationships/customXml" Target="../ink/ink226.xml"/><Relationship Id="rId81" Type="http://schemas.openxmlformats.org/officeDocument/2006/relationships/image" Target="../media/image230.png"/><Relationship Id="rId86" Type="http://schemas.openxmlformats.org/officeDocument/2006/relationships/customXml" Target="../ink/ink230.xml"/><Relationship Id="rId94" Type="http://schemas.openxmlformats.org/officeDocument/2006/relationships/customXml" Target="../ink/ink234.xml"/><Relationship Id="rId99" Type="http://schemas.openxmlformats.org/officeDocument/2006/relationships/image" Target="../media/image239.png"/><Relationship Id="rId101" Type="http://schemas.openxmlformats.org/officeDocument/2006/relationships/image" Target="../media/image240.png"/><Relationship Id="rId4" Type="http://schemas.openxmlformats.org/officeDocument/2006/relationships/customXml" Target="../ink/ink189.xml"/><Relationship Id="rId9" Type="http://schemas.openxmlformats.org/officeDocument/2006/relationships/image" Target="../media/image194.png"/><Relationship Id="rId13" Type="http://schemas.openxmlformats.org/officeDocument/2006/relationships/image" Target="../media/image196.png"/><Relationship Id="rId18" Type="http://schemas.openxmlformats.org/officeDocument/2006/relationships/customXml" Target="../ink/ink196.xml"/><Relationship Id="rId39" Type="http://schemas.openxmlformats.org/officeDocument/2006/relationships/image" Target="../media/image209.png"/><Relationship Id="rId34" Type="http://schemas.openxmlformats.org/officeDocument/2006/relationships/customXml" Target="../ink/ink204.xml"/><Relationship Id="rId50" Type="http://schemas.openxmlformats.org/officeDocument/2006/relationships/customXml" Target="../ink/ink212.xml"/><Relationship Id="rId55" Type="http://schemas.openxmlformats.org/officeDocument/2006/relationships/image" Target="../media/image217.png"/><Relationship Id="rId76" Type="http://schemas.openxmlformats.org/officeDocument/2006/relationships/customXml" Target="../ink/ink225.xml"/><Relationship Id="rId97" Type="http://schemas.openxmlformats.org/officeDocument/2006/relationships/image" Target="../media/image238.png"/><Relationship Id="rId104" Type="http://schemas.openxmlformats.org/officeDocument/2006/relationships/customXml" Target="../ink/ink239.xml"/><Relationship Id="rId7" Type="http://schemas.openxmlformats.org/officeDocument/2006/relationships/image" Target="../media/image193.png"/><Relationship Id="rId71" Type="http://schemas.openxmlformats.org/officeDocument/2006/relationships/image" Target="../media/image225.png"/><Relationship Id="rId92" Type="http://schemas.openxmlformats.org/officeDocument/2006/relationships/customXml" Target="../ink/ink233.xml"/><Relationship Id="rId2" Type="http://schemas.openxmlformats.org/officeDocument/2006/relationships/image" Target="../media/image1210.png"/><Relationship Id="rId29" Type="http://schemas.openxmlformats.org/officeDocument/2006/relationships/image" Target="../media/image204.png"/><Relationship Id="rId24" Type="http://schemas.openxmlformats.org/officeDocument/2006/relationships/customXml" Target="../ink/ink199.xml"/><Relationship Id="rId40" Type="http://schemas.openxmlformats.org/officeDocument/2006/relationships/customXml" Target="../ink/ink207.xml"/><Relationship Id="rId45" Type="http://schemas.openxmlformats.org/officeDocument/2006/relationships/image" Target="../media/image212.png"/><Relationship Id="rId66" Type="http://schemas.openxmlformats.org/officeDocument/2006/relationships/customXml" Target="../ink/ink220.xml"/><Relationship Id="rId87" Type="http://schemas.openxmlformats.org/officeDocument/2006/relationships/image" Target="../media/image233.png"/><Relationship Id="rId61" Type="http://schemas.openxmlformats.org/officeDocument/2006/relationships/image" Target="../media/image220.png"/><Relationship Id="rId82" Type="http://schemas.openxmlformats.org/officeDocument/2006/relationships/customXml" Target="../ink/ink228.xml"/><Relationship Id="rId19" Type="http://schemas.openxmlformats.org/officeDocument/2006/relationships/image" Target="../media/image199.png"/><Relationship Id="rId14" Type="http://schemas.openxmlformats.org/officeDocument/2006/relationships/customXml" Target="../ink/ink194.xml"/><Relationship Id="rId30" Type="http://schemas.openxmlformats.org/officeDocument/2006/relationships/customXml" Target="../ink/ink202.xml"/><Relationship Id="rId35" Type="http://schemas.openxmlformats.org/officeDocument/2006/relationships/image" Target="../media/image207.png"/><Relationship Id="rId56" Type="http://schemas.openxmlformats.org/officeDocument/2006/relationships/customXml" Target="../ink/ink215.xml"/><Relationship Id="rId77" Type="http://schemas.openxmlformats.org/officeDocument/2006/relationships/image" Target="../media/image228.png"/><Relationship Id="rId100" Type="http://schemas.openxmlformats.org/officeDocument/2006/relationships/customXml" Target="../ink/ink237.xml"/><Relationship Id="rId105" Type="http://schemas.openxmlformats.org/officeDocument/2006/relationships/image" Target="../media/image242.png"/><Relationship Id="rId8" Type="http://schemas.openxmlformats.org/officeDocument/2006/relationships/customXml" Target="../ink/ink191.xml"/><Relationship Id="rId51" Type="http://schemas.openxmlformats.org/officeDocument/2006/relationships/image" Target="../media/image215.png"/><Relationship Id="rId72" Type="http://schemas.openxmlformats.org/officeDocument/2006/relationships/customXml" Target="../ink/ink223.xml"/><Relationship Id="rId93" Type="http://schemas.openxmlformats.org/officeDocument/2006/relationships/image" Target="../media/image236.png"/><Relationship Id="rId98" Type="http://schemas.openxmlformats.org/officeDocument/2006/relationships/customXml" Target="../ink/ink236.xml"/><Relationship Id="rId3" Type="http://schemas.openxmlformats.org/officeDocument/2006/relationships/image" Target="../media/image191.png"/><Relationship Id="rId25" Type="http://schemas.openxmlformats.org/officeDocument/2006/relationships/image" Target="../media/image202.png"/><Relationship Id="rId46" Type="http://schemas.openxmlformats.org/officeDocument/2006/relationships/customXml" Target="../ink/ink210.xml"/><Relationship Id="rId67" Type="http://schemas.openxmlformats.org/officeDocument/2006/relationships/image" Target="../media/image2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19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46.png"/></Relationships>
</file>

<file path=ppt/slides/_rels/slide13.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300.png"/><Relationship Id="rId13" Type="http://schemas.openxmlformats.org/officeDocument/2006/relationships/image" Target="../media/image680.png"/><Relationship Id="rId18" Type="http://schemas.openxmlformats.org/officeDocument/2006/relationships/image" Target="../media/image2210.png"/><Relationship Id="rId26" Type="http://schemas.openxmlformats.org/officeDocument/2006/relationships/image" Target="../media/image380.png"/><Relationship Id="rId3" Type="http://schemas.openxmlformats.org/officeDocument/2006/relationships/image" Target="../media/image800.png"/><Relationship Id="rId21" Type="http://schemas.openxmlformats.org/officeDocument/2006/relationships/image" Target="../media/image330.png"/><Relationship Id="rId7" Type="http://schemas.openxmlformats.org/officeDocument/2006/relationships/image" Target="../media/image1200.png"/><Relationship Id="rId12" Type="http://schemas.openxmlformats.org/officeDocument/2006/relationships/image" Target="../media/image249.emf"/><Relationship Id="rId17" Type="http://schemas.openxmlformats.org/officeDocument/2006/relationships/image" Target="../media/image2110.png"/><Relationship Id="rId25" Type="http://schemas.openxmlformats.org/officeDocument/2006/relationships/image" Target="../media/image370.png"/><Relationship Id="rId2" Type="http://schemas.openxmlformats.org/officeDocument/2006/relationships/notesSlide" Target="../notesSlides/notesSlide5.xml"/><Relationship Id="rId16" Type="http://schemas.openxmlformats.org/officeDocument/2006/relationships/image" Target="../media/image2010.png"/><Relationship Id="rId20" Type="http://schemas.openxmlformats.org/officeDocument/2006/relationships/image" Target="../media/image2440.png"/><Relationship Id="rId29" Type="http://schemas.openxmlformats.org/officeDocument/2006/relationships/image" Target="../media/image410.png"/><Relationship Id="rId1" Type="http://schemas.openxmlformats.org/officeDocument/2006/relationships/slideLayout" Target="../slideLayouts/slideLayout3.xml"/><Relationship Id="rId6" Type="http://schemas.openxmlformats.org/officeDocument/2006/relationships/image" Target="../media/image1100.png"/><Relationship Id="rId11" Type="http://schemas.openxmlformats.org/officeDocument/2006/relationships/image" Target="../media/image1600.png"/><Relationship Id="rId24" Type="http://schemas.openxmlformats.org/officeDocument/2006/relationships/image" Target="../media/image360.png"/><Relationship Id="rId5" Type="http://schemas.openxmlformats.org/officeDocument/2006/relationships/image" Target="../media/image1000.png"/><Relationship Id="rId15" Type="http://schemas.openxmlformats.org/officeDocument/2006/relationships/image" Target="../media/image1910.png"/><Relationship Id="rId23" Type="http://schemas.openxmlformats.org/officeDocument/2006/relationships/image" Target="../media/image350.png"/><Relationship Id="rId28" Type="http://schemas.openxmlformats.org/officeDocument/2006/relationships/image" Target="../media/image400.png"/><Relationship Id="rId10" Type="http://schemas.openxmlformats.org/officeDocument/2006/relationships/image" Target="../media/image1500.png"/><Relationship Id="rId19" Type="http://schemas.openxmlformats.org/officeDocument/2006/relationships/image" Target="../media/image2310.png"/><Relationship Id="rId31" Type="http://schemas.openxmlformats.org/officeDocument/2006/relationships/image" Target="../media/image430.png"/><Relationship Id="rId4" Type="http://schemas.openxmlformats.org/officeDocument/2006/relationships/image" Target="../media/image900.png"/><Relationship Id="rId9" Type="http://schemas.openxmlformats.org/officeDocument/2006/relationships/image" Target="../media/image1400.png"/><Relationship Id="rId14" Type="http://schemas.openxmlformats.org/officeDocument/2006/relationships/image" Target="../media/image1810.png"/><Relationship Id="rId22" Type="http://schemas.openxmlformats.org/officeDocument/2006/relationships/image" Target="../media/image340.png"/><Relationship Id="rId27" Type="http://schemas.openxmlformats.org/officeDocument/2006/relationships/image" Target="../media/image390.png"/><Relationship Id="rId30" Type="http://schemas.openxmlformats.org/officeDocument/2006/relationships/image" Target="../media/image420.png"/></Relationships>
</file>

<file path=ppt/slides/_rels/slide16.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1710.png"/><Relationship Id="rId7" Type="http://schemas.openxmlformats.org/officeDocument/2006/relationships/image" Target="../media/image280.png"/><Relationship Id="rId12" Type="http://schemas.openxmlformats.org/officeDocument/2006/relationships/image" Target="../media/image25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0.png"/><Relationship Id="rId11" Type="http://schemas.openxmlformats.org/officeDocument/2006/relationships/image" Target="../media/image320.png"/><Relationship Id="rId5" Type="http://schemas.openxmlformats.org/officeDocument/2006/relationships/image" Target="../media/image260.png"/><Relationship Id="rId10" Type="http://schemas.openxmlformats.org/officeDocument/2006/relationships/image" Target="../media/image310.png"/><Relationship Id="rId4" Type="http://schemas.openxmlformats.org/officeDocument/2006/relationships/image" Target="../media/image251.png"/><Relationship Id="rId9" Type="http://schemas.openxmlformats.org/officeDocument/2006/relationships/image" Target="../media/image300.png"/></Relationships>
</file>

<file path=ppt/slides/_rels/slide17.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40.png"/><Relationship Id="rId7" Type="http://schemas.openxmlformats.org/officeDocument/2006/relationships/image" Target="../media/image58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10.xml"/><Relationship Id="rId26" Type="http://schemas.openxmlformats.org/officeDocument/2006/relationships/customXml" Target="../ink/ink14.xml"/><Relationship Id="rId21" Type="http://schemas.openxmlformats.org/officeDocument/2006/relationships/image" Target="../media/image12.png"/><Relationship Id="rId34" Type="http://schemas.openxmlformats.org/officeDocument/2006/relationships/customXml" Target="../ink/ink18.xml"/><Relationship Id="rId7" Type="http://schemas.openxmlformats.org/officeDocument/2006/relationships/image" Target="../media/image5.png"/><Relationship Id="rId12" Type="http://schemas.openxmlformats.org/officeDocument/2006/relationships/customXml" Target="../ink/ink7.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customXml" Target="../ink/ink4.xml"/><Relationship Id="rId11" Type="http://schemas.openxmlformats.org/officeDocument/2006/relationships/image" Target="../media/image7.png"/><Relationship Id="rId24" Type="http://schemas.openxmlformats.org/officeDocument/2006/relationships/customXml" Target="../ink/ink13.xml"/><Relationship Id="rId32" Type="http://schemas.openxmlformats.org/officeDocument/2006/relationships/customXml" Target="../ink/ink17.xml"/><Relationship Id="rId37" Type="http://schemas.openxmlformats.org/officeDocument/2006/relationships/image" Target="../media/image20.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5.xml"/><Relationship Id="rId36" Type="http://schemas.openxmlformats.org/officeDocument/2006/relationships/customXml" Target="../ink/ink19.xml"/><Relationship Id="rId10" Type="http://schemas.openxmlformats.org/officeDocument/2006/relationships/customXml" Target="../ink/ink6.xml"/><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customXml" Target="../ink/ink3.xml"/><Relationship Id="rId9" Type="http://schemas.openxmlformats.org/officeDocument/2006/relationships/image" Target="../media/image6.png"/><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15.png"/><Relationship Id="rId30" Type="http://schemas.openxmlformats.org/officeDocument/2006/relationships/customXml" Target="../ink/ink16.xml"/><Relationship Id="rId35" Type="http://schemas.openxmlformats.org/officeDocument/2006/relationships/image" Target="../media/image19.png"/><Relationship Id="rId8" Type="http://schemas.openxmlformats.org/officeDocument/2006/relationships/customXml" Target="../ink/ink5.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customXml" Target="../ink/ink28.xml"/><Relationship Id="rId26" Type="http://schemas.openxmlformats.org/officeDocument/2006/relationships/customXml" Target="../ink/ink32.xml"/><Relationship Id="rId3" Type="http://schemas.openxmlformats.org/officeDocument/2006/relationships/image" Target="../media/image21.pn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customXml" Target="../ink/ink25.xml"/><Relationship Id="rId17" Type="http://schemas.openxmlformats.org/officeDocument/2006/relationships/image" Target="../media/image28.png"/><Relationship Id="rId25" Type="http://schemas.openxmlformats.org/officeDocument/2006/relationships/image" Target="../media/image32.png"/><Relationship Id="rId33" Type="http://schemas.openxmlformats.org/officeDocument/2006/relationships/image" Target="../media/image36.png"/><Relationship Id="rId2" Type="http://schemas.openxmlformats.org/officeDocument/2006/relationships/customXml" Target="../ink/ink20.xml"/><Relationship Id="rId16" Type="http://schemas.openxmlformats.org/officeDocument/2006/relationships/customXml" Target="../ink/ink27.xml"/><Relationship Id="rId20" Type="http://schemas.openxmlformats.org/officeDocument/2006/relationships/customXml" Target="../ink/ink29.xml"/><Relationship Id="rId29"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customXml" Target="../ink/ink22.xml"/><Relationship Id="rId11" Type="http://schemas.openxmlformats.org/officeDocument/2006/relationships/image" Target="../media/image25.png"/><Relationship Id="rId24" Type="http://schemas.openxmlformats.org/officeDocument/2006/relationships/customXml" Target="../ink/ink31.xml"/><Relationship Id="rId32" Type="http://schemas.openxmlformats.org/officeDocument/2006/relationships/customXml" Target="../ink/ink35.xml"/><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image" Target="../media/image31.png"/><Relationship Id="rId28" Type="http://schemas.openxmlformats.org/officeDocument/2006/relationships/customXml" Target="../ink/ink33.xml"/><Relationship Id="rId10" Type="http://schemas.openxmlformats.org/officeDocument/2006/relationships/customXml" Target="../ink/ink24.xml"/><Relationship Id="rId19" Type="http://schemas.openxmlformats.org/officeDocument/2006/relationships/image" Target="../media/image29.png"/><Relationship Id="rId31" Type="http://schemas.openxmlformats.org/officeDocument/2006/relationships/image" Target="../media/image35.png"/><Relationship Id="rId4" Type="http://schemas.openxmlformats.org/officeDocument/2006/relationships/customXml" Target="../ink/ink21.xml"/><Relationship Id="rId9" Type="http://schemas.openxmlformats.org/officeDocument/2006/relationships/image" Target="../media/image24.png"/><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33.png"/><Relationship Id="rId30" Type="http://schemas.openxmlformats.org/officeDocument/2006/relationships/customXml" Target="../ink/ink34.xml"/><Relationship Id="rId8" Type="http://schemas.openxmlformats.org/officeDocument/2006/relationships/customXml" Target="../ink/ink23.xml"/></Relationships>
</file>

<file path=ppt/slides/_rels/slide5.xml.rels><?xml version="1.0" encoding="UTF-8" standalone="yes"?>
<Relationships xmlns="http://schemas.openxmlformats.org/package/2006/relationships"><Relationship Id="rId26" Type="http://schemas.openxmlformats.org/officeDocument/2006/relationships/image" Target="../media/image48.png"/><Relationship Id="rId21" Type="http://schemas.openxmlformats.org/officeDocument/2006/relationships/customXml" Target="../ink/ink44.xml"/><Relationship Id="rId42" Type="http://schemas.openxmlformats.org/officeDocument/2006/relationships/image" Target="../media/image56.png"/><Relationship Id="rId47" Type="http://schemas.openxmlformats.org/officeDocument/2006/relationships/customXml" Target="../ink/ink57.xml"/><Relationship Id="rId63" Type="http://schemas.openxmlformats.org/officeDocument/2006/relationships/customXml" Target="../ink/ink65.xml"/><Relationship Id="rId68" Type="http://schemas.openxmlformats.org/officeDocument/2006/relationships/image" Target="../media/image69.png"/><Relationship Id="rId84" Type="http://schemas.openxmlformats.org/officeDocument/2006/relationships/image" Target="../media/image77.png"/><Relationship Id="rId16" Type="http://schemas.openxmlformats.org/officeDocument/2006/relationships/image" Target="../media/image43.png"/><Relationship Id="rId11" Type="http://schemas.openxmlformats.org/officeDocument/2006/relationships/customXml" Target="../ink/ink39.xml"/><Relationship Id="rId32" Type="http://schemas.openxmlformats.org/officeDocument/2006/relationships/image" Target="../media/image51.png"/><Relationship Id="rId37" Type="http://schemas.openxmlformats.org/officeDocument/2006/relationships/customXml" Target="../ink/ink52.xml"/><Relationship Id="rId53" Type="http://schemas.openxmlformats.org/officeDocument/2006/relationships/customXml" Target="../ink/ink60.xml"/><Relationship Id="rId58" Type="http://schemas.openxmlformats.org/officeDocument/2006/relationships/image" Target="../media/image64.png"/><Relationship Id="rId74" Type="http://schemas.openxmlformats.org/officeDocument/2006/relationships/image" Target="../media/image72.png"/><Relationship Id="rId79" Type="http://schemas.openxmlformats.org/officeDocument/2006/relationships/customXml" Target="../ink/ink73.xml"/><Relationship Id="rId5" Type="http://schemas.openxmlformats.org/officeDocument/2006/relationships/customXml" Target="../ink/ink36.xml"/><Relationship Id="rId61" Type="http://schemas.openxmlformats.org/officeDocument/2006/relationships/customXml" Target="../ink/ink64.xml"/><Relationship Id="rId82" Type="http://schemas.openxmlformats.org/officeDocument/2006/relationships/image" Target="../media/image76.png"/><Relationship Id="rId19" Type="http://schemas.openxmlformats.org/officeDocument/2006/relationships/customXml" Target="../ink/ink43.xml"/><Relationship Id="rId14" Type="http://schemas.openxmlformats.org/officeDocument/2006/relationships/image" Target="../media/image42.png"/><Relationship Id="rId22" Type="http://schemas.openxmlformats.org/officeDocument/2006/relationships/image" Target="../media/image46.png"/><Relationship Id="rId27" Type="http://schemas.openxmlformats.org/officeDocument/2006/relationships/customXml" Target="../ink/ink47.xml"/><Relationship Id="rId30" Type="http://schemas.openxmlformats.org/officeDocument/2006/relationships/image" Target="../media/image50.png"/><Relationship Id="rId35" Type="http://schemas.openxmlformats.org/officeDocument/2006/relationships/customXml" Target="../ink/ink51.xml"/><Relationship Id="rId43" Type="http://schemas.openxmlformats.org/officeDocument/2006/relationships/customXml" Target="../ink/ink55.xml"/><Relationship Id="rId48" Type="http://schemas.openxmlformats.org/officeDocument/2006/relationships/image" Target="../media/image59.png"/><Relationship Id="rId56" Type="http://schemas.openxmlformats.org/officeDocument/2006/relationships/image" Target="../media/image63.png"/><Relationship Id="rId64" Type="http://schemas.openxmlformats.org/officeDocument/2006/relationships/image" Target="../media/image67.png"/><Relationship Id="rId69" Type="http://schemas.openxmlformats.org/officeDocument/2006/relationships/customXml" Target="../ink/ink68.xml"/><Relationship Id="rId77" Type="http://schemas.openxmlformats.org/officeDocument/2006/relationships/customXml" Target="../ink/ink72.xml"/><Relationship Id="rId8" Type="http://schemas.openxmlformats.org/officeDocument/2006/relationships/image" Target="../media/image39.png"/><Relationship Id="rId51" Type="http://schemas.openxmlformats.org/officeDocument/2006/relationships/customXml" Target="../ink/ink59.xml"/><Relationship Id="rId72" Type="http://schemas.openxmlformats.org/officeDocument/2006/relationships/image" Target="../media/image71.png"/><Relationship Id="rId80" Type="http://schemas.openxmlformats.org/officeDocument/2006/relationships/image" Target="../media/image75.png"/><Relationship Id="rId3" Type="http://schemas.openxmlformats.org/officeDocument/2006/relationships/image" Target="../media/image610.png"/><Relationship Id="rId12" Type="http://schemas.openxmlformats.org/officeDocument/2006/relationships/image" Target="../media/image41.png"/><Relationship Id="rId17" Type="http://schemas.openxmlformats.org/officeDocument/2006/relationships/customXml" Target="../ink/ink42.xml"/><Relationship Id="rId25" Type="http://schemas.openxmlformats.org/officeDocument/2006/relationships/customXml" Target="../ink/ink46.xml"/><Relationship Id="rId33" Type="http://schemas.openxmlformats.org/officeDocument/2006/relationships/customXml" Target="../ink/ink50.xml"/><Relationship Id="rId38" Type="http://schemas.openxmlformats.org/officeDocument/2006/relationships/image" Target="../media/image54.png"/><Relationship Id="rId46" Type="http://schemas.openxmlformats.org/officeDocument/2006/relationships/image" Target="../media/image58.png"/><Relationship Id="rId59" Type="http://schemas.openxmlformats.org/officeDocument/2006/relationships/customXml" Target="../ink/ink63.xml"/><Relationship Id="rId67" Type="http://schemas.openxmlformats.org/officeDocument/2006/relationships/customXml" Target="../ink/ink67.xml"/><Relationship Id="rId20" Type="http://schemas.openxmlformats.org/officeDocument/2006/relationships/image" Target="../media/image45.png"/><Relationship Id="rId41" Type="http://schemas.openxmlformats.org/officeDocument/2006/relationships/customXml" Target="../ink/ink54.xml"/><Relationship Id="rId54" Type="http://schemas.openxmlformats.org/officeDocument/2006/relationships/image" Target="../media/image62.png"/><Relationship Id="rId62" Type="http://schemas.openxmlformats.org/officeDocument/2006/relationships/image" Target="../media/image66.png"/><Relationship Id="rId70" Type="http://schemas.openxmlformats.org/officeDocument/2006/relationships/image" Target="../media/image70.png"/><Relationship Id="rId75" Type="http://schemas.openxmlformats.org/officeDocument/2006/relationships/customXml" Target="../ink/ink71.xml"/><Relationship Id="rId83" Type="http://schemas.openxmlformats.org/officeDocument/2006/relationships/customXml" Target="../ink/ink75.xml"/><Relationship Id="rId1" Type="http://schemas.openxmlformats.org/officeDocument/2006/relationships/slideLayout" Target="../slideLayouts/slideLayout3.xml"/><Relationship Id="rId6" Type="http://schemas.openxmlformats.org/officeDocument/2006/relationships/image" Target="../media/image38.png"/><Relationship Id="rId15" Type="http://schemas.openxmlformats.org/officeDocument/2006/relationships/customXml" Target="../ink/ink41.xml"/><Relationship Id="rId23" Type="http://schemas.openxmlformats.org/officeDocument/2006/relationships/customXml" Target="../ink/ink45.xml"/><Relationship Id="rId28" Type="http://schemas.openxmlformats.org/officeDocument/2006/relationships/image" Target="../media/image49.png"/><Relationship Id="rId36" Type="http://schemas.openxmlformats.org/officeDocument/2006/relationships/image" Target="../media/image53.png"/><Relationship Id="rId49" Type="http://schemas.openxmlformats.org/officeDocument/2006/relationships/customXml" Target="../ink/ink58.xml"/><Relationship Id="rId57" Type="http://schemas.openxmlformats.org/officeDocument/2006/relationships/customXml" Target="../ink/ink62.xml"/><Relationship Id="rId10" Type="http://schemas.openxmlformats.org/officeDocument/2006/relationships/image" Target="../media/image40.png"/><Relationship Id="rId31" Type="http://schemas.openxmlformats.org/officeDocument/2006/relationships/customXml" Target="../ink/ink49.xml"/><Relationship Id="rId44" Type="http://schemas.openxmlformats.org/officeDocument/2006/relationships/image" Target="../media/image57.png"/><Relationship Id="rId52" Type="http://schemas.openxmlformats.org/officeDocument/2006/relationships/image" Target="../media/image61.png"/><Relationship Id="rId60" Type="http://schemas.openxmlformats.org/officeDocument/2006/relationships/image" Target="../media/image65.png"/><Relationship Id="rId65" Type="http://schemas.openxmlformats.org/officeDocument/2006/relationships/customXml" Target="../ink/ink66.xml"/><Relationship Id="rId73" Type="http://schemas.openxmlformats.org/officeDocument/2006/relationships/customXml" Target="../ink/ink70.xml"/><Relationship Id="rId78" Type="http://schemas.openxmlformats.org/officeDocument/2006/relationships/image" Target="../media/image74.png"/><Relationship Id="rId81" Type="http://schemas.openxmlformats.org/officeDocument/2006/relationships/customXml" Target="../ink/ink74.xml"/><Relationship Id="rId4" Type="http://schemas.openxmlformats.org/officeDocument/2006/relationships/image" Target="../media/image710.png"/><Relationship Id="rId9" Type="http://schemas.openxmlformats.org/officeDocument/2006/relationships/customXml" Target="../ink/ink38.xml"/><Relationship Id="rId13" Type="http://schemas.openxmlformats.org/officeDocument/2006/relationships/customXml" Target="../ink/ink40.xml"/><Relationship Id="rId18" Type="http://schemas.openxmlformats.org/officeDocument/2006/relationships/image" Target="../media/image44.png"/><Relationship Id="rId39" Type="http://schemas.openxmlformats.org/officeDocument/2006/relationships/customXml" Target="../ink/ink53.xml"/><Relationship Id="rId34" Type="http://schemas.openxmlformats.org/officeDocument/2006/relationships/image" Target="../media/image52.png"/><Relationship Id="rId50" Type="http://schemas.openxmlformats.org/officeDocument/2006/relationships/image" Target="../media/image60.png"/><Relationship Id="rId55" Type="http://schemas.openxmlformats.org/officeDocument/2006/relationships/customXml" Target="../ink/ink61.xml"/><Relationship Id="rId76" Type="http://schemas.openxmlformats.org/officeDocument/2006/relationships/image" Target="../media/image73.png"/><Relationship Id="rId7" Type="http://schemas.openxmlformats.org/officeDocument/2006/relationships/customXml" Target="../ink/ink37.xml"/><Relationship Id="rId71" Type="http://schemas.openxmlformats.org/officeDocument/2006/relationships/customXml" Target="../ink/ink69.xml"/><Relationship Id="rId2" Type="http://schemas.openxmlformats.org/officeDocument/2006/relationships/image" Target="../media/image37.png"/><Relationship Id="rId29" Type="http://schemas.openxmlformats.org/officeDocument/2006/relationships/customXml" Target="../ink/ink48.xml"/><Relationship Id="rId24" Type="http://schemas.openxmlformats.org/officeDocument/2006/relationships/image" Target="../media/image47.png"/><Relationship Id="rId40" Type="http://schemas.openxmlformats.org/officeDocument/2006/relationships/image" Target="../media/image55.png"/><Relationship Id="rId45" Type="http://schemas.openxmlformats.org/officeDocument/2006/relationships/customXml" Target="../ink/ink56.xml"/><Relationship Id="rId66" Type="http://schemas.openxmlformats.org/officeDocument/2006/relationships/image" Target="../media/image68.png"/></Relationships>
</file>

<file path=ppt/slides/_rels/slide6.xml.rels><?xml version="1.0" encoding="UTF-8" standalone="yes"?>
<Relationships xmlns="http://schemas.openxmlformats.org/package/2006/relationships"><Relationship Id="rId13" Type="http://schemas.openxmlformats.org/officeDocument/2006/relationships/customXml" Target="../ink/ink81.xml"/><Relationship Id="rId18" Type="http://schemas.openxmlformats.org/officeDocument/2006/relationships/image" Target="../media/image85.png"/><Relationship Id="rId26" Type="http://schemas.openxmlformats.org/officeDocument/2006/relationships/image" Target="../media/image89.png"/><Relationship Id="rId21" Type="http://schemas.openxmlformats.org/officeDocument/2006/relationships/customXml" Target="../ink/ink85.xml"/><Relationship Id="rId34" Type="http://schemas.openxmlformats.org/officeDocument/2006/relationships/image" Target="../media/image93.png"/><Relationship Id="rId7" Type="http://schemas.openxmlformats.org/officeDocument/2006/relationships/customXml" Target="../ink/ink78.xml"/><Relationship Id="rId12" Type="http://schemas.openxmlformats.org/officeDocument/2006/relationships/image" Target="../media/image82.png"/><Relationship Id="rId17" Type="http://schemas.openxmlformats.org/officeDocument/2006/relationships/customXml" Target="../ink/ink83.xml"/><Relationship Id="rId25" Type="http://schemas.openxmlformats.org/officeDocument/2006/relationships/customXml" Target="../ink/ink87.xml"/><Relationship Id="rId33" Type="http://schemas.openxmlformats.org/officeDocument/2006/relationships/customXml" Target="../ink/ink91.xml"/><Relationship Id="rId38" Type="http://schemas.openxmlformats.org/officeDocument/2006/relationships/image" Target="../media/image95.png"/><Relationship Id="rId2" Type="http://schemas.openxmlformats.org/officeDocument/2006/relationships/image" Target="../media/image810.png"/><Relationship Id="rId16" Type="http://schemas.openxmlformats.org/officeDocument/2006/relationships/image" Target="../media/image84.png"/><Relationship Id="rId20" Type="http://schemas.openxmlformats.org/officeDocument/2006/relationships/image" Target="../media/image86.png"/><Relationship Id="rId29" Type="http://schemas.openxmlformats.org/officeDocument/2006/relationships/customXml" Target="../ink/ink89.xml"/><Relationship Id="rId1" Type="http://schemas.openxmlformats.org/officeDocument/2006/relationships/slideLayout" Target="../slideLayouts/slideLayout3.xml"/><Relationship Id="rId6" Type="http://schemas.openxmlformats.org/officeDocument/2006/relationships/image" Target="../media/image79.png"/><Relationship Id="rId11" Type="http://schemas.openxmlformats.org/officeDocument/2006/relationships/customXml" Target="../ink/ink80.xml"/><Relationship Id="rId24" Type="http://schemas.openxmlformats.org/officeDocument/2006/relationships/image" Target="../media/image88.png"/><Relationship Id="rId32" Type="http://schemas.openxmlformats.org/officeDocument/2006/relationships/image" Target="../media/image92.png"/><Relationship Id="rId37" Type="http://schemas.openxmlformats.org/officeDocument/2006/relationships/customXml" Target="../ink/ink93.xml"/><Relationship Id="rId5" Type="http://schemas.openxmlformats.org/officeDocument/2006/relationships/customXml" Target="../ink/ink77.xml"/><Relationship Id="rId15" Type="http://schemas.openxmlformats.org/officeDocument/2006/relationships/customXml" Target="../ink/ink82.xml"/><Relationship Id="rId23" Type="http://schemas.openxmlformats.org/officeDocument/2006/relationships/customXml" Target="../ink/ink86.xml"/><Relationship Id="rId28" Type="http://schemas.openxmlformats.org/officeDocument/2006/relationships/image" Target="../media/image90.png"/><Relationship Id="rId36" Type="http://schemas.openxmlformats.org/officeDocument/2006/relationships/image" Target="../media/image94.png"/><Relationship Id="rId10" Type="http://schemas.openxmlformats.org/officeDocument/2006/relationships/image" Target="../media/image81.png"/><Relationship Id="rId19" Type="http://schemas.openxmlformats.org/officeDocument/2006/relationships/customXml" Target="../ink/ink84.xml"/><Relationship Id="rId31" Type="http://schemas.openxmlformats.org/officeDocument/2006/relationships/customXml" Target="../ink/ink90.xml"/><Relationship Id="rId4" Type="http://schemas.openxmlformats.org/officeDocument/2006/relationships/image" Target="../media/image78.png"/><Relationship Id="rId9" Type="http://schemas.openxmlformats.org/officeDocument/2006/relationships/customXml" Target="../ink/ink79.xml"/><Relationship Id="rId14" Type="http://schemas.openxmlformats.org/officeDocument/2006/relationships/image" Target="../media/image83.png"/><Relationship Id="rId22" Type="http://schemas.openxmlformats.org/officeDocument/2006/relationships/image" Target="../media/image87.png"/><Relationship Id="rId27" Type="http://schemas.openxmlformats.org/officeDocument/2006/relationships/customXml" Target="../ink/ink88.xml"/><Relationship Id="rId30" Type="http://schemas.openxmlformats.org/officeDocument/2006/relationships/image" Target="../media/image91.png"/><Relationship Id="rId35" Type="http://schemas.openxmlformats.org/officeDocument/2006/relationships/customXml" Target="../ink/ink92.xml"/><Relationship Id="rId8" Type="http://schemas.openxmlformats.org/officeDocument/2006/relationships/image" Target="../media/image80.png"/><Relationship Id="rId3" Type="http://schemas.openxmlformats.org/officeDocument/2006/relationships/customXml" Target="../ink/ink76.xml"/></Relationships>
</file>

<file path=ppt/slides/_rels/slide7.xml.rels><?xml version="1.0" encoding="UTF-8" standalone="yes"?>
<Relationships xmlns="http://schemas.openxmlformats.org/package/2006/relationships"><Relationship Id="rId26" Type="http://schemas.openxmlformats.org/officeDocument/2006/relationships/image" Target="../media/image107.png"/><Relationship Id="rId21" Type="http://schemas.openxmlformats.org/officeDocument/2006/relationships/customXml" Target="../ink/ink103.xml"/><Relationship Id="rId42" Type="http://schemas.openxmlformats.org/officeDocument/2006/relationships/image" Target="../media/image115.png"/><Relationship Id="rId47" Type="http://schemas.openxmlformats.org/officeDocument/2006/relationships/customXml" Target="../ink/ink116.xml"/><Relationship Id="rId63" Type="http://schemas.openxmlformats.org/officeDocument/2006/relationships/customXml" Target="../ink/ink124.xml"/><Relationship Id="rId68" Type="http://schemas.openxmlformats.org/officeDocument/2006/relationships/image" Target="../media/image128.png"/><Relationship Id="rId84" Type="http://schemas.openxmlformats.org/officeDocument/2006/relationships/image" Target="../media/image136.png"/><Relationship Id="rId89" Type="http://schemas.openxmlformats.org/officeDocument/2006/relationships/customXml" Target="../ink/ink137.xml"/><Relationship Id="rId16" Type="http://schemas.openxmlformats.org/officeDocument/2006/relationships/image" Target="../media/image102.png"/><Relationship Id="rId11" Type="http://schemas.openxmlformats.org/officeDocument/2006/relationships/customXml" Target="../ink/ink98.xml"/><Relationship Id="rId32" Type="http://schemas.openxmlformats.org/officeDocument/2006/relationships/image" Target="../media/image110.png"/><Relationship Id="rId37" Type="http://schemas.openxmlformats.org/officeDocument/2006/relationships/customXml" Target="../ink/ink111.xml"/><Relationship Id="rId53" Type="http://schemas.openxmlformats.org/officeDocument/2006/relationships/customXml" Target="../ink/ink119.xml"/><Relationship Id="rId58" Type="http://schemas.openxmlformats.org/officeDocument/2006/relationships/image" Target="../media/image123.png"/><Relationship Id="rId74" Type="http://schemas.openxmlformats.org/officeDocument/2006/relationships/image" Target="../media/image131.png"/><Relationship Id="rId79" Type="http://schemas.openxmlformats.org/officeDocument/2006/relationships/customXml" Target="../ink/ink132.xml"/><Relationship Id="rId5" Type="http://schemas.openxmlformats.org/officeDocument/2006/relationships/customXml" Target="../ink/ink95.xml"/><Relationship Id="rId90" Type="http://schemas.openxmlformats.org/officeDocument/2006/relationships/image" Target="../media/image139.png"/><Relationship Id="rId14" Type="http://schemas.openxmlformats.org/officeDocument/2006/relationships/image" Target="../media/image101.png"/><Relationship Id="rId22" Type="http://schemas.openxmlformats.org/officeDocument/2006/relationships/image" Target="../media/image105.png"/><Relationship Id="rId27" Type="http://schemas.openxmlformats.org/officeDocument/2006/relationships/customXml" Target="../ink/ink106.xml"/><Relationship Id="rId30" Type="http://schemas.openxmlformats.org/officeDocument/2006/relationships/image" Target="../media/image109.png"/><Relationship Id="rId35" Type="http://schemas.openxmlformats.org/officeDocument/2006/relationships/customXml" Target="../ink/ink110.xml"/><Relationship Id="rId43" Type="http://schemas.openxmlformats.org/officeDocument/2006/relationships/customXml" Target="../ink/ink114.xml"/><Relationship Id="rId48" Type="http://schemas.openxmlformats.org/officeDocument/2006/relationships/image" Target="../media/image118.png"/><Relationship Id="rId56" Type="http://schemas.openxmlformats.org/officeDocument/2006/relationships/image" Target="../media/image122.png"/><Relationship Id="rId64" Type="http://schemas.openxmlformats.org/officeDocument/2006/relationships/image" Target="../media/image126.png"/><Relationship Id="rId69" Type="http://schemas.openxmlformats.org/officeDocument/2006/relationships/customXml" Target="../ink/ink127.xml"/><Relationship Id="rId77" Type="http://schemas.openxmlformats.org/officeDocument/2006/relationships/customXml" Target="../ink/ink131.xml"/><Relationship Id="rId8" Type="http://schemas.openxmlformats.org/officeDocument/2006/relationships/image" Target="../media/image98.png"/><Relationship Id="rId51" Type="http://schemas.openxmlformats.org/officeDocument/2006/relationships/customXml" Target="../ink/ink118.xml"/><Relationship Id="rId72" Type="http://schemas.openxmlformats.org/officeDocument/2006/relationships/image" Target="../media/image130.png"/><Relationship Id="rId80" Type="http://schemas.openxmlformats.org/officeDocument/2006/relationships/image" Target="../media/image134.png"/><Relationship Id="rId85" Type="http://schemas.openxmlformats.org/officeDocument/2006/relationships/customXml" Target="../ink/ink135.xml"/><Relationship Id="rId3" Type="http://schemas.openxmlformats.org/officeDocument/2006/relationships/customXml" Target="../ink/ink94.xml"/><Relationship Id="rId12" Type="http://schemas.openxmlformats.org/officeDocument/2006/relationships/image" Target="../media/image100.png"/><Relationship Id="rId17" Type="http://schemas.openxmlformats.org/officeDocument/2006/relationships/customXml" Target="../ink/ink101.xml"/><Relationship Id="rId25" Type="http://schemas.openxmlformats.org/officeDocument/2006/relationships/customXml" Target="../ink/ink105.xml"/><Relationship Id="rId33" Type="http://schemas.openxmlformats.org/officeDocument/2006/relationships/customXml" Target="../ink/ink109.xml"/><Relationship Id="rId38" Type="http://schemas.openxmlformats.org/officeDocument/2006/relationships/image" Target="../media/image113.png"/><Relationship Id="rId46" Type="http://schemas.openxmlformats.org/officeDocument/2006/relationships/image" Target="../media/image117.png"/><Relationship Id="rId59" Type="http://schemas.openxmlformats.org/officeDocument/2006/relationships/customXml" Target="../ink/ink122.xml"/><Relationship Id="rId67" Type="http://schemas.openxmlformats.org/officeDocument/2006/relationships/customXml" Target="../ink/ink126.xml"/><Relationship Id="rId20" Type="http://schemas.openxmlformats.org/officeDocument/2006/relationships/image" Target="../media/image104.png"/><Relationship Id="rId41" Type="http://schemas.openxmlformats.org/officeDocument/2006/relationships/customXml" Target="../ink/ink113.xml"/><Relationship Id="rId54" Type="http://schemas.openxmlformats.org/officeDocument/2006/relationships/image" Target="../media/image121.png"/><Relationship Id="rId62" Type="http://schemas.openxmlformats.org/officeDocument/2006/relationships/image" Target="../media/image125.png"/><Relationship Id="rId70" Type="http://schemas.openxmlformats.org/officeDocument/2006/relationships/image" Target="../media/image129.png"/><Relationship Id="rId75" Type="http://schemas.openxmlformats.org/officeDocument/2006/relationships/customXml" Target="../ink/ink130.xml"/><Relationship Id="rId83" Type="http://schemas.openxmlformats.org/officeDocument/2006/relationships/customXml" Target="../ink/ink134.xml"/><Relationship Id="rId88" Type="http://schemas.openxmlformats.org/officeDocument/2006/relationships/image" Target="../media/image138.png"/><Relationship Id="rId91" Type="http://schemas.openxmlformats.org/officeDocument/2006/relationships/customXml" Target="../ink/ink138.xml"/><Relationship Id="rId1" Type="http://schemas.openxmlformats.org/officeDocument/2006/relationships/slideLayout" Target="../slideLayouts/slideLayout3.xml"/><Relationship Id="rId6" Type="http://schemas.openxmlformats.org/officeDocument/2006/relationships/image" Target="../media/image97.png"/><Relationship Id="rId15" Type="http://schemas.openxmlformats.org/officeDocument/2006/relationships/customXml" Target="../ink/ink100.xml"/><Relationship Id="rId23" Type="http://schemas.openxmlformats.org/officeDocument/2006/relationships/customXml" Target="../ink/ink104.xml"/><Relationship Id="rId28" Type="http://schemas.openxmlformats.org/officeDocument/2006/relationships/image" Target="../media/image108.png"/><Relationship Id="rId36" Type="http://schemas.openxmlformats.org/officeDocument/2006/relationships/image" Target="../media/image112.png"/><Relationship Id="rId49" Type="http://schemas.openxmlformats.org/officeDocument/2006/relationships/customXml" Target="../ink/ink117.xml"/><Relationship Id="rId57" Type="http://schemas.openxmlformats.org/officeDocument/2006/relationships/customXml" Target="../ink/ink121.xml"/><Relationship Id="rId10" Type="http://schemas.openxmlformats.org/officeDocument/2006/relationships/image" Target="../media/image99.png"/><Relationship Id="rId31" Type="http://schemas.openxmlformats.org/officeDocument/2006/relationships/customXml" Target="../ink/ink108.xml"/><Relationship Id="rId44" Type="http://schemas.openxmlformats.org/officeDocument/2006/relationships/image" Target="../media/image116.png"/><Relationship Id="rId52" Type="http://schemas.openxmlformats.org/officeDocument/2006/relationships/image" Target="../media/image120.png"/><Relationship Id="rId60" Type="http://schemas.openxmlformats.org/officeDocument/2006/relationships/image" Target="../media/image124.png"/><Relationship Id="rId65" Type="http://schemas.openxmlformats.org/officeDocument/2006/relationships/customXml" Target="../ink/ink125.xml"/><Relationship Id="rId73" Type="http://schemas.openxmlformats.org/officeDocument/2006/relationships/customXml" Target="../ink/ink129.xml"/><Relationship Id="rId78" Type="http://schemas.openxmlformats.org/officeDocument/2006/relationships/image" Target="../media/image133.png"/><Relationship Id="rId81" Type="http://schemas.openxmlformats.org/officeDocument/2006/relationships/customXml" Target="../ink/ink133.xml"/><Relationship Id="rId86" Type="http://schemas.openxmlformats.org/officeDocument/2006/relationships/image" Target="../media/image137.png"/><Relationship Id="rId4" Type="http://schemas.openxmlformats.org/officeDocument/2006/relationships/image" Target="../media/image96.png"/><Relationship Id="rId9" Type="http://schemas.openxmlformats.org/officeDocument/2006/relationships/customXml" Target="../ink/ink97.xml"/><Relationship Id="rId13" Type="http://schemas.openxmlformats.org/officeDocument/2006/relationships/customXml" Target="../ink/ink99.xml"/><Relationship Id="rId18" Type="http://schemas.openxmlformats.org/officeDocument/2006/relationships/image" Target="../media/image103.png"/><Relationship Id="rId39" Type="http://schemas.openxmlformats.org/officeDocument/2006/relationships/customXml" Target="../ink/ink112.xml"/><Relationship Id="rId34" Type="http://schemas.openxmlformats.org/officeDocument/2006/relationships/image" Target="../media/image111.png"/><Relationship Id="rId50" Type="http://schemas.openxmlformats.org/officeDocument/2006/relationships/image" Target="../media/image119.png"/><Relationship Id="rId55" Type="http://schemas.openxmlformats.org/officeDocument/2006/relationships/customXml" Target="../ink/ink120.xml"/><Relationship Id="rId76" Type="http://schemas.openxmlformats.org/officeDocument/2006/relationships/image" Target="../media/image132.png"/><Relationship Id="rId7" Type="http://schemas.openxmlformats.org/officeDocument/2006/relationships/customXml" Target="../ink/ink96.xml"/><Relationship Id="rId71" Type="http://schemas.openxmlformats.org/officeDocument/2006/relationships/customXml" Target="../ink/ink128.xml"/><Relationship Id="rId92" Type="http://schemas.openxmlformats.org/officeDocument/2006/relationships/image" Target="../media/image140.png"/><Relationship Id="rId2" Type="http://schemas.openxmlformats.org/officeDocument/2006/relationships/image" Target="../media/image910.png"/><Relationship Id="rId29" Type="http://schemas.openxmlformats.org/officeDocument/2006/relationships/customXml" Target="../ink/ink107.xml"/><Relationship Id="rId24" Type="http://schemas.openxmlformats.org/officeDocument/2006/relationships/image" Target="../media/image106.png"/><Relationship Id="rId40" Type="http://schemas.openxmlformats.org/officeDocument/2006/relationships/image" Target="../media/image114.png"/><Relationship Id="rId45" Type="http://schemas.openxmlformats.org/officeDocument/2006/relationships/customXml" Target="../ink/ink115.xml"/><Relationship Id="rId66" Type="http://schemas.openxmlformats.org/officeDocument/2006/relationships/image" Target="../media/image127.png"/><Relationship Id="rId87" Type="http://schemas.openxmlformats.org/officeDocument/2006/relationships/customXml" Target="../ink/ink136.xml"/><Relationship Id="rId61" Type="http://schemas.openxmlformats.org/officeDocument/2006/relationships/customXml" Target="../ink/ink123.xml"/><Relationship Id="rId82" Type="http://schemas.openxmlformats.org/officeDocument/2006/relationships/image" Target="../media/image135.png"/><Relationship Id="rId19" Type="http://schemas.openxmlformats.org/officeDocument/2006/relationships/customXml" Target="../ink/ink102.xml"/></Relationships>
</file>

<file path=ppt/slides/_rels/slide8.xml.rels><?xml version="1.0" encoding="UTF-8" standalone="yes"?>
<Relationships xmlns="http://schemas.openxmlformats.org/package/2006/relationships"><Relationship Id="rId26" Type="http://schemas.openxmlformats.org/officeDocument/2006/relationships/image" Target="../media/image152.png"/><Relationship Id="rId21" Type="http://schemas.openxmlformats.org/officeDocument/2006/relationships/customXml" Target="../ink/ink148.xml"/><Relationship Id="rId42" Type="http://schemas.openxmlformats.org/officeDocument/2006/relationships/image" Target="../media/image160.png"/><Relationship Id="rId47" Type="http://schemas.openxmlformats.org/officeDocument/2006/relationships/customXml" Target="../ink/ink161.xml"/><Relationship Id="rId63" Type="http://schemas.openxmlformats.org/officeDocument/2006/relationships/customXml" Target="../ink/ink169.xml"/><Relationship Id="rId68" Type="http://schemas.openxmlformats.org/officeDocument/2006/relationships/image" Target="../media/image173.png"/><Relationship Id="rId7" Type="http://schemas.openxmlformats.org/officeDocument/2006/relationships/customXml" Target="../ink/ink141.xml"/><Relationship Id="rId71" Type="http://schemas.openxmlformats.org/officeDocument/2006/relationships/customXml" Target="../ink/ink173.xml"/><Relationship Id="rId2" Type="http://schemas.openxmlformats.org/officeDocument/2006/relationships/image" Target="../media/image1010.png"/><Relationship Id="rId16" Type="http://schemas.openxmlformats.org/officeDocument/2006/relationships/image" Target="../media/image147.png"/><Relationship Id="rId29" Type="http://schemas.openxmlformats.org/officeDocument/2006/relationships/customXml" Target="../ink/ink152.xml"/><Relationship Id="rId11" Type="http://schemas.openxmlformats.org/officeDocument/2006/relationships/customXml" Target="../ink/ink143.xml"/><Relationship Id="rId24" Type="http://schemas.openxmlformats.org/officeDocument/2006/relationships/image" Target="../media/image151.png"/><Relationship Id="rId32" Type="http://schemas.openxmlformats.org/officeDocument/2006/relationships/image" Target="../media/image155.png"/><Relationship Id="rId37" Type="http://schemas.openxmlformats.org/officeDocument/2006/relationships/customXml" Target="../ink/ink156.xml"/><Relationship Id="rId40" Type="http://schemas.openxmlformats.org/officeDocument/2006/relationships/image" Target="../media/image159.png"/><Relationship Id="rId45" Type="http://schemas.openxmlformats.org/officeDocument/2006/relationships/customXml" Target="../ink/ink160.xml"/><Relationship Id="rId53" Type="http://schemas.openxmlformats.org/officeDocument/2006/relationships/customXml" Target="../ink/ink164.xml"/><Relationship Id="rId58" Type="http://schemas.openxmlformats.org/officeDocument/2006/relationships/image" Target="../media/image168.png"/><Relationship Id="rId66" Type="http://schemas.openxmlformats.org/officeDocument/2006/relationships/image" Target="../media/image172.png"/><Relationship Id="rId5" Type="http://schemas.openxmlformats.org/officeDocument/2006/relationships/customXml" Target="../ink/ink140.xml"/><Relationship Id="rId61" Type="http://schemas.openxmlformats.org/officeDocument/2006/relationships/customXml" Target="../ink/ink168.xml"/><Relationship Id="rId19" Type="http://schemas.openxmlformats.org/officeDocument/2006/relationships/customXml" Target="../ink/ink147.xml"/><Relationship Id="rId14" Type="http://schemas.openxmlformats.org/officeDocument/2006/relationships/image" Target="../media/image146.png"/><Relationship Id="rId22" Type="http://schemas.openxmlformats.org/officeDocument/2006/relationships/image" Target="../media/image150.png"/><Relationship Id="rId27" Type="http://schemas.openxmlformats.org/officeDocument/2006/relationships/customXml" Target="../ink/ink151.xml"/><Relationship Id="rId30" Type="http://schemas.openxmlformats.org/officeDocument/2006/relationships/image" Target="../media/image154.png"/><Relationship Id="rId35" Type="http://schemas.openxmlformats.org/officeDocument/2006/relationships/customXml" Target="../ink/ink155.xml"/><Relationship Id="rId43" Type="http://schemas.openxmlformats.org/officeDocument/2006/relationships/customXml" Target="../ink/ink159.xml"/><Relationship Id="rId48" Type="http://schemas.openxmlformats.org/officeDocument/2006/relationships/image" Target="../media/image163.png"/><Relationship Id="rId56" Type="http://schemas.openxmlformats.org/officeDocument/2006/relationships/image" Target="../media/image167.png"/><Relationship Id="rId64" Type="http://schemas.openxmlformats.org/officeDocument/2006/relationships/image" Target="../media/image171.png"/><Relationship Id="rId69" Type="http://schemas.openxmlformats.org/officeDocument/2006/relationships/customXml" Target="../ink/ink172.xml"/><Relationship Id="rId8" Type="http://schemas.openxmlformats.org/officeDocument/2006/relationships/image" Target="../media/image143.png"/><Relationship Id="rId51" Type="http://schemas.openxmlformats.org/officeDocument/2006/relationships/customXml" Target="../ink/ink163.xml"/><Relationship Id="rId72" Type="http://schemas.openxmlformats.org/officeDocument/2006/relationships/image" Target="../media/image175.png"/><Relationship Id="rId3" Type="http://schemas.openxmlformats.org/officeDocument/2006/relationships/customXml" Target="../ink/ink139.xml"/><Relationship Id="rId12" Type="http://schemas.openxmlformats.org/officeDocument/2006/relationships/image" Target="../media/image145.png"/><Relationship Id="rId17" Type="http://schemas.openxmlformats.org/officeDocument/2006/relationships/customXml" Target="../ink/ink146.xml"/><Relationship Id="rId25" Type="http://schemas.openxmlformats.org/officeDocument/2006/relationships/customXml" Target="../ink/ink150.xml"/><Relationship Id="rId33" Type="http://schemas.openxmlformats.org/officeDocument/2006/relationships/customXml" Target="../ink/ink154.xml"/><Relationship Id="rId38" Type="http://schemas.openxmlformats.org/officeDocument/2006/relationships/image" Target="../media/image158.png"/><Relationship Id="rId46" Type="http://schemas.openxmlformats.org/officeDocument/2006/relationships/image" Target="../media/image162.png"/><Relationship Id="rId59" Type="http://schemas.openxmlformats.org/officeDocument/2006/relationships/customXml" Target="../ink/ink167.xml"/><Relationship Id="rId67" Type="http://schemas.openxmlformats.org/officeDocument/2006/relationships/customXml" Target="../ink/ink171.xml"/><Relationship Id="rId20" Type="http://schemas.openxmlformats.org/officeDocument/2006/relationships/image" Target="../media/image149.png"/><Relationship Id="rId41" Type="http://schemas.openxmlformats.org/officeDocument/2006/relationships/customXml" Target="../ink/ink158.xml"/><Relationship Id="rId54" Type="http://schemas.openxmlformats.org/officeDocument/2006/relationships/image" Target="../media/image166.png"/><Relationship Id="rId62" Type="http://schemas.openxmlformats.org/officeDocument/2006/relationships/image" Target="../media/image170.png"/><Relationship Id="rId70" Type="http://schemas.openxmlformats.org/officeDocument/2006/relationships/image" Target="../media/image174.png"/><Relationship Id="rId1" Type="http://schemas.openxmlformats.org/officeDocument/2006/relationships/slideLayout" Target="../slideLayouts/slideLayout3.xml"/><Relationship Id="rId6" Type="http://schemas.openxmlformats.org/officeDocument/2006/relationships/image" Target="../media/image142.png"/><Relationship Id="rId15" Type="http://schemas.openxmlformats.org/officeDocument/2006/relationships/customXml" Target="../ink/ink145.xml"/><Relationship Id="rId23" Type="http://schemas.openxmlformats.org/officeDocument/2006/relationships/customXml" Target="../ink/ink149.xml"/><Relationship Id="rId28" Type="http://schemas.openxmlformats.org/officeDocument/2006/relationships/image" Target="../media/image153.png"/><Relationship Id="rId36" Type="http://schemas.openxmlformats.org/officeDocument/2006/relationships/image" Target="../media/image157.png"/><Relationship Id="rId49" Type="http://schemas.openxmlformats.org/officeDocument/2006/relationships/customXml" Target="../ink/ink162.xml"/><Relationship Id="rId57" Type="http://schemas.openxmlformats.org/officeDocument/2006/relationships/customXml" Target="../ink/ink166.xml"/><Relationship Id="rId10" Type="http://schemas.openxmlformats.org/officeDocument/2006/relationships/image" Target="../media/image144.png"/><Relationship Id="rId31" Type="http://schemas.openxmlformats.org/officeDocument/2006/relationships/customXml" Target="../ink/ink153.xml"/><Relationship Id="rId44" Type="http://schemas.openxmlformats.org/officeDocument/2006/relationships/image" Target="../media/image161.png"/><Relationship Id="rId52" Type="http://schemas.openxmlformats.org/officeDocument/2006/relationships/image" Target="../media/image165.png"/><Relationship Id="rId60" Type="http://schemas.openxmlformats.org/officeDocument/2006/relationships/image" Target="../media/image169.png"/><Relationship Id="rId65" Type="http://schemas.openxmlformats.org/officeDocument/2006/relationships/customXml" Target="../ink/ink170.xml"/><Relationship Id="rId4" Type="http://schemas.openxmlformats.org/officeDocument/2006/relationships/image" Target="../media/image141.png"/><Relationship Id="rId9" Type="http://schemas.openxmlformats.org/officeDocument/2006/relationships/customXml" Target="../ink/ink142.xml"/><Relationship Id="rId13" Type="http://schemas.openxmlformats.org/officeDocument/2006/relationships/customXml" Target="../ink/ink144.xml"/><Relationship Id="rId18" Type="http://schemas.openxmlformats.org/officeDocument/2006/relationships/image" Target="../media/image148.png"/><Relationship Id="rId39" Type="http://schemas.openxmlformats.org/officeDocument/2006/relationships/customXml" Target="../ink/ink157.xml"/><Relationship Id="rId34" Type="http://schemas.openxmlformats.org/officeDocument/2006/relationships/image" Target="../media/image156.png"/><Relationship Id="rId50" Type="http://schemas.openxmlformats.org/officeDocument/2006/relationships/image" Target="../media/image164.png"/><Relationship Id="rId55" Type="http://schemas.openxmlformats.org/officeDocument/2006/relationships/customXml" Target="../ink/ink165.xml"/></Relationships>
</file>

<file path=ppt/slides/_rels/slide9.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customXml" Target="../ink/ink179.xml"/><Relationship Id="rId18" Type="http://schemas.openxmlformats.org/officeDocument/2006/relationships/image" Target="../media/image183.png"/><Relationship Id="rId26" Type="http://schemas.openxmlformats.org/officeDocument/2006/relationships/image" Target="../media/image187.png"/><Relationship Id="rId3" Type="http://schemas.openxmlformats.org/officeDocument/2006/relationships/customXml" Target="../ink/ink174.xml"/><Relationship Id="rId21" Type="http://schemas.openxmlformats.org/officeDocument/2006/relationships/customXml" Target="../ink/ink183.xml"/><Relationship Id="rId7" Type="http://schemas.openxmlformats.org/officeDocument/2006/relationships/customXml" Target="../ink/ink176.xml"/><Relationship Id="rId12" Type="http://schemas.openxmlformats.org/officeDocument/2006/relationships/image" Target="../media/image180.png"/><Relationship Id="rId17" Type="http://schemas.openxmlformats.org/officeDocument/2006/relationships/customXml" Target="../ink/ink181.xml"/><Relationship Id="rId25" Type="http://schemas.openxmlformats.org/officeDocument/2006/relationships/customXml" Target="../ink/ink185.xml"/><Relationship Id="rId2" Type="http://schemas.openxmlformats.org/officeDocument/2006/relationships/image" Target="../media/image1110.png"/><Relationship Id="rId16" Type="http://schemas.openxmlformats.org/officeDocument/2006/relationships/image" Target="../media/image182.png"/><Relationship Id="rId20" Type="http://schemas.openxmlformats.org/officeDocument/2006/relationships/image" Target="../media/image184.png"/><Relationship Id="rId29" Type="http://schemas.openxmlformats.org/officeDocument/2006/relationships/customXml" Target="../ink/ink187.xml"/><Relationship Id="rId1" Type="http://schemas.openxmlformats.org/officeDocument/2006/relationships/slideLayout" Target="../slideLayouts/slideLayout3.xml"/><Relationship Id="rId6" Type="http://schemas.openxmlformats.org/officeDocument/2006/relationships/image" Target="../media/image177.png"/><Relationship Id="rId11" Type="http://schemas.openxmlformats.org/officeDocument/2006/relationships/customXml" Target="../ink/ink178.xml"/><Relationship Id="rId24" Type="http://schemas.openxmlformats.org/officeDocument/2006/relationships/image" Target="../media/image186.png"/><Relationship Id="rId32" Type="http://schemas.openxmlformats.org/officeDocument/2006/relationships/image" Target="../media/image190.png"/><Relationship Id="rId5" Type="http://schemas.openxmlformats.org/officeDocument/2006/relationships/customXml" Target="../ink/ink175.xml"/><Relationship Id="rId15" Type="http://schemas.openxmlformats.org/officeDocument/2006/relationships/customXml" Target="../ink/ink180.xml"/><Relationship Id="rId23" Type="http://schemas.openxmlformats.org/officeDocument/2006/relationships/customXml" Target="../ink/ink184.xml"/><Relationship Id="rId28" Type="http://schemas.openxmlformats.org/officeDocument/2006/relationships/image" Target="../media/image188.png"/><Relationship Id="rId10" Type="http://schemas.openxmlformats.org/officeDocument/2006/relationships/image" Target="../media/image179.png"/><Relationship Id="rId19" Type="http://schemas.openxmlformats.org/officeDocument/2006/relationships/customXml" Target="../ink/ink182.xml"/><Relationship Id="rId31" Type="http://schemas.openxmlformats.org/officeDocument/2006/relationships/customXml" Target="../ink/ink188.xml"/><Relationship Id="rId4" Type="http://schemas.openxmlformats.org/officeDocument/2006/relationships/image" Target="../media/image176.png"/><Relationship Id="rId9" Type="http://schemas.openxmlformats.org/officeDocument/2006/relationships/customXml" Target="../ink/ink177.xml"/><Relationship Id="rId14" Type="http://schemas.openxmlformats.org/officeDocument/2006/relationships/image" Target="../media/image181.png"/><Relationship Id="rId22" Type="http://schemas.openxmlformats.org/officeDocument/2006/relationships/image" Target="../media/image185.png"/><Relationship Id="rId27" Type="http://schemas.openxmlformats.org/officeDocument/2006/relationships/customXml" Target="../ink/ink186.xml"/><Relationship Id="rId30" Type="http://schemas.openxmlformats.org/officeDocument/2006/relationships/image" Target="../media/image1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ctrTitle"/>
          </p:nvPr>
        </p:nvSpPr>
        <p:spPr>
          <a:xfrm>
            <a:off x="1127448" y="1814964"/>
            <a:ext cx="9937104"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Quattrocento Sans"/>
              <a:buNone/>
            </a:pPr>
            <a:r>
              <a:rPr lang="en-US" sz="3600" dirty="0"/>
              <a:t>Deep Learning</a:t>
            </a:r>
            <a:endParaRPr sz="3600" i="1" dirty="0"/>
          </a:p>
        </p:txBody>
      </p:sp>
      <p:sp>
        <p:nvSpPr>
          <p:cNvPr id="79" name="Google Shape;79;p11"/>
          <p:cNvSpPr txBox="1">
            <a:spLocks noGrp="1"/>
          </p:cNvSpPr>
          <p:nvPr>
            <p:ph type="subTitle" idx="1"/>
          </p:nvPr>
        </p:nvSpPr>
        <p:spPr>
          <a:xfrm>
            <a:off x="2895600" y="3645024"/>
            <a:ext cx="6400800" cy="1993776"/>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000099"/>
              </a:buClr>
              <a:buSzPts val="2000"/>
              <a:buNone/>
            </a:pPr>
            <a:r>
              <a:rPr lang="en-US" sz="2000" b="1" dirty="0">
                <a:solidFill>
                  <a:srgbClr val="000099"/>
                </a:solidFill>
              </a:rPr>
              <a:t>Abir Das</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Assistant Professor</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Computer Science and Engineering Department</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Indian Institute of Technology Kharagpur</a:t>
            </a:r>
            <a:endParaRPr sz="2000" dirty="0">
              <a:solidFill>
                <a:srgbClr val="3F3F3F"/>
              </a:solidFill>
            </a:endParaRPr>
          </a:p>
          <a:p>
            <a:pPr marL="0" lvl="0" indent="0" algn="ctr" rtl="0">
              <a:lnSpc>
                <a:spcPct val="80000"/>
              </a:lnSpc>
              <a:spcBef>
                <a:spcPts val="400"/>
              </a:spcBef>
              <a:spcAft>
                <a:spcPts val="0"/>
              </a:spcAft>
              <a:buClr>
                <a:srgbClr val="888888"/>
              </a:buClr>
              <a:buSzPts val="2000"/>
              <a:buNone/>
            </a:pPr>
            <a:endParaRPr sz="2000" dirty="0">
              <a:solidFill>
                <a:srgbClr val="3F3F3F"/>
              </a:solidFill>
            </a:endParaRPr>
          </a:p>
          <a:p>
            <a:pPr lvl="0">
              <a:lnSpc>
                <a:spcPct val="80000"/>
              </a:lnSpc>
              <a:spcBef>
                <a:spcPts val="400"/>
              </a:spcBef>
              <a:buClr>
                <a:srgbClr val="3F3F3F"/>
              </a:buClr>
              <a:buSzPts val="2000"/>
            </a:pPr>
            <a:r>
              <a:rPr lang="en-US" sz="2000" dirty="0">
                <a:solidFill>
                  <a:srgbClr val="3F3F3F"/>
                </a:solidFill>
              </a:rPr>
              <a:t>http://cse.iitkgp.ac.in/~adas/</a:t>
            </a:r>
            <a:endParaRPr sz="2000" dirty="0">
              <a:solidFill>
                <a:srgbClr val="3F3F3F"/>
              </a:solidFill>
            </a:endParaRPr>
          </a:p>
        </p:txBody>
      </p:sp>
    </p:spTree>
    <p:extLst>
      <p:ext uri="{BB962C8B-B14F-4D97-AF65-F5344CB8AC3E}">
        <p14:creationId xmlns:p14="http://schemas.microsoft.com/office/powerpoint/2010/main" val="188971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10</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L-2 Parameter Norm Regularization</a:t>
            </a:r>
            <a:endParaRPr sz="36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838200" y="1380672"/>
                <a:ext cx="11072149" cy="2167003"/>
              </a:xfrm>
              <a:prstGeom prst="rect">
                <a:avLst/>
              </a:prstGeom>
              <a:noFill/>
            </p:spPr>
            <p:txBody>
              <a:bodyPr wrap="square" rtlCol="0">
                <a:spAutoFit/>
              </a:bodyPr>
              <a:lstStyle/>
              <a:p>
                <a:pPr marL="285750" indent="-285750">
                  <a:buFont typeface="Arial" charset="0"/>
                  <a:buChar char="•"/>
                </a:pPr>
                <a14:m>
                  <m:oMath xmlns:m="http://schemas.openxmlformats.org/officeDocument/2006/math">
                    <m:r>
                      <a:rPr lang="en-US" sz="2400" b="0" i="1" smtClean="0">
                        <a:latin typeface="Cambria Math" charset="0"/>
                      </a:rPr>
                      <m:t>𝐻</m:t>
                    </m:r>
                    <m:r>
                      <a:rPr lang="en-US" sz="2400" b="0" i="1" smtClean="0">
                        <a:latin typeface="Cambria Math" charset="0"/>
                      </a:rPr>
                      <m:t>=</m:t>
                    </m:r>
                    <m:r>
                      <a:rPr lang="en-US" sz="2400" b="0" i="1" smtClean="0">
                        <a:latin typeface="Cambria Math" charset="0"/>
                      </a:rPr>
                      <m:t>𝑄</m:t>
                    </m:r>
                    <m:r>
                      <m:rPr>
                        <m:sty m:val="p"/>
                      </m:rPr>
                      <a:rPr lang="en-US" sz="2400" b="0" i="0" smtClean="0">
                        <a:latin typeface="Cambria Math" charset="0"/>
                      </a:rPr>
                      <m:t>Λ</m:t>
                    </m:r>
                    <m:sSup>
                      <m:sSupPr>
                        <m:ctrlPr>
                          <a:rPr lang="en-US" sz="2400" b="0" i="1" smtClean="0">
                            <a:latin typeface="Cambria Math" panose="02040503050406030204" pitchFamily="18" charset="0"/>
                          </a:rPr>
                        </m:ctrlPr>
                      </m:sSupPr>
                      <m:e>
                        <m:r>
                          <a:rPr lang="en-US" sz="2400" b="0" i="1" smtClean="0">
                            <a:latin typeface="Cambria Math" charset="0"/>
                          </a:rPr>
                          <m:t>𝑄</m:t>
                        </m:r>
                      </m:e>
                      <m:sup>
                        <m:r>
                          <a:rPr lang="en-US" sz="2400" b="0" i="1" smtClean="0">
                            <a:latin typeface="Cambria Math" charset="0"/>
                          </a:rPr>
                          <m:t>𝑇</m:t>
                        </m:r>
                      </m:sup>
                    </m:sSup>
                  </m:oMath>
                </a14:m>
                <a:endParaRPr lang="en-US" sz="2400" dirty="0"/>
              </a:p>
              <a:p>
                <a:pPr marL="285750" indent="-285750">
                  <a:buFont typeface="Arial" charset="0"/>
                  <a:buChar char="•"/>
                </a:pPr>
                <a:r>
                  <a:rPr lang="en-US" sz="2400" dirty="0"/>
                  <a:t>Then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charset="0"/>
                          </a:rPr>
                          <m:t>𝑤</m:t>
                        </m:r>
                      </m:e>
                    </m:acc>
                    <m:r>
                      <a:rPr lang="en-US" sz="2400" i="1">
                        <a:latin typeface="Cambria Math"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charset="0"/>
                              </a:rPr>
                              <m:t>𝑄</m:t>
                            </m:r>
                            <m:r>
                              <m:rPr>
                                <m:sty m:val="p"/>
                              </m:rPr>
                              <a:rPr lang="en-US" sz="2400">
                                <a:latin typeface="Cambria Math" charset="0"/>
                              </a:rPr>
                              <m:t>Λ</m:t>
                            </m:r>
                            <m:sSup>
                              <m:sSupPr>
                                <m:ctrlPr>
                                  <a:rPr lang="en-US" sz="2400" i="1">
                                    <a:latin typeface="Cambria Math" panose="02040503050406030204" pitchFamily="18" charset="0"/>
                                  </a:rPr>
                                </m:ctrlPr>
                              </m:sSupPr>
                              <m:e>
                                <m:r>
                                  <a:rPr lang="en-US" sz="2400" i="1">
                                    <a:latin typeface="Cambria Math" charset="0"/>
                                  </a:rPr>
                                  <m:t>𝑄</m:t>
                                </m:r>
                              </m:e>
                              <m:sup>
                                <m:r>
                                  <a:rPr lang="en-US" sz="2400" i="1">
                                    <a:latin typeface="Cambria Math" charset="0"/>
                                  </a:rPr>
                                  <m:t>𝑇</m:t>
                                </m:r>
                              </m:sup>
                            </m:sSup>
                            <m:r>
                              <a:rPr lang="en-US" sz="2400" i="1">
                                <a:latin typeface="Cambria Math" charset="0"/>
                              </a:rPr>
                              <m:t>+</m:t>
                            </m:r>
                            <m:r>
                              <a:rPr lang="en-US" sz="2400" b="0" i="1" smtClean="0">
                                <a:latin typeface="Cambria Math" charset="0"/>
                              </a:rPr>
                              <m:t>𝛼</m:t>
                            </m:r>
                            <m:r>
                              <a:rPr lang="en-US" sz="2400" i="1">
                                <a:latin typeface="Cambria Math" charset="0"/>
                              </a:rPr>
                              <m:t>𝐼</m:t>
                            </m:r>
                          </m:e>
                        </m:d>
                      </m:e>
                      <m:sup>
                        <m:r>
                          <a:rPr lang="en-US" sz="2400" i="1">
                            <a:latin typeface="Cambria Math" charset="0"/>
                          </a:rPr>
                          <m:t>−1</m:t>
                        </m:r>
                      </m:sup>
                    </m:sSup>
                    <m:r>
                      <a:rPr lang="en-US" sz="2400" i="1">
                        <a:latin typeface="Cambria Math" charset="0"/>
                      </a:rPr>
                      <m:t>𝑄</m:t>
                    </m:r>
                    <m:r>
                      <m:rPr>
                        <m:sty m:val="p"/>
                      </m:rPr>
                      <a:rPr lang="en-US" sz="2400">
                        <a:latin typeface="Cambria Math" charset="0"/>
                      </a:rPr>
                      <m:t>Λ</m:t>
                    </m:r>
                    <m:sSup>
                      <m:sSupPr>
                        <m:ctrlPr>
                          <a:rPr lang="en-US" sz="2400" i="1">
                            <a:latin typeface="Cambria Math" panose="02040503050406030204" pitchFamily="18" charset="0"/>
                          </a:rPr>
                        </m:ctrlPr>
                      </m:sSupPr>
                      <m:e>
                        <m:r>
                          <a:rPr lang="en-US" sz="2400" i="1">
                            <a:latin typeface="Cambria Math" charset="0"/>
                          </a:rPr>
                          <m:t>𝑄</m:t>
                        </m:r>
                      </m:e>
                      <m:sup>
                        <m:r>
                          <a:rPr lang="en-US" sz="2400" i="1">
                            <a:latin typeface="Cambria Math" charset="0"/>
                          </a:rPr>
                          <m:t>𝑇</m:t>
                        </m:r>
                      </m:sup>
                    </m:sSup>
                    <m:sSup>
                      <m:sSupPr>
                        <m:ctrlPr>
                          <a:rPr lang="en-US" sz="2400" i="1">
                            <a:latin typeface="Cambria Math" panose="02040503050406030204" pitchFamily="18" charset="0"/>
                          </a:rPr>
                        </m:ctrlPr>
                      </m:sSupPr>
                      <m:e>
                        <m:r>
                          <a:rPr lang="en-US" sz="2400" i="1">
                            <a:latin typeface="Cambria Math" charset="0"/>
                          </a:rPr>
                          <m:t>𝑤</m:t>
                        </m:r>
                      </m:e>
                      <m:sup>
                        <m:r>
                          <a:rPr lang="en-US" sz="2400" i="1">
                            <a:latin typeface="Cambria Math" charset="0"/>
                          </a:rPr>
                          <m:t>∗</m:t>
                        </m:r>
                      </m:sup>
                    </m:sSup>
                    <m:r>
                      <a:rPr lang="en-US" sz="2400" b="0" i="1" smtClean="0">
                        <a:latin typeface="Cambria Math" charset="0"/>
                      </a:rPr>
                      <m:t>=</m:t>
                    </m:r>
                    <m:r>
                      <a:rPr lang="en-US" sz="2400" b="0" i="1" smtClean="0">
                        <a:latin typeface="Cambria Math" charset="0"/>
                      </a:rPr>
                      <m:t>𝑄</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m:rPr>
                                <m:sty m:val="p"/>
                              </m:rPr>
                              <a:rPr lang="en-US" sz="2400">
                                <a:latin typeface="Cambria Math" charset="0"/>
                              </a:rPr>
                              <m:t>Λ</m:t>
                            </m:r>
                            <m:r>
                              <a:rPr lang="en-US" sz="2400" i="1">
                                <a:latin typeface="Cambria Math" charset="0"/>
                              </a:rPr>
                              <m:t>+</m:t>
                            </m:r>
                            <m:r>
                              <a:rPr lang="en-US" sz="2400" b="0" i="1" smtClean="0">
                                <a:latin typeface="Cambria Math" charset="0"/>
                              </a:rPr>
                              <m:t>𝛼</m:t>
                            </m:r>
                            <m:r>
                              <a:rPr lang="en-US" sz="2400" i="1">
                                <a:latin typeface="Cambria Math" charset="0"/>
                              </a:rPr>
                              <m:t>𝐼</m:t>
                            </m:r>
                          </m:e>
                        </m:d>
                      </m:e>
                      <m:sup>
                        <m:r>
                          <a:rPr lang="en-US" sz="2400" i="1">
                            <a:latin typeface="Cambria Math" charset="0"/>
                          </a:rPr>
                          <m:t>−1</m:t>
                        </m:r>
                      </m:sup>
                    </m:sSup>
                    <m:r>
                      <m:rPr>
                        <m:sty m:val="p"/>
                      </m:rPr>
                      <a:rPr lang="en-US" sz="2400">
                        <a:latin typeface="Cambria Math" charset="0"/>
                      </a:rPr>
                      <m:t>Λ</m:t>
                    </m:r>
                    <m:sSup>
                      <m:sSupPr>
                        <m:ctrlPr>
                          <a:rPr lang="en-US" sz="2400" i="1">
                            <a:latin typeface="Cambria Math" panose="02040503050406030204" pitchFamily="18" charset="0"/>
                          </a:rPr>
                        </m:ctrlPr>
                      </m:sSupPr>
                      <m:e>
                        <m:r>
                          <a:rPr lang="en-US" sz="2400" i="1">
                            <a:latin typeface="Cambria Math" charset="0"/>
                          </a:rPr>
                          <m:t>𝑄</m:t>
                        </m:r>
                      </m:e>
                      <m:sup>
                        <m:r>
                          <a:rPr lang="en-US" sz="2400" i="1">
                            <a:latin typeface="Cambria Math" charset="0"/>
                          </a:rPr>
                          <m:t>𝑇</m:t>
                        </m:r>
                      </m:sup>
                    </m:sSup>
                    <m:sSup>
                      <m:sSupPr>
                        <m:ctrlPr>
                          <a:rPr lang="en-US" sz="2400" i="1">
                            <a:latin typeface="Cambria Math" panose="02040503050406030204" pitchFamily="18" charset="0"/>
                          </a:rPr>
                        </m:ctrlPr>
                      </m:sSupPr>
                      <m:e>
                        <m:r>
                          <a:rPr lang="en-US" sz="2400" i="1">
                            <a:latin typeface="Cambria Math" charset="0"/>
                          </a:rPr>
                          <m:t>𝑤</m:t>
                        </m:r>
                      </m:e>
                      <m:sup>
                        <m:r>
                          <a:rPr lang="en-US" sz="2400" i="1">
                            <a:latin typeface="Cambria Math" charset="0"/>
                          </a:rPr>
                          <m:t>∗</m:t>
                        </m:r>
                      </m:sup>
                    </m:sSup>
                  </m:oMath>
                </a14:m>
                <a:endParaRPr lang="en-US" sz="2400" dirty="0"/>
              </a:p>
              <a:p>
                <a:pPr marL="285750" indent="-285750">
                  <a:buFont typeface="Arial" charset="0"/>
                  <a:buChar char="•"/>
                </a:pPr>
                <a:r>
                  <a:rPr lang="en-US" sz="2400" dirty="0"/>
                  <a:t>The effect of weight decay is to rescale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charset="0"/>
                          </a:rPr>
                          <m:t>𝑤</m:t>
                        </m:r>
                      </m:e>
                      <m:sup>
                        <m:r>
                          <a:rPr lang="en-US" sz="2400" i="1">
                            <a:latin typeface="Cambria Math" charset="0"/>
                          </a:rPr>
                          <m:t>∗</m:t>
                        </m:r>
                      </m:sup>
                    </m:sSup>
                  </m:oMath>
                </a14:m>
                <a:r>
                  <a:rPr lang="en-US" sz="2400" dirty="0"/>
                  <a:t> along the axes defined by the eigenvectors of </a:t>
                </a:r>
                <a14:m>
                  <m:oMath xmlns:m="http://schemas.openxmlformats.org/officeDocument/2006/math">
                    <m:r>
                      <a:rPr lang="en-US" sz="2400" i="1">
                        <a:latin typeface="Cambria Math" charset="0"/>
                      </a:rPr>
                      <m:t>𝐻</m:t>
                    </m:r>
                  </m:oMath>
                </a14:m>
                <a:r>
                  <a:rPr lang="en-US" sz="2400" dirty="0"/>
                  <a:t>. Specifically, the component of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charset="0"/>
                          </a:rPr>
                          <m:t>𝑤</m:t>
                        </m:r>
                      </m:e>
                      <m:sup>
                        <m:r>
                          <a:rPr lang="en-US" sz="2400" i="1">
                            <a:latin typeface="Cambria Math" charset="0"/>
                          </a:rPr>
                          <m:t>∗</m:t>
                        </m:r>
                      </m:sup>
                    </m:sSup>
                  </m:oMath>
                </a14:m>
                <a:r>
                  <a:rPr lang="en-US" sz="2400" dirty="0"/>
                  <a:t> that is aligned with the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charset="0"/>
                          </a:rPr>
                          <m:t>𝑖</m:t>
                        </m:r>
                      </m:e>
                      <m:sup>
                        <m:r>
                          <a:rPr lang="en-US" sz="2400" b="0" i="1" smtClean="0">
                            <a:latin typeface="Cambria Math" charset="0"/>
                          </a:rPr>
                          <m:t>𝑡h</m:t>
                        </m:r>
                      </m:sup>
                    </m:sSup>
                  </m:oMath>
                </a14:m>
                <a:r>
                  <a:rPr lang="en-US" sz="2400" dirty="0"/>
                  <a:t> eigenvector of </a:t>
                </a:r>
                <a14:m>
                  <m:oMath xmlns:m="http://schemas.openxmlformats.org/officeDocument/2006/math">
                    <m:r>
                      <a:rPr lang="en-US" sz="2400" i="1">
                        <a:latin typeface="Cambria Math" charset="0"/>
                      </a:rPr>
                      <m:t>𝐻</m:t>
                    </m:r>
                  </m:oMath>
                </a14:m>
                <a:r>
                  <a:rPr lang="en-US" sz="2400" dirty="0"/>
                  <a:t> is rescaled by a factor </a:t>
                </a:r>
                <a14:m>
                  <m:oMath xmlns:m="http://schemas.openxmlformats.org/officeDocument/2006/math">
                    <m:f>
                      <m:fPr>
                        <m:ctrlPr>
                          <a:rPr lang="mr-IN" sz="240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charset="0"/>
                              </a:rPr>
                              <m:t>𝜆</m:t>
                            </m:r>
                          </m:e>
                          <m:sub>
                            <m:r>
                              <a:rPr lang="en-US" sz="2400" b="0" i="1" smtClean="0">
                                <a:latin typeface="Cambria Math" charset="0"/>
                              </a:rPr>
                              <m:t>𝑖</m:t>
                            </m:r>
                          </m:sub>
                        </m:sSub>
                      </m:num>
                      <m:den>
                        <m:sSub>
                          <m:sSubPr>
                            <m:ctrlPr>
                              <a:rPr lang="en-US" sz="2400" b="0" i="1" smtClean="0">
                                <a:latin typeface="Cambria Math" panose="02040503050406030204" pitchFamily="18" charset="0"/>
                              </a:rPr>
                            </m:ctrlPr>
                          </m:sSubPr>
                          <m:e>
                            <m:r>
                              <a:rPr lang="en-US" sz="2400" b="0" i="1" smtClean="0">
                                <a:latin typeface="Cambria Math" charset="0"/>
                              </a:rPr>
                              <m:t>𝜆</m:t>
                            </m:r>
                          </m:e>
                          <m:sub>
                            <m:r>
                              <a:rPr lang="en-US" sz="2400" b="0" i="1" smtClean="0">
                                <a:latin typeface="Cambria Math" charset="0"/>
                              </a:rPr>
                              <m:t>𝑖</m:t>
                            </m:r>
                          </m:sub>
                        </m:sSub>
                        <m:r>
                          <a:rPr lang="en-US" sz="2400" b="0" i="1" smtClean="0">
                            <a:latin typeface="Cambria Math" charset="0"/>
                          </a:rPr>
                          <m:t>+</m:t>
                        </m:r>
                        <m:r>
                          <a:rPr lang="en-US" sz="2400" b="0" i="1" smtClean="0">
                            <a:latin typeface="Cambria Math" charset="0"/>
                          </a:rPr>
                          <m:t>𝛼</m:t>
                        </m:r>
                      </m:den>
                    </m:f>
                  </m:oMath>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838200" y="1380672"/>
                <a:ext cx="11072149" cy="2167003"/>
              </a:xfrm>
              <a:prstGeom prst="rect">
                <a:avLst/>
              </a:prstGeom>
              <a:blipFill rotWithShape="0">
                <a:blip r:embed="rId2"/>
                <a:stretch>
                  <a:fillRect l="-771" t="-1404" r="-1211"/>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782" y="3152610"/>
            <a:ext cx="4534525" cy="320374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85BDB8B-91B0-7B4E-B109-8074FD27099C}"/>
                  </a:ext>
                </a:extLst>
              </p14:cNvPr>
              <p14:cNvContentPartPr/>
              <p14:nvPr/>
            </p14:nvContentPartPr>
            <p14:xfrm>
              <a:off x="8641387" y="1882018"/>
              <a:ext cx="487080" cy="248760"/>
            </p14:xfrm>
          </p:contentPart>
        </mc:Choice>
        <mc:Fallback xmlns="">
          <p:pic>
            <p:nvPicPr>
              <p:cNvPr id="7" name="Ink 6">
                <a:extLst>
                  <a:ext uri="{FF2B5EF4-FFF2-40B4-BE49-F238E27FC236}">
                    <a16:creationId xmlns:a16="http://schemas.microsoft.com/office/drawing/2014/main" id="{785BDB8B-91B0-7B4E-B109-8074FD27099C}"/>
                  </a:ext>
                </a:extLst>
              </p:cNvPr>
              <p:cNvPicPr/>
              <p:nvPr/>
            </p:nvPicPr>
            <p:blipFill>
              <a:blip r:embed="rId5"/>
              <a:stretch>
                <a:fillRect/>
              </a:stretch>
            </p:blipFill>
            <p:spPr>
              <a:xfrm>
                <a:off x="8626267" y="1866898"/>
                <a:ext cx="517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680B57A-A4CC-C54F-8CAF-390636D45B58}"/>
                  </a:ext>
                </a:extLst>
              </p14:cNvPr>
              <p14:cNvContentPartPr/>
              <p14:nvPr/>
            </p14:nvContentPartPr>
            <p14:xfrm>
              <a:off x="6016627" y="2511658"/>
              <a:ext cx="253440" cy="60120"/>
            </p14:xfrm>
          </p:contentPart>
        </mc:Choice>
        <mc:Fallback xmlns="">
          <p:pic>
            <p:nvPicPr>
              <p:cNvPr id="9" name="Ink 8">
                <a:extLst>
                  <a:ext uri="{FF2B5EF4-FFF2-40B4-BE49-F238E27FC236}">
                    <a16:creationId xmlns:a16="http://schemas.microsoft.com/office/drawing/2014/main" id="{A680B57A-A4CC-C54F-8CAF-390636D45B58}"/>
                  </a:ext>
                </a:extLst>
              </p:cNvPr>
              <p:cNvPicPr/>
              <p:nvPr/>
            </p:nvPicPr>
            <p:blipFill>
              <a:blip r:embed="rId7"/>
              <a:stretch>
                <a:fillRect/>
              </a:stretch>
            </p:blipFill>
            <p:spPr>
              <a:xfrm>
                <a:off x="6001507" y="2496178"/>
                <a:ext cx="284040" cy="90360"/>
              </a:xfrm>
              <a:prstGeom prst="rect">
                <a:avLst/>
              </a:prstGeom>
            </p:spPr>
          </p:pic>
        </mc:Fallback>
      </mc:AlternateContent>
      <p:grpSp>
        <p:nvGrpSpPr>
          <p:cNvPr id="17" name="Group 16">
            <a:extLst>
              <a:ext uri="{FF2B5EF4-FFF2-40B4-BE49-F238E27FC236}">
                <a16:creationId xmlns:a16="http://schemas.microsoft.com/office/drawing/2014/main" id="{FBD578BE-7F61-7B49-8703-CF319FFE8BF5}"/>
              </a:ext>
            </a:extLst>
          </p:cNvPr>
          <p:cNvGrpSpPr/>
          <p:nvPr/>
        </p:nvGrpSpPr>
        <p:grpSpPr>
          <a:xfrm>
            <a:off x="9142507" y="3047698"/>
            <a:ext cx="229320" cy="508680"/>
            <a:chOff x="9142507" y="3047698"/>
            <a:chExt cx="229320" cy="508680"/>
          </a:xfrm>
        </p:grpSpPr>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79F1D3E8-956B-4E49-9C85-024073E44D2A}"/>
                    </a:ext>
                  </a:extLst>
                </p14:cNvPr>
                <p14:cNvContentPartPr/>
                <p14:nvPr/>
              </p14:nvContentPartPr>
              <p14:xfrm>
                <a:off x="9142507" y="3217258"/>
                <a:ext cx="229320" cy="339120"/>
              </p14:xfrm>
            </p:contentPart>
          </mc:Choice>
          <mc:Fallback xmlns="">
            <p:pic>
              <p:nvPicPr>
                <p:cNvPr id="15" name="Ink 14">
                  <a:extLst>
                    <a:ext uri="{FF2B5EF4-FFF2-40B4-BE49-F238E27FC236}">
                      <a16:creationId xmlns:a16="http://schemas.microsoft.com/office/drawing/2014/main" id="{79F1D3E8-956B-4E49-9C85-024073E44D2A}"/>
                    </a:ext>
                  </a:extLst>
                </p:cNvPr>
                <p:cNvPicPr/>
                <p:nvPr/>
              </p:nvPicPr>
              <p:blipFill>
                <a:blip r:embed="rId9"/>
                <a:stretch>
                  <a:fillRect/>
                </a:stretch>
              </p:blipFill>
              <p:spPr>
                <a:xfrm>
                  <a:off x="9127027" y="3201778"/>
                  <a:ext cx="2599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2E5B04CD-5AF6-184F-8DD3-70E408E60B7A}"/>
                    </a:ext>
                  </a:extLst>
                </p14:cNvPr>
                <p14:cNvContentPartPr/>
                <p14:nvPr/>
              </p14:nvContentPartPr>
              <p14:xfrm>
                <a:off x="9149347" y="3047698"/>
                <a:ext cx="204840" cy="148680"/>
              </p14:xfrm>
            </p:contentPart>
          </mc:Choice>
          <mc:Fallback xmlns="">
            <p:pic>
              <p:nvPicPr>
                <p:cNvPr id="16" name="Ink 15">
                  <a:extLst>
                    <a:ext uri="{FF2B5EF4-FFF2-40B4-BE49-F238E27FC236}">
                      <a16:creationId xmlns:a16="http://schemas.microsoft.com/office/drawing/2014/main" id="{2E5B04CD-5AF6-184F-8DD3-70E408E60B7A}"/>
                    </a:ext>
                  </a:extLst>
                </p:cNvPr>
                <p:cNvPicPr/>
                <p:nvPr/>
              </p:nvPicPr>
              <p:blipFill>
                <a:blip r:embed="rId11"/>
                <a:stretch>
                  <a:fillRect/>
                </a:stretch>
              </p:blipFill>
              <p:spPr>
                <a:xfrm>
                  <a:off x="9134227" y="3032578"/>
                  <a:ext cx="235440" cy="178920"/>
                </a:xfrm>
                <a:prstGeom prst="rect">
                  <a:avLst/>
                </a:prstGeom>
              </p:spPr>
            </p:pic>
          </mc:Fallback>
        </mc:AlternateContent>
      </p:grpSp>
      <p:grpSp>
        <p:nvGrpSpPr>
          <p:cNvPr id="39" name="Group 38">
            <a:extLst>
              <a:ext uri="{FF2B5EF4-FFF2-40B4-BE49-F238E27FC236}">
                <a16:creationId xmlns:a16="http://schemas.microsoft.com/office/drawing/2014/main" id="{596557BB-4AE8-954B-B773-4D02B69D2C6D}"/>
              </a:ext>
            </a:extLst>
          </p:cNvPr>
          <p:cNvGrpSpPr/>
          <p:nvPr/>
        </p:nvGrpSpPr>
        <p:grpSpPr>
          <a:xfrm>
            <a:off x="1924507" y="4268458"/>
            <a:ext cx="705960" cy="861120"/>
            <a:chOff x="1924507" y="4268458"/>
            <a:chExt cx="705960" cy="861120"/>
          </a:xfrm>
        </p:grpSpPr>
        <mc:AlternateContent xmlns:mc="http://schemas.openxmlformats.org/markup-compatibility/2006" xmlns:p14="http://schemas.microsoft.com/office/powerpoint/2010/main">
          <mc:Choice Requires="p14">
            <p:contentPart p14:bwMode="auto" r:id="rId12">
              <p14:nvContentPartPr>
                <p14:cNvPr id="33" name="Ink 32">
                  <a:extLst>
                    <a:ext uri="{FF2B5EF4-FFF2-40B4-BE49-F238E27FC236}">
                      <a16:creationId xmlns:a16="http://schemas.microsoft.com/office/drawing/2014/main" id="{A1F493D2-A544-C84C-923F-33D21A9D2B64}"/>
                    </a:ext>
                  </a:extLst>
                </p14:cNvPr>
                <p14:cNvContentPartPr/>
                <p14:nvPr/>
              </p14:nvContentPartPr>
              <p14:xfrm>
                <a:off x="1924507" y="4268458"/>
                <a:ext cx="395640" cy="409680"/>
              </p14:xfrm>
            </p:contentPart>
          </mc:Choice>
          <mc:Fallback xmlns="">
            <p:pic>
              <p:nvPicPr>
                <p:cNvPr id="33" name="Ink 32">
                  <a:extLst>
                    <a:ext uri="{FF2B5EF4-FFF2-40B4-BE49-F238E27FC236}">
                      <a16:creationId xmlns:a16="http://schemas.microsoft.com/office/drawing/2014/main" id="{A1F493D2-A544-C84C-923F-33D21A9D2B64}"/>
                    </a:ext>
                  </a:extLst>
                </p:cNvPr>
                <p:cNvPicPr/>
                <p:nvPr/>
              </p:nvPicPr>
              <p:blipFill>
                <a:blip r:embed="rId13"/>
                <a:stretch>
                  <a:fillRect/>
                </a:stretch>
              </p:blipFill>
              <p:spPr>
                <a:xfrm>
                  <a:off x="1909387" y="4253338"/>
                  <a:ext cx="4258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CB377662-8882-6C4C-A56B-3D7C84627DBA}"/>
                    </a:ext>
                  </a:extLst>
                </p14:cNvPr>
                <p14:cNvContentPartPr/>
                <p14:nvPr/>
              </p14:nvContentPartPr>
              <p14:xfrm>
                <a:off x="2045467" y="4455658"/>
                <a:ext cx="154800" cy="382320"/>
              </p14:xfrm>
            </p:contentPart>
          </mc:Choice>
          <mc:Fallback xmlns="">
            <p:pic>
              <p:nvPicPr>
                <p:cNvPr id="34" name="Ink 33">
                  <a:extLst>
                    <a:ext uri="{FF2B5EF4-FFF2-40B4-BE49-F238E27FC236}">
                      <a16:creationId xmlns:a16="http://schemas.microsoft.com/office/drawing/2014/main" id="{CB377662-8882-6C4C-A56B-3D7C84627DBA}"/>
                    </a:ext>
                  </a:extLst>
                </p:cNvPr>
                <p:cNvPicPr/>
                <p:nvPr/>
              </p:nvPicPr>
              <p:blipFill>
                <a:blip r:embed="rId15"/>
                <a:stretch>
                  <a:fillRect/>
                </a:stretch>
              </p:blipFill>
              <p:spPr>
                <a:xfrm>
                  <a:off x="2029987" y="4440538"/>
                  <a:ext cx="1854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E46AF6BE-B652-6240-A1DC-F2A3A0ECC43D}"/>
                    </a:ext>
                  </a:extLst>
                </p14:cNvPr>
                <p14:cNvContentPartPr/>
                <p14:nvPr/>
              </p14:nvContentPartPr>
              <p14:xfrm>
                <a:off x="2481787" y="4617298"/>
                <a:ext cx="148680" cy="229320"/>
              </p14:xfrm>
            </p:contentPart>
          </mc:Choice>
          <mc:Fallback xmlns="">
            <p:pic>
              <p:nvPicPr>
                <p:cNvPr id="35" name="Ink 34">
                  <a:extLst>
                    <a:ext uri="{FF2B5EF4-FFF2-40B4-BE49-F238E27FC236}">
                      <a16:creationId xmlns:a16="http://schemas.microsoft.com/office/drawing/2014/main" id="{E46AF6BE-B652-6240-A1DC-F2A3A0ECC43D}"/>
                    </a:ext>
                  </a:extLst>
                </p:cNvPr>
                <p:cNvPicPr/>
                <p:nvPr/>
              </p:nvPicPr>
              <p:blipFill>
                <a:blip r:embed="rId17"/>
                <a:stretch>
                  <a:fillRect/>
                </a:stretch>
              </p:blipFill>
              <p:spPr>
                <a:xfrm>
                  <a:off x="2466667" y="4602178"/>
                  <a:ext cx="1789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4322129F-EDDC-264A-8E8E-BE287DC9E58C}"/>
                    </a:ext>
                  </a:extLst>
                </p14:cNvPr>
                <p14:cNvContentPartPr/>
                <p14:nvPr/>
              </p14:nvContentPartPr>
              <p14:xfrm>
                <a:off x="2482867" y="4353058"/>
                <a:ext cx="48960" cy="28440"/>
              </p14:xfrm>
            </p:contentPart>
          </mc:Choice>
          <mc:Fallback xmlns="">
            <p:pic>
              <p:nvPicPr>
                <p:cNvPr id="36" name="Ink 35">
                  <a:extLst>
                    <a:ext uri="{FF2B5EF4-FFF2-40B4-BE49-F238E27FC236}">
                      <a16:creationId xmlns:a16="http://schemas.microsoft.com/office/drawing/2014/main" id="{4322129F-EDDC-264A-8E8E-BE287DC9E58C}"/>
                    </a:ext>
                  </a:extLst>
                </p:cNvPr>
                <p:cNvPicPr/>
                <p:nvPr/>
              </p:nvPicPr>
              <p:blipFill>
                <a:blip r:embed="rId19"/>
                <a:stretch>
                  <a:fillRect/>
                </a:stretch>
              </p:blipFill>
              <p:spPr>
                <a:xfrm>
                  <a:off x="2467387" y="4337938"/>
                  <a:ext cx="79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Ink 37">
                  <a:extLst>
                    <a:ext uri="{FF2B5EF4-FFF2-40B4-BE49-F238E27FC236}">
                      <a16:creationId xmlns:a16="http://schemas.microsoft.com/office/drawing/2014/main" id="{469E8453-F1F2-B64B-9206-CFADF91A7EC7}"/>
                    </a:ext>
                  </a:extLst>
                </p14:cNvPr>
                <p14:cNvContentPartPr/>
                <p14:nvPr/>
              </p14:nvContentPartPr>
              <p14:xfrm>
                <a:off x="2116027" y="4960018"/>
                <a:ext cx="509760" cy="169560"/>
              </p14:xfrm>
            </p:contentPart>
          </mc:Choice>
          <mc:Fallback xmlns="">
            <p:pic>
              <p:nvPicPr>
                <p:cNvPr id="38" name="Ink 37">
                  <a:extLst>
                    <a:ext uri="{FF2B5EF4-FFF2-40B4-BE49-F238E27FC236}">
                      <a16:creationId xmlns:a16="http://schemas.microsoft.com/office/drawing/2014/main" id="{469E8453-F1F2-B64B-9206-CFADF91A7EC7}"/>
                    </a:ext>
                  </a:extLst>
                </p:cNvPr>
                <p:cNvPicPr/>
                <p:nvPr/>
              </p:nvPicPr>
              <p:blipFill>
                <a:blip r:embed="rId21"/>
                <a:stretch>
                  <a:fillRect/>
                </a:stretch>
              </p:blipFill>
              <p:spPr>
                <a:xfrm>
                  <a:off x="2100547" y="4944538"/>
                  <a:ext cx="540360" cy="200160"/>
                </a:xfrm>
                <a:prstGeom prst="rect">
                  <a:avLst/>
                </a:prstGeom>
              </p:spPr>
            </p:pic>
          </mc:Fallback>
        </mc:AlternateContent>
      </p:grpSp>
      <p:grpSp>
        <p:nvGrpSpPr>
          <p:cNvPr id="41" name="Group 40">
            <a:extLst>
              <a:ext uri="{FF2B5EF4-FFF2-40B4-BE49-F238E27FC236}">
                <a16:creationId xmlns:a16="http://schemas.microsoft.com/office/drawing/2014/main" id="{CCAE24A4-A025-3049-82E0-0D48B48FFE7F}"/>
              </a:ext>
            </a:extLst>
          </p:cNvPr>
          <p:cNvGrpSpPr/>
          <p:nvPr/>
        </p:nvGrpSpPr>
        <p:grpSpPr>
          <a:xfrm>
            <a:off x="6877747" y="3260098"/>
            <a:ext cx="1880640" cy="211680"/>
            <a:chOff x="6877747" y="3260098"/>
            <a:chExt cx="1880640" cy="211680"/>
          </a:xfrm>
        </p:grpSpPr>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94837FE3-CF79-194B-A35A-ECC74CB7B3E7}"/>
                    </a:ext>
                  </a:extLst>
                </p14:cNvPr>
                <p14:cNvContentPartPr/>
                <p14:nvPr/>
              </p14:nvContentPartPr>
              <p14:xfrm>
                <a:off x="8323867" y="3294658"/>
                <a:ext cx="434520" cy="35640"/>
              </p14:xfrm>
            </p:contentPart>
          </mc:Choice>
          <mc:Fallback xmlns="">
            <p:pic>
              <p:nvPicPr>
                <p:cNvPr id="13" name="Ink 12">
                  <a:extLst>
                    <a:ext uri="{FF2B5EF4-FFF2-40B4-BE49-F238E27FC236}">
                      <a16:creationId xmlns:a16="http://schemas.microsoft.com/office/drawing/2014/main" id="{94837FE3-CF79-194B-A35A-ECC74CB7B3E7}"/>
                    </a:ext>
                  </a:extLst>
                </p:cNvPr>
                <p:cNvPicPr/>
                <p:nvPr/>
              </p:nvPicPr>
              <p:blipFill>
                <a:blip r:embed="rId23"/>
                <a:stretch>
                  <a:fillRect/>
                </a:stretch>
              </p:blipFill>
              <p:spPr>
                <a:xfrm>
                  <a:off x="8308747" y="3279538"/>
                  <a:ext cx="465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709C5167-23DE-0043-96E7-B7E852D91971}"/>
                    </a:ext>
                  </a:extLst>
                </p14:cNvPr>
                <p14:cNvContentPartPr/>
                <p14:nvPr/>
              </p14:nvContentPartPr>
              <p14:xfrm>
                <a:off x="8232067" y="3260098"/>
                <a:ext cx="268560" cy="197280"/>
              </p14:xfrm>
            </p:contentPart>
          </mc:Choice>
          <mc:Fallback xmlns="">
            <p:pic>
              <p:nvPicPr>
                <p:cNvPr id="14" name="Ink 13">
                  <a:extLst>
                    <a:ext uri="{FF2B5EF4-FFF2-40B4-BE49-F238E27FC236}">
                      <a16:creationId xmlns:a16="http://schemas.microsoft.com/office/drawing/2014/main" id="{709C5167-23DE-0043-96E7-B7E852D91971}"/>
                    </a:ext>
                  </a:extLst>
                </p:cNvPr>
                <p:cNvPicPr/>
                <p:nvPr/>
              </p:nvPicPr>
              <p:blipFill>
                <a:blip r:embed="rId25"/>
                <a:stretch>
                  <a:fillRect/>
                </a:stretch>
              </p:blipFill>
              <p:spPr>
                <a:xfrm>
                  <a:off x="8216947" y="3244978"/>
                  <a:ext cx="2988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a:extLst>
                    <a:ext uri="{FF2B5EF4-FFF2-40B4-BE49-F238E27FC236}">
                      <a16:creationId xmlns:a16="http://schemas.microsoft.com/office/drawing/2014/main" id="{60A73842-E2D2-3D49-9A7D-599B74114D5C}"/>
                    </a:ext>
                  </a:extLst>
                </p14:cNvPr>
                <p14:cNvContentPartPr/>
                <p14:nvPr/>
              </p14:nvContentPartPr>
              <p14:xfrm>
                <a:off x="6877747" y="3428938"/>
                <a:ext cx="1209960" cy="42840"/>
              </p14:xfrm>
            </p:contentPart>
          </mc:Choice>
          <mc:Fallback xmlns="">
            <p:pic>
              <p:nvPicPr>
                <p:cNvPr id="40" name="Ink 39">
                  <a:extLst>
                    <a:ext uri="{FF2B5EF4-FFF2-40B4-BE49-F238E27FC236}">
                      <a16:creationId xmlns:a16="http://schemas.microsoft.com/office/drawing/2014/main" id="{60A73842-E2D2-3D49-9A7D-599B74114D5C}"/>
                    </a:ext>
                  </a:extLst>
                </p:cNvPr>
                <p:cNvPicPr/>
                <p:nvPr/>
              </p:nvPicPr>
              <p:blipFill>
                <a:blip r:embed="rId27"/>
                <a:stretch>
                  <a:fillRect/>
                </a:stretch>
              </p:blipFill>
              <p:spPr>
                <a:xfrm>
                  <a:off x="6862267" y="3413458"/>
                  <a:ext cx="124056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50" name="Ink 49">
                <a:extLst>
                  <a:ext uri="{FF2B5EF4-FFF2-40B4-BE49-F238E27FC236}">
                    <a16:creationId xmlns:a16="http://schemas.microsoft.com/office/drawing/2014/main" id="{CA90FCB6-288F-AE45-B9D2-B815866C0F66}"/>
                  </a:ext>
                </a:extLst>
              </p14:cNvPr>
              <p14:cNvContentPartPr/>
              <p14:nvPr/>
            </p14:nvContentPartPr>
            <p14:xfrm>
              <a:off x="10560547" y="3837898"/>
              <a:ext cx="275400" cy="268560"/>
            </p14:xfrm>
          </p:contentPart>
        </mc:Choice>
        <mc:Fallback xmlns="">
          <p:pic>
            <p:nvPicPr>
              <p:cNvPr id="50" name="Ink 49">
                <a:extLst>
                  <a:ext uri="{FF2B5EF4-FFF2-40B4-BE49-F238E27FC236}">
                    <a16:creationId xmlns:a16="http://schemas.microsoft.com/office/drawing/2014/main" id="{CA90FCB6-288F-AE45-B9D2-B815866C0F66}"/>
                  </a:ext>
                </a:extLst>
              </p:cNvPr>
              <p:cNvPicPr/>
              <p:nvPr/>
            </p:nvPicPr>
            <p:blipFill>
              <a:blip r:embed="rId29"/>
              <a:stretch>
                <a:fillRect/>
              </a:stretch>
            </p:blipFill>
            <p:spPr>
              <a:xfrm>
                <a:off x="10545427" y="3822778"/>
                <a:ext cx="3060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Ink 50">
                <a:extLst>
                  <a:ext uri="{FF2B5EF4-FFF2-40B4-BE49-F238E27FC236}">
                    <a16:creationId xmlns:a16="http://schemas.microsoft.com/office/drawing/2014/main" id="{D383236F-2E1A-7149-9597-E0DE9F298CAB}"/>
                  </a:ext>
                </a:extLst>
              </p14:cNvPr>
              <p14:cNvContentPartPr/>
              <p14:nvPr/>
            </p14:nvContentPartPr>
            <p14:xfrm>
              <a:off x="8062867" y="5164498"/>
              <a:ext cx="379800" cy="282600"/>
            </p14:xfrm>
          </p:contentPart>
        </mc:Choice>
        <mc:Fallback xmlns="">
          <p:pic>
            <p:nvPicPr>
              <p:cNvPr id="51" name="Ink 50">
                <a:extLst>
                  <a:ext uri="{FF2B5EF4-FFF2-40B4-BE49-F238E27FC236}">
                    <a16:creationId xmlns:a16="http://schemas.microsoft.com/office/drawing/2014/main" id="{D383236F-2E1A-7149-9597-E0DE9F298CAB}"/>
                  </a:ext>
                </a:extLst>
              </p:cNvPr>
              <p:cNvPicPr/>
              <p:nvPr/>
            </p:nvPicPr>
            <p:blipFill>
              <a:blip r:embed="rId31"/>
              <a:stretch>
                <a:fillRect/>
              </a:stretch>
            </p:blipFill>
            <p:spPr>
              <a:xfrm>
                <a:off x="8047747" y="5149378"/>
                <a:ext cx="410400" cy="313200"/>
              </a:xfrm>
              <a:prstGeom prst="rect">
                <a:avLst/>
              </a:prstGeom>
            </p:spPr>
          </p:pic>
        </mc:Fallback>
      </mc:AlternateContent>
      <p:grpSp>
        <p:nvGrpSpPr>
          <p:cNvPr id="55" name="Group 54">
            <a:extLst>
              <a:ext uri="{FF2B5EF4-FFF2-40B4-BE49-F238E27FC236}">
                <a16:creationId xmlns:a16="http://schemas.microsoft.com/office/drawing/2014/main" id="{A7B7D8B4-E844-2F49-9CD9-093C3F4D701A}"/>
              </a:ext>
            </a:extLst>
          </p:cNvPr>
          <p:cNvGrpSpPr/>
          <p:nvPr/>
        </p:nvGrpSpPr>
        <p:grpSpPr>
          <a:xfrm>
            <a:off x="3441547" y="2850418"/>
            <a:ext cx="1065600" cy="833040"/>
            <a:chOff x="3441547" y="2850418"/>
            <a:chExt cx="1065600" cy="833040"/>
          </a:xfrm>
        </p:grpSpPr>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FFD67835-E3B4-2046-AD93-857FE1D1325C}"/>
                    </a:ext>
                  </a:extLst>
                </p14:cNvPr>
                <p14:cNvContentPartPr/>
                <p14:nvPr/>
              </p14:nvContentPartPr>
              <p14:xfrm>
                <a:off x="3490867" y="2885698"/>
                <a:ext cx="113400" cy="727200"/>
              </p14:xfrm>
            </p:contentPart>
          </mc:Choice>
          <mc:Fallback xmlns="">
            <p:pic>
              <p:nvPicPr>
                <p:cNvPr id="29" name="Ink 28">
                  <a:extLst>
                    <a:ext uri="{FF2B5EF4-FFF2-40B4-BE49-F238E27FC236}">
                      <a16:creationId xmlns:a16="http://schemas.microsoft.com/office/drawing/2014/main" id="{FFD67835-E3B4-2046-AD93-857FE1D1325C}"/>
                    </a:ext>
                  </a:extLst>
                </p:cNvPr>
                <p:cNvPicPr/>
                <p:nvPr/>
              </p:nvPicPr>
              <p:blipFill>
                <a:blip r:embed="rId33"/>
                <a:stretch>
                  <a:fillRect/>
                </a:stretch>
              </p:blipFill>
              <p:spPr>
                <a:xfrm>
                  <a:off x="3475747" y="2870218"/>
                  <a:ext cx="14364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53A5E798-5FB0-904B-91BA-A30A468177F7}"/>
                    </a:ext>
                  </a:extLst>
                </p14:cNvPr>
                <p14:cNvContentPartPr/>
                <p14:nvPr/>
              </p14:nvContentPartPr>
              <p14:xfrm>
                <a:off x="3653227" y="2850418"/>
                <a:ext cx="853920" cy="734040"/>
              </p14:xfrm>
            </p:contentPart>
          </mc:Choice>
          <mc:Fallback xmlns="">
            <p:pic>
              <p:nvPicPr>
                <p:cNvPr id="30" name="Ink 29">
                  <a:extLst>
                    <a:ext uri="{FF2B5EF4-FFF2-40B4-BE49-F238E27FC236}">
                      <a16:creationId xmlns:a16="http://schemas.microsoft.com/office/drawing/2014/main" id="{53A5E798-5FB0-904B-91BA-A30A468177F7}"/>
                    </a:ext>
                  </a:extLst>
                </p:cNvPr>
                <p:cNvPicPr/>
                <p:nvPr/>
              </p:nvPicPr>
              <p:blipFill>
                <a:blip r:embed="rId35"/>
                <a:stretch>
                  <a:fillRect/>
                </a:stretch>
              </p:blipFill>
              <p:spPr>
                <a:xfrm>
                  <a:off x="3638107" y="2834938"/>
                  <a:ext cx="884520" cy="76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CA0EA144-FC16-3D4F-B1B2-FCFFFBCF16DC}"/>
                    </a:ext>
                  </a:extLst>
                </p14:cNvPr>
                <p14:cNvContentPartPr/>
                <p14:nvPr/>
              </p14:nvContentPartPr>
              <p14:xfrm>
                <a:off x="3441547" y="3584098"/>
                <a:ext cx="991440" cy="78120"/>
              </p14:xfrm>
            </p:contentPart>
          </mc:Choice>
          <mc:Fallback xmlns="">
            <p:pic>
              <p:nvPicPr>
                <p:cNvPr id="31" name="Ink 30">
                  <a:extLst>
                    <a:ext uri="{FF2B5EF4-FFF2-40B4-BE49-F238E27FC236}">
                      <a16:creationId xmlns:a16="http://schemas.microsoft.com/office/drawing/2014/main" id="{CA0EA144-FC16-3D4F-B1B2-FCFFFBCF16DC}"/>
                    </a:ext>
                  </a:extLst>
                </p:cNvPr>
                <p:cNvPicPr/>
                <p:nvPr/>
              </p:nvPicPr>
              <p:blipFill>
                <a:blip r:embed="rId37"/>
                <a:stretch>
                  <a:fillRect/>
                </a:stretch>
              </p:blipFill>
              <p:spPr>
                <a:xfrm>
                  <a:off x="3426427" y="3568618"/>
                  <a:ext cx="1021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Ink 52">
                  <a:extLst>
                    <a:ext uri="{FF2B5EF4-FFF2-40B4-BE49-F238E27FC236}">
                      <a16:creationId xmlns:a16="http://schemas.microsoft.com/office/drawing/2014/main" id="{6F7FE304-C3F6-824B-8D3F-98A7CC34E84C}"/>
                    </a:ext>
                  </a:extLst>
                </p14:cNvPr>
                <p14:cNvContentPartPr/>
                <p14:nvPr/>
              </p14:nvContentPartPr>
              <p14:xfrm>
                <a:off x="4133107" y="3570058"/>
                <a:ext cx="28440" cy="113400"/>
              </p14:xfrm>
            </p:contentPart>
          </mc:Choice>
          <mc:Fallback xmlns="">
            <p:pic>
              <p:nvPicPr>
                <p:cNvPr id="53" name="Ink 52">
                  <a:extLst>
                    <a:ext uri="{FF2B5EF4-FFF2-40B4-BE49-F238E27FC236}">
                      <a16:creationId xmlns:a16="http://schemas.microsoft.com/office/drawing/2014/main" id="{6F7FE304-C3F6-824B-8D3F-98A7CC34E84C}"/>
                    </a:ext>
                  </a:extLst>
                </p:cNvPr>
                <p:cNvPicPr/>
                <p:nvPr/>
              </p:nvPicPr>
              <p:blipFill>
                <a:blip r:embed="rId39"/>
                <a:stretch>
                  <a:fillRect/>
                </a:stretch>
              </p:blipFill>
              <p:spPr>
                <a:xfrm>
                  <a:off x="4117627" y="3554578"/>
                  <a:ext cx="59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 name="Ink 53">
                  <a:extLst>
                    <a:ext uri="{FF2B5EF4-FFF2-40B4-BE49-F238E27FC236}">
                      <a16:creationId xmlns:a16="http://schemas.microsoft.com/office/drawing/2014/main" id="{D7E0343E-96FE-7F4A-BEFC-8BE5D624E4BC}"/>
                    </a:ext>
                  </a:extLst>
                </p14:cNvPr>
                <p14:cNvContentPartPr/>
                <p14:nvPr/>
              </p14:nvContentPartPr>
              <p14:xfrm>
                <a:off x="4042027" y="3520378"/>
                <a:ext cx="188640" cy="70920"/>
              </p14:xfrm>
            </p:contentPart>
          </mc:Choice>
          <mc:Fallback xmlns="">
            <p:pic>
              <p:nvPicPr>
                <p:cNvPr id="54" name="Ink 53">
                  <a:extLst>
                    <a:ext uri="{FF2B5EF4-FFF2-40B4-BE49-F238E27FC236}">
                      <a16:creationId xmlns:a16="http://schemas.microsoft.com/office/drawing/2014/main" id="{D7E0343E-96FE-7F4A-BEFC-8BE5D624E4BC}"/>
                    </a:ext>
                  </a:extLst>
                </p:cNvPr>
                <p:cNvPicPr/>
                <p:nvPr/>
              </p:nvPicPr>
              <p:blipFill>
                <a:blip r:embed="rId41"/>
                <a:stretch>
                  <a:fillRect/>
                </a:stretch>
              </p:blipFill>
              <p:spPr>
                <a:xfrm>
                  <a:off x="4026907" y="3505258"/>
                  <a:ext cx="21888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10" name="Ink 9">
                <a:extLst>
                  <a:ext uri="{FF2B5EF4-FFF2-40B4-BE49-F238E27FC236}">
                    <a16:creationId xmlns:a16="http://schemas.microsoft.com/office/drawing/2014/main" id="{3519DD08-91C9-754E-AF69-7CBD05579C51}"/>
                  </a:ext>
                </a:extLst>
              </p14:cNvPr>
              <p14:cNvContentPartPr/>
              <p14:nvPr/>
            </p14:nvContentPartPr>
            <p14:xfrm>
              <a:off x="9030187" y="4233178"/>
              <a:ext cx="240120" cy="96120"/>
            </p14:xfrm>
          </p:contentPart>
        </mc:Choice>
        <mc:Fallback xmlns="">
          <p:pic>
            <p:nvPicPr>
              <p:cNvPr id="10" name="Ink 9">
                <a:extLst>
                  <a:ext uri="{FF2B5EF4-FFF2-40B4-BE49-F238E27FC236}">
                    <a16:creationId xmlns:a16="http://schemas.microsoft.com/office/drawing/2014/main" id="{3519DD08-91C9-754E-AF69-7CBD05579C51}"/>
                  </a:ext>
                </a:extLst>
              </p:cNvPr>
              <p:cNvPicPr/>
              <p:nvPr/>
            </p:nvPicPr>
            <p:blipFill>
              <a:blip r:embed="rId43"/>
              <a:stretch>
                <a:fillRect/>
              </a:stretch>
            </p:blipFill>
            <p:spPr>
              <a:xfrm>
                <a:off x="9015067" y="4218058"/>
                <a:ext cx="270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 name="Ink 10">
                <a:extLst>
                  <a:ext uri="{FF2B5EF4-FFF2-40B4-BE49-F238E27FC236}">
                    <a16:creationId xmlns:a16="http://schemas.microsoft.com/office/drawing/2014/main" id="{EBD9B2E7-67B1-7746-ABC9-2D7ED2DE1118}"/>
                  </a:ext>
                </a:extLst>
              </p14:cNvPr>
              <p14:cNvContentPartPr/>
              <p14:nvPr/>
            </p14:nvContentPartPr>
            <p14:xfrm>
              <a:off x="7159627" y="4042738"/>
              <a:ext cx="360360" cy="353160"/>
            </p14:xfrm>
          </p:contentPart>
        </mc:Choice>
        <mc:Fallback xmlns="">
          <p:pic>
            <p:nvPicPr>
              <p:cNvPr id="11" name="Ink 10">
                <a:extLst>
                  <a:ext uri="{FF2B5EF4-FFF2-40B4-BE49-F238E27FC236}">
                    <a16:creationId xmlns:a16="http://schemas.microsoft.com/office/drawing/2014/main" id="{EBD9B2E7-67B1-7746-ABC9-2D7ED2DE1118}"/>
                  </a:ext>
                </a:extLst>
              </p:cNvPr>
              <p:cNvPicPr/>
              <p:nvPr/>
            </p:nvPicPr>
            <p:blipFill>
              <a:blip r:embed="rId45"/>
              <a:stretch>
                <a:fillRect/>
              </a:stretch>
            </p:blipFill>
            <p:spPr>
              <a:xfrm>
                <a:off x="7144507" y="4027258"/>
                <a:ext cx="3906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 name="Ink 11">
                <a:extLst>
                  <a:ext uri="{FF2B5EF4-FFF2-40B4-BE49-F238E27FC236}">
                    <a16:creationId xmlns:a16="http://schemas.microsoft.com/office/drawing/2014/main" id="{9C653436-6AA4-CB4A-8775-F8D033A5987F}"/>
                  </a:ext>
                </a:extLst>
              </p14:cNvPr>
              <p14:cNvContentPartPr/>
              <p14:nvPr/>
            </p14:nvContentPartPr>
            <p14:xfrm>
              <a:off x="6136867" y="4691818"/>
              <a:ext cx="345240" cy="331920"/>
            </p14:xfrm>
          </p:contentPart>
        </mc:Choice>
        <mc:Fallback xmlns="">
          <p:pic>
            <p:nvPicPr>
              <p:cNvPr id="12" name="Ink 11">
                <a:extLst>
                  <a:ext uri="{FF2B5EF4-FFF2-40B4-BE49-F238E27FC236}">
                    <a16:creationId xmlns:a16="http://schemas.microsoft.com/office/drawing/2014/main" id="{9C653436-6AA4-CB4A-8775-F8D033A5987F}"/>
                  </a:ext>
                </a:extLst>
              </p:cNvPr>
              <p:cNvPicPr/>
              <p:nvPr/>
            </p:nvPicPr>
            <p:blipFill>
              <a:blip r:embed="rId47"/>
              <a:stretch>
                <a:fillRect/>
              </a:stretch>
            </p:blipFill>
            <p:spPr>
              <a:xfrm>
                <a:off x="6121387" y="4676338"/>
                <a:ext cx="3758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 name="Ink 18">
                <a:extLst>
                  <a:ext uri="{FF2B5EF4-FFF2-40B4-BE49-F238E27FC236}">
                    <a16:creationId xmlns:a16="http://schemas.microsoft.com/office/drawing/2014/main" id="{28660BE1-1017-FE41-B631-9B6B6DA9059D}"/>
                  </a:ext>
                </a:extLst>
              </p14:cNvPr>
              <p14:cNvContentPartPr/>
              <p14:nvPr/>
            </p14:nvContentPartPr>
            <p14:xfrm>
              <a:off x="4139947" y="5051458"/>
              <a:ext cx="268560" cy="349920"/>
            </p14:xfrm>
          </p:contentPart>
        </mc:Choice>
        <mc:Fallback xmlns="">
          <p:pic>
            <p:nvPicPr>
              <p:cNvPr id="19" name="Ink 18">
                <a:extLst>
                  <a:ext uri="{FF2B5EF4-FFF2-40B4-BE49-F238E27FC236}">
                    <a16:creationId xmlns:a16="http://schemas.microsoft.com/office/drawing/2014/main" id="{28660BE1-1017-FE41-B631-9B6B6DA9059D}"/>
                  </a:ext>
                </a:extLst>
              </p:cNvPr>
              <p:cNvPicPr/>
              <p:nvPr/>
            </p:nvPicPr>
            <p:blipFill>
              <a:blip r:embed="rId49"/>
              <a:stretch>
                <a:fillRect/>
              </a:stretch>
            </p:blipFill>
            <p:spPr>
              <a:xfrm>
                <a:off x="4124827" y="5036338"/>
                <a:ext cx="2988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 name="Ink 19">
                <a:extLst>
                  <a:ext uri="{FF2B5EF4-FFF2-40B4-BE49-F238E27FC236}">
                    <a16:creationId xmlns:a16="http://schemas.microsoft.com/office/drawing/2014/main" id="{CCB9DE55-992B-354C-B56B-FDF960C94663}"/>
                  </a:ext>
                </a:extLst>
              </p14:cNvPr>
              <p14:cNvContentPartPr/>
              <p14:nvPr/>
            </p14:nvContentPartPr>
            <p14:xfrm>
              <a:off x="3716587" y="5158378"/>
              <a:ext cx="35640" cy="317160"/>
            </p14:xfrm>
          </p:contentPart>
        </mc:Choice>
        <mc:Fallback xmlns="">
          <p:pic>
            <p:nvPicPr>
              <p:cNvPr id="20" name="Ink 19">
                <a:extLst>
                  <a:ext uri="{FF2B5EF4-FFF2-40B4-BE49-F238E27FC236}">
                    <a16:creationId xmlns:a16="http://schemas.microsoft.com/office/drawing/2014/main" id="{CCB9DE55-992B-354C-B56B-FDF960C94663}"/>
                  </a:ext>
                </a:extLst>
              </p:cNvPr>
              <p:cNvPicPr/>
              <p:nvPr/>
            </p:nvPicPr>
            <p:blipFill>
              <a:blip r:embed="rId51"/>
              <a:stretch>
                <a:fillRect/>
              </a:stretch>
            </p:blipFill>
            <p:spPr>
              <a:xfrm>
                <a:off x="3701467" y="5142898"/>
                <a:ext cx="662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 name="Ink 20">
                <a:extLst>
                  <a:ext uri="{FF2B5EF4-FFF2-40B4-BE49-F238E27FC236}">
                    <a16:creationId xmlns:a16="http://schemas.microsoft.com/office/drawing/2014/main" id="{0539D5CD-2C36-0249-A37D-19DE37490D6D}"/>
                  </a:ext>
                </a:extLst>
              </p14:cNvPr>
              <p14:cNvContentPartPr/>
              <p14:nvPr/>
            </p14:nvContentPartPr>
            <p14:xfrm>
              <a:off x="3639187" y="5376178"/>
              <a:ext cx="416520" cy="158760"/>
            </p14:xfrm>
          </p:contentPart>
        </mc:Choice>
        <mc:Fallback xmlns="">
          <p:pic>
            <p:nvPicPr>
              <p:cNvPr id="21" name="Ink 20">
                <a:extLst>
                  <a:ext uri="{FF2B5EF4-FFF2-40B4-BE49-F238E27FC236}">
                    <a16:creationId xmlns:a16="http://schemas.microsoft.com/office/drawing/2014/main" id="{0539D5CD-2C36-0249-A37D-19DE37490D6D}"/>
                  </a:ext>
                </a:extLst>
              </p:cNvPr>
              <p:cNvPicPr/>
              <p:nvPr/>
            </p:nvPicPr>
            <p:blipFill>
              <a:blip r:embed="rId53"/>
              <a:stretch>
                <a:fillRect/>
              </a:stretch>
            </p:blipFill>
            <p:spPr>
              <a:xfrm>
                <a:off x="3623707" y="5361058"/>
                <a:ext cx="447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 name="Ink 21">
                <a:extLst>
                  <a:ext uri="{FF2B5EF4-FFF2-40B4-BE49-F238E27FC236}">
                    <a16:creationId xmlns:a16="http://schemas.microsoft.com/office/drawing/2014/main" id="{80F46A2D-E85C-CB4E-ACFF-ABBF11BE556C}"/>
                  </a:ext>
                </a:extLst>
              </p14:cNvPr>
              <p14:cNvContentPartPr/>
              <p14:nvPr/>
            </p14:nvContentPartPr>
            <p14:xfrm>
              <a:off x="3755107" y="5538538"/>
              <a:ext cx="519480" cy="254520"/>
            </p14:xfrm>
          </p:contentPart>
        </mc:Choice>
        <mc:Fallback xmlns="">
          <p:pic>
            <p:nvPicPr>
              <p:cNvPr id="22" name="Ink 21">
                <a:extLst>
                  <a:ext uri="{FF2B5EF4-FFF2-40B4-BE49-F238E27FC236}">
                    <a16:creationId xmlns:a16="http://schemas.microsoft.com/office/drawing/2014/main" id="{80F46A2D-E85C-CB4E-ACFF-ABBF11BE556C}"/>
                  </a:ext>
                </a:extLst>
              </p:cNvPr>
              <p:cNvPicPr/>
              <p:nvPr/>
            </p:nvPicPr>
            <p:blipFill>
              <a:blip r:embed="rId55"/>
              <a:stretch>
                <a:fillRect/>
              </a:stretch>
            </p:blipFill>
            <p:spPr>
              <a:xfrm>
                <a:off x="3739987" y="5523058"/>
                <a:ext cx="5497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3" name="Ink 22">
                <a:extLst>
                  <a:ext uri="{FF2B5EF4-FFF2-40B4-BE49-F238E27FC236}">
                    <a16:creationId xmlns:a16="http://schemas.microsoft.com/office/drawing/2014/main" id="{A41FF6CA-10E1-9D45-B1BA-19F4FE79B26A}"/>
                  </a:ext>
                </a:extLst>
              </p14:cNvPr>
              <p14:cNvContentPartPr/>
              <p14:nvPr/>
            </p14:nvContentPartPr>
            <p14:xfrm>
              <a:off x="4372867" y="4805578"/>
              <a:ext cx="204840" cy="274680"/>
            </p14:xfrm>
          </p:contentPart>
        </mc:Choice>
        <mc:Fallback xmlns="">
          <p:pic>
            <p:nvPicPr>
              <p:cNvPr id="23" name="Ink 22">
                <a:extLst>
                  <a:ext uri="{FF2B5EF4-FFF2-40B4-BE49-F238E27FC236}">
                    <a16:creationId xmlns:a16="http://schemas.microsoft.com/office/drawing/2014/main" id="{A41FF6CA-10E1-9D45-B1BA-19F4FE79B26A}"/>
                  </a:ext>
                </a:extLst>
              </p:cNvPr>
              <p:cNvPicPr/>
              <p:nvPr/>
            </p:nvPicPr>
            <p:blipFill>
              <a:blip r:embed="rId57"/>
              <a:stretch>
                <a:fillRect/>
              </a:stretch>
            </p:blipFill>
            <p:spPr>
              <a:xfrm>
                <a:off x="4357747" y="4790098"/>
                <a:ext cx="2354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 name="Ink 23">
                <a:extLst>
                  <a:ext uri="{FF2B5EF4-FFF2-40B4-BE49-F238E27FC236}">
                    <a16:creationId xmlns:a16="http://schemas.microsoft.com/office/drawing/2014/main" id="{255ED8B6-3563-2845-B636-1862ABA285E8}"/>
                  </a:ext>
                </a:extLst>
              </p14:cNvPr>
              <p14:cNvContentPartPr/>
              <p14:nvPr/>
            </p14:nvContentPartPr>
            <p14:xfrm>
              <a:off x="4577347" y="5002138"/>
              <a:ext cx="240120" cy="219240"/>
            </p14:xfrm>
          </p:contentPart>
        </mc:Choice>
        <mc:Fallback xmlns="">
          <p:pic>
            <p:nvPicPr>
              <p:cNvPr id="24" name="Ink 23">
                <a:extLst>
                  <a:ext uri="{FF2B5EF4-FFF2-40B4-BE49-F238E27FC236}">
                    <a16:creationId xmlns:a16="http://schemas.microsoft.com/office/drawing/2014/main" id="{255ED8B6-3563-2845-B636-1862ABA285E8}"/>
                  </a:ext>
                </a:extLst>
              </p:cNvPr>
              <p:cNvPicPr/>
              <p:nvPr/>
            </p:nvPicPr>
            <p:blipFill>
              <a:blip r:embed="rId59"/>
              <a:stretch>
                <a:fillRect/>
              </a:stretch>
            </p:blipFill>
            <p:spPr>
              <a:xfrm>
                <a:off x="4562227" y="4987018"/>
                <a:ext cx="2707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 name="Ink 25">
                <a:extLst>
                  <a:ext uri="{FF2B5EF4-FFF2-40B4-BE49-F238E27FC236}">
                    <a16:creationId xmlns:a16="http://schemas.microsoft.com/office/drawing/2014/main" id="{C9BFF075-1D51-0441-98F2-0838CDD59F35}"/>
                  </a:ext>
                </a:extLst>
              </p14:cNvPr>
              <p14:cNvContentPartPr/>
              <p14:nvPr/>
            </p14:nvContentPartPr>
            <p14:xfrm>
              <a:off x="5015827" y="4868218"/>
              <a:ext cx="266760" cy="208080"/>
            </p14:xfrm>
          </p:contentPart>
        </mc:Choice>
        <mc:Fallback xmlns="">
          <p:pic>
            <p:nvPicPr>
              <p:cNvPr id="26" name="Ink 25">
                <a:extLst>
                  <a:ext uri="{FF2B5EF4-FFF2-40B4-BE49-F238E27FC236}">
                    <a16:creationId xmlns:a16="http://schemas.microsoft.com/office/drawing/2014/main" id="{C9BFF075-1D51-0441-98F2-0838CDD59F35}"/>
                  </a:ext>
                </a:extLst>
              </p:cNvPr>
              <p:cNvPicPr/>
              <p:nvPr/>
            </p:nvPicPr>
            <p:blipFill>
              <a:blip r:embed="rId61"/>
              <a:stretch>
                <a:fillRect/>
              </a:stretch>
            </p:blipFill>
            <p:spPr>
              <a:xfrm>
                <a:off x="5000347" y="4852738"/>
                <a:ext cx="2973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7" name="Ink 26">
                <a:extLst>
                  <a:ext uri="{FF2B5EF4-FFF2-40B4-BE49-F238E27FC236}">
                    <a16:creationId xmlns:a16="http://schemas.microsoft.com/office/drawing/2014/main" id="{69B97DE2-DA74-8741-8B4B-A7857C348B1A}"/>
                  </a:ext>
                </a:extLst>
              </p14:cNvPr>
              <p14:cNvContentPartPr/>
              <p14:nvPr/>
            </p14:nvContentPartPr>
            <p14:xfrm>
              <a:off x="5149027" y="4960018"/>
              <a:ext cx="219240" cy="134280"/>
            </p14:xfrm>
          </p:contentPart>
        </mc:Choice>
        <mc:Fallback xmlns="">
          <p:pic>
            <p:nvPicPr>
              <p:cNvPr id="27" name="Ink 26">
                <a:extLst>
                  <a:ext uri="{FF2B5EF4-FFF2-40B4-BE49-F238E27FC236}">
                    <a16:creationId xmlns:a16="http://schemas.microsoft.com/office/drawing/2014/main" id="{69B97DE2-DA74-8741-8B4B-A7857C348B1A}"/>
                  </a:ext>
                </a:extLst>
              </p:cNvPr>
              <p:cNvPicPr/>
              <p:nvPr/>
            </p:nvPicPr>
            <p:blipFill>
              <a:blip r:embed="rId63"/>
              <a:stretch>
                <a:fillRect/>
              </a:stretch>
            </p:blipFill>
            <p:spPr>
              <a:xfrm>
                <a:off x="5133547" y="4944538"/>
                <a:ext cx="249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Ink 58">
                <a:extLst>
                  <a:ext uri="{FF2B5EF4-FFF2-40B4-BE49-F238E27FC236}">
                    <a16:creationId xmlns:a16="http://schemas.microsoft.com/office/drawing/2014/main" id="{D575821C-CC59-5343-A31B-37800B49EEF0}"/>
                  </a:ext>
                </a:extLst>
              </p14:cNvPr>
              <p14:cNvContentPartPr/>
              <p14:nvPr/>
            </p14:nvContentPartPr>
            <p14:xfrm>
              <a:off x="7286707" y="4353058"/>
              <a:ext cx="7560" cy="247320"/>
            </p14:xfrm>
          </p:contentPart>
        </mc:Choice>
        <mc:Fallback xmlns="">
          <p:pic>
            <p:nvPicPr>
              <p:cNvPr id="59" name="Ink 58">
                <a:extLst>
                  <a:ext uri="{FF2B5EF4-FFF2-40B4-BE49-F238E27FC236}">
                    <a16:creationId xmlns:a16="http://schemas.microsoft.com/office/drawing/2014/main" id="{D575821C-CC59-5343-A31B-37800B49EEF0}"/>
                  </a:ext>
                </a:extLst>
              </p:cNvPr>
              <p:cNvPicPr/>
              <p:nvPr/>
            </p:nvPicPr>
            <p:blipFill>
              <a:blip r:embed="rId65"/>
              <a:stretch>
                <a:fillRect/>
              </a:stretch>
            </p:blipFill>
            <p:spPr>
              <a:xfrm>
                <a:off x="7271587" y="4337938"/>
                <a:ext cx="378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82DC19AF-3619-7448-A703-2F1F1299EA49}"/>
                  </a:ext>
                </a:extLst>
              </p14:cNvPr>
              <p14:cNvContentPartPr/>
              <p14:nvPr/>
            </p14:nvContentPartPr>
            <p14:xfrm>
              <a:off x="7547707" y="5002138"/>
              <a:ext cx="1086840" cy="212040"/>
            </p14:xfrm>
          </p:contentPart>
        </mc:Choice>
        <mc:Fallback xmlns="">
          <p:pic>
            <p:nvPicPr>
              <p:cNvPr id="42" name="Ink 41">
                <a:extLst>
                  <a:ext uri="{FF2B5EF4-FFF2-40B4-BE49-F238E27FC236}">
                    <a16:creationId xmlns:a16="http://schemas.microsoft.com/office/drawing/2014/main" id="{82DC19AF-3619-7448-A703-2F1F1299EA49}"/>
                  </a:ext>
                </a:extLst>
              </p:cNvPr>
              <p:cNvPicPr/>
              <p:nvPr/>
            </p:nvPicPr>
            <p:blipFill>
              <a:blip r:embed="rId67"/>
              <a:stretch>
                <a:fillRect/>
              </a:stretch>
            </p:blipFill>
            <p:spPr>
              <a:xfrm>
                <a:off x="7532587" y="4987018"/>
                <a:ext cx="1117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B5FD5E66-C5CB-DE41-B381-9CB82C26E25D}"/>
                  </a:ext>
                </a:extLst>
              </p14:cNvPr>
              <p14:cNvContentPartPr/>
              <p14:nvPr/>
            </p14:nvContentPartPr>
            <p14:xfrm>
              <a:off x="8239267" y="4896298"/>
              <a:ext cx="498240" cy="367200"/>
            </p14:xfrm>
          </p:contentPart>
        </mc:Choice>
        <mc:Fallback xmlns="">
          <p:pic>
            <p:nvPicPr>
              <p:cNvPr id="43" name="Ink 42">
                <a:extLst>
                  <a:ext uri="{FF2B5EF4-FFF2-40B4-BE49-F238E27FC236}">
                    <a16:creationId xmlns:a16="http://schemas.microsoft.com/office/drawing/2014/main" id="{B5FD5E66-C5CB-DE41-B381-9CB82C26E25D}"/>
                  </a:ext>
                </a:extLst>
              </p:cNvPr>
              <p:cNvPicPr/>
              <p:nvPr/>
            </p:nvPicPr>
            <p:blipFill>
              <a:blip r:embed="rId69"/>
              <a:stretch>
                <a:fillRect/>
              </a:stretch>
            </p:blipFill>
            <p:spPr>
              <a:xfrm>
                <a:off x="8224147" y="4881178"/>
                <a:ext cx="5288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4D3DC30D-CD99-AA40-9AD4-900A7C650CC4}"/>
                  </a:ext>
                </a:extLst>
              </p14:cNvPr>
              <p14:cNvContentPartPr/>
              <p14:nvPr/>
            </p14:nvContentPartPr>
            <p14:xfrm>
              <a:off x="7435027" y="5086738"/>
              <a:ext cx="155520" cy="254520"/>
            </p14:xfrm>
          </p:contentPart>
        </mc:Choice>
        <mc:Fallback xmlns="">
          <p:pic>
            <p:nvPicPr>
              <p:cNvPr id="44" name="Ink 43">
                <a:extLst>
                  <a:ext uri="{FF2B5EF4-FFF2-40B4-BE49-F238E27FC236}">
                    <a16:creationId xmlns:a16="http://schemas.microsoft.com/office/drawing/2014/main" id="{4D3DC30D-CD99-AA40-9AD4-900A7C650CC4}"/>
                  </a:ext>
                </a:extLst>
              </p:cNvPr>
              <p:cNvPicPr/>
              <p:nvPr/>
            </p:nvPicPr>
            <p:blipFill>
              <a:blip r:embed="rId71"/>
              <a:stretch>
                <a:fillRect/>
              </a:stretch>
            </p:blipFill>
            <p:spPr>
              <a:xfrm>
                <a:off x="7419547" y="5071618"/>
                <a:ext cx="1861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DA0C1C9F-BD99-6641-A8AF-36178B1518DB}"/>
                  </a:ext>
                </a:extLst>
              </p14:cNvPr>
              <p14:cNvContentPartPr/>
              <p14:nvPr/>
            </p14:nvContentPartPr>
            <p14:xfrm>
              <a:off x="7438987" y="5157298"/>
              <a:ext cx="366480" cy="49680"/>
            </p14:xfrm>
          </p:contentPart>
        </mc:Choice>
        <mc:Fallback xmlns="">
          <p:pic>
            <p:nvPicPr>
              <p:cNvPr id="56" name="Ink 55">
                <a:extLst>
                  <a:ext uri="{FF2B5EF4-FFF2-40B4-BE49-F238E27FC236}">
                    <a16:creationId xmlns:a16="http://schemas.microsoft.com/office/drawing/2014/main" id="{DA0C1C9F-BD99-6641-A8AF-36178B1518DB}"/>
                  </a:ext>
                </a:extLst>
              </p:cNvPr>
              <p:cNvPicPr/>
              <p:nvPr/>
            </p:nvPicPr>
            <p:blipFill>
              <a:blip r:embed="rId73"/>
              <a:stretch>
                <a:fillRect/>
              </a:stretch>
            </p:blipFill>
            <p:spPr>
              <a:xfrm>
                <a:off x="7423507" y="5142178"/>
                <a:ext cx="397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DCED43EE-77DE-4547-B940-12D2B72804F6}"/>
                  </a:ext>
                </a:extLst>
              </p14:cNvPr>
              <p14:cNvContentPartPr/>
              <p14:nvPr/>
            </p14:nvContentPartPr>
            <p14:xfrm>
              <a:off x="7379227" y="5104738"/>
              <a:ext cx="266760" cy="299880"/>
            </p14:xfrm>
          </p:contentPart>
        </mc:Choice>
        <mc:Fallback xmlns="">
          <p:pic>
            <p:nvPicPr>
              <p:cNvPr id="57" name="Ink 56">
                <a:extLst>
                  <a:ext uri="{FF2B5EF4-FFF2-40B4-BE49-F238E27FC236}">
                    <a16:creationId xmlns:a16="http://schemas.microsoft.com/office/drawing/2014/main" id="{DCED43EE-77DE-4547-B940-12D2B72804F6}"/>
                  </a:ext>
                </a:extLst>
              </p:cNvPr>
              <p:cNvPicPr/>
              <p:nvPr/>
            </p:nvPicPr>
            <p:blipFill>
              <a:blip r:embed="rId75"/>
              <a:stretch>
                <a:fillRect/>
              </a:stretch>
            </p:blipFill>
            <p:spPr>
              <a:xfrm>
                <a:off x="7364107" y="5089618"/>
                <a:ext cx="2973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Ink 59">
                <a:extLst>
                  <a:ext uri="{FF2B5EF4-FFF2-40B4-BE49-F238E27FC236}">
                    <a16:creationId xmlns:a16="http://schemas.microsoft.com/office/drawing/2014/main" id="{89917B76-D878-794B-B76E-C9C9B946B98F}"/>
                  </a:ext>
                </a:extLst>
              </p14:cNvPr>
              <p14:cNvContentPartPr/>
              <p14:nvPr/>
            </p14:nvContentPartPr>
            <p14:xfrm>
              <a:off x="7302547" y="4988098"/>
              <a:ext cx="48240" cy="557640"/>
            </p14:xfrm>
          </p:contentPart>
        </mc:Choice>
        <mc:Fallback xmlns="">
          <p:pic>
            <p:nvPicPr>
              <p:cNvPr id="60" name="Ink 59">
                <a:extLst>
                  <a:ext uri="{FF2B5EF4-FFF2-40B4-BE49-F238E27FC236}">
                    <a16:creationId xmlns:a16="http://schemas.microsoft.com/office/drawing/2014/main" id="{89917B76-D878-794B-B76E-C9C9B946B98F}"/>
                  </a:ext>
                </a:extLst>
              </p:cNvPr>
              <p:cNvPicPr/>
              <p:nvPr/>
            </p:nvPicPr>
            <p:blipFill>
              <a:blip r:embed="rId77"/>
              <a:stretch>
                <a:fillRect/>
              </a:stretch>
            </p:blipFill>
            <p:spPr>
              <a:xfrm>
                <a:off x="7287067" y="4972978"/>
                <a:ext cx="7884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7FA27B55-2F26-5A4A-AB3F-6D5DA5881AD3}"/>
                  </a:ext>
                </a:extLst>
              </p14:cNvPr>
              <p14:cNvContentPartPr/>
              <p14:nvPr/>
            </p14:nvContentPartPr>
            <p14:xfrm>
              <a:off x="5995747" y="5467978"/>
              <a:ext cx="14400" cy="14400"/>
            </p14:xfrm>
          </p:contentPart>
        </mc:Choice>
        <mc:Fallback xmlns="">
          <p:pic>
            <p:nvPicPr>
              <p:cNvPr id="61" name="Ink 60">
                <a:extLst>
                  <a:ext uri="{FF2B5EF4-FFF2-40B4-BE49-F238E27FC236}">
                    <a16:creationId xmlns:a16="http://schemas.microsoft.com/office/drawing/2014/main" id="{7FA27B55-2F26-5A4A-AB3F-6D5DA5881AD3}"/>
                  </a:ext>
                </a:extLst>
              </p:cNvPr>
              <p:cNvPicPr/>
              <p:nvPr/>
            </p:nvPicPr>
            <p:blipFill>
              <a:blip r:embed="rId79"/>
              <a:stretch>
                <a:fillRect/>
              </a:stretch>
            </p:blipFill>
            <p:spPr>
              <a:xfrm>
                <a:off x="5980267" y="5452498"/>
                <a:ext cx="45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3" name="Ink 62">
                <a:extLst>
                  <a:ext uri="{FF2B5EF4-FFF2-40B4-BE49-F238E27FC236}">
                    <a16:creationId xmlns:a16="http://schemas.microsoft.com/office/drawing/2014/main" id="{CF8D960B-CCD8-9044-8418-53FC30F4F4D3}"/>
                  </a:ext>
                </a:extLst>
              </p14:cNvPr>
              <p14:cNvContentPartPr/>
              <p14:nvPr/>
            </p14:nvContentPartPr>
            <p14:xfrm>
              <a:off x="6313267" y="4770298"/>
              <a:ext cx="35640" cy="140760"/>
            </p14:xfrm>
          </p:contentPart>
        </mc:Choice>
        <mc:Fallback xmlns="">
          <p:pic>
            <p:nvPicPr>
              <p:cNvPr id="63" name="Ink 62">
                <a:extLst>
                  <a:ext uri="{FF2B5EF4-FFF2-40B4-BE49-F238E27FC236}">
                    <a16:creationId xmlns:a16="http://schemas.microsoft.com/office/drawing/2014/main" id="{CF8D960B-CCD8-9044-8418-53FC30F4F4D3}"/>
                  </a:ext>
                </a:extLst>
              </p:cNvPr>
              <p:cNvPicPr/>
              <p:nvPr/>
            </p:nvPicPr>
            <p:blipFill>
              <a:blip r:embed="rId81"/>
              <a:stretch>
                <a:fillRect/>
              </a:stretch>
            </p:blipFill>
            <p:spPr>
              <a:xfrm>
                <a:off x="6297787" y="4754818"/>
                <a:ext cx="66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Ink 63">
                <a:extLst>
                  <a:ext uri="{FF2B5EF4-FFF2-40B4-BE49-F238E27FC236}">
                    <a16:creationId xmlns:a16="http://schemas.microsoft.com/office/drawing/2014/main" id="{E8A78DFC-33FE-A549-B7B9-EF6F79DD35C7}"/>
                  </a:ext>
                </a:extLst>
              </p14:cNvPr>
              <p14:cNvContentPartPr/>
              <p14:nvPr/>
            </p14:nvContentPartPr>
            <p14:xfrm>
              <a:off x="6390667" y="5104738"/>
              <a:ext cx="21600" cy="186840"/>
            </p14:xfrm>
          </p:contentPart>
        </mc:Choice>
        <mc:Fallback xmlns="">
          <p:pic>
            <p:nvPicPr>
              <p:cNvPr id="64" name="Ink 63">
                <a:extLst>
                  <a:ext uri="{FF2B5EF4-FFF2-40B4-BE49-F238E27FC236}">
                    <a16:creationId xmlns:a16="http://schemas.microsoft.com/office/drawing/2014/main" id="{E8A78DFC-33FE-A549-B7B9-EF6F79DD35C7}"/>
                  </a:ext>
                </a:extLst>
              </p:cNvPr>
              <p:cNvPicPr/>
              <p:nvPr/>
            </p:nvPicPr>
            <p:blipFill>
              <a:blip r:embed="rId83"/>
              <a:stretch>
                <a:fillRect/>
              </a:stretch>
            </p:blipFill>
            <p:spPr>
              <a:xfrm>
                <a:off x="6375547" y="5089618"/>
                <a:ext cx="52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A51BEE78-4CF3-694D-8100-22ACB36C8DA4}"/>
                  </a:ext>
                </a:extLst>
              </p14:cNvPr>
              <p14:cNvContentPartPr/>
              <p14:nvPr/>
            </p14:nvContentPartPr>
            <p14:xfrm>
              <a:off x="6397867" y="5383378"/>
              <a:ext cx="7560" cy="127440"/>
            </p14:xfrm>
          </p:contentPart>
        </mc:Choice>
        <mc:Fallback xmlns="">
          <p:pic>
            <p:nvPicPr>
              <p:cNvPr id="65" name="Ink 64">
                <a:extLst>
                  <a:ext uri="{FF2B5EF4-FFF2-40B4-BE49-F238E27FC236}">
                    <a16:creationId xmlns:a16="http://schemas.microsoft.com/office/drawing/2014/main" id="{A51BEE78-4CF3-694D-8100-22ACB36C8DA4}"/>
                  </a:ext>
                </a:extLst>
              </p:cNvPr>
              <p:cNvPicPr/>
              <p:nvPr/>
            </p:nvPicPr>
            <p:blipFill>
              <a:blip r:embed="rId85"/>
              <a:stretch>
                <a:fillRect/>
              </a:stretch>
            </p:blipFill>
            <p:spPr>
              <a:xfrm>
                <a:off x="6382387" y="5367898"/>
                <a:ext cx="37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Ink 65">
                <a:extLst>
                  <a:ext uri="{FF2B5EF4-FFF2-40B4-BE49-F238E27FC236}">
                    <a16:creationId xmlns:a16="http://schemas.microsoft.com/office/drawing/2014/main" id="{7BC8B513-0622-C147-BB79-A1C75D94B339}"/>
                  </a:ext>
                </a:extLst>
              </p14:cNvPr>
              <p14:cNvContentPartPr/>
              <p14:nvPr/>
            </p14:nvContentPartPr>
            <p14:xfrm>
              <a:off x="6468427" y="5510098"/>
              <a:ext cx="831240" cy="212040"/>
            </p14:xfrm>
          </p:contentPart>
        </mc:Choice>
        <mc:Fallback xmlns="">
          <p:pic>
            <p:nvPicPr>
              <p:cNvPr id="66" name="Ink 65">
                <a:extLst>
                  <a:ext uri="{FF2B5EF4-FFF2-40B4-BE49-F238E27FC236}">
                    <a16:creationId xmlns:a16="http://schemas.microsoft.com/office/drawing/2014/main" id="{7BC8B513-0622-C147-BB79-A1C75D94B339}"/>
                  </a:ext>
                </a:extLst>
              </p:cNvPr>
              <p:cNvPicPr/>
              <p:nvPr/>
            </p:nvPicPr>
            <p:blipFill>
              <a:blip r:embed="rId87"/>
              <a:stretch>
                <a:fillRect/>
              </a:stretch>
            </p:blipFill>
            <p:spPr>
              <a:xfrm>
                <a:off x="6452947" y="5494978"/>
                <a:ext cx="8618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904D6A38-8FEC-BC44-A9DF-FB6795089F8B}"/>
                  </a:ext>
                </a:extLst>
              </p14:cNvPr>
              <p14:cNvContentPartPr/>
              <p14:nvPr/>
            </p14:nvContentPartPr>
            <p14:xfrm>
              <a:off x="6475267" y="5440618"/>
              <a:ext cx="134280" cy="267840"/>
            </p14:xfrm>
          </p:contentPart>
        </mc:Choice>
        <mc:Fallback xmlns="">
          <p:pic>
            <p:nvPicPr>
              <p:cNvPr id="67" name="Ink 66">
                <a:extLst>
                  <a:ext uri="{FF2B5EF4-FFF2-40B4-BE49-F238E27FC236}">
                    <a16:creationId xmlns:a16="http://schemas.microsoft.com/office/drawing/2014/main" id="{904D6A38-8FEC-BC44-A9DF-FB6795089F8B}"/>
                  </a:ext>
                </a:extLst>
              </p:cNvPr>
              <p:cNvPicPr/>
              <p:nvPr/>
            </p:nvPicPr>
            <p:blipFill>
              <a:blip r:embed="rId89"/>
              <a:stretch>
                <a:fillRect/>
              </a:stretch>
            </p:blipFill>
            <p:spPr>
              <a:xfrm>
                <a:off x="6460147" y="5425138"/>
                <a:ext cx="1648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2DCA9388-3865-BE4F-AE6A-22180FE25E7E}"/>
                  </a:ext>
                </a:extLst>
              </p14:cNvPr>
              <p14:cNvContentPartPr/>
              <p14:nvPr/>
            </p14:nvContentPartPr>
            <p14:xfrm>
              <a:off x="6472387" y="5432698"/>
              <a:ext cx="218160" cy="275400"/>
            </p14:xfrm>
          </p:contentPart>
        </mc:Choice>
        <mc:Fallback xmlns="">
          <p:pic>
            <p:nvPicPr>
              <p:cNvPr id="69" name="Ink 68">
                <a:extLst>
                  <a:ext uri="{FF2B5EF4-FFF2-40B4-BE49-F238E27FC236}">
                    <a16:creationId xmlns:a16="http://schemas.microsoft.com/office/drawing/2014/main" id="{2DCA9388-3865-BE4F-AE6A-22180FE25E7E}"/>
                  </a:ext>
                </a:extLst>
              </p:cNvPr>
              <p:cNvPicPr/>
              <p:nvPr/>
            </p:nvPicPr>
            <p:blipFill>
              <a:blip r:embed="rId91"/>
              <a:stretch>
                <a:fillRect/>
              </a:stretch>
            </p:blipFill>
            <p:spPr>
              <a:xfrm>
                <a:off x="6456907" y="5417218"/>
                <a:ext cx="2487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59F66406-D578-D84F-8FA6-3E1A715D568D}"/>
                  </a:ext>
                </a:extLst>
              </p14:cNvPr>
              <p14:cNvContentPartPr/>
              <p14:nvPr/>
            </p14:nvContentPartPr>
            <p14:xfrm>
              <a:off x="5501827" y="4205098"/>
              <a:ext cx="640080" cy="49680"/>
            </p14:xfrm>
          </p:contentPart>
        </mc:Choice>
        <mc:Fallback xmlns="">
          <p:pic>
            <p:nvPicPr>
              <p:cNvPr id="71" name="Ink 70">
                <a:extLst>
                  <a:ext uri="{FF2B5EF4-FFF2-40B4-BE49-F238E27FC236}">
                    <a16:creationId xmlns:a16="http://schemas.microsoft.com/office/drawing/2014/main" id="{59F66406-D578-D84F-8FA6-3E1A715D568D}"/>
                  </a:ext>
                </a:extLst>
              </p:cNvPr>
              <p:cNvPicPr/>
              <p:nvPr/>
            </p:nvPicPr>
            <p:blipFill>
              <a:blip r:embed="rId93"/>
              <a:stretch>
                <a:fillRect/>
              </a:stretch>
            </p:blipFill>
            <p:spPr>
              <a:xfrm>
                <a:off x="5486347" y="4189618"/>
                <a:ext cx="670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2AB66ED6-3747-B744-8394-0E52E822ADB6}"/>
                  </a:ext>
                </a:extLst>
              </p14:cNvPr>
              <p14:cNvContentPartPr/>
              <p14:nvPr/>
            </p14:nvContentPartPr>
            <p14:xfrm>
              <a:off x="5741587" y="4832938"/>
              <a:ext cx="275400" cy="35640"/>
            </p14:xfrm>
          </p:contentPart>
        </mc:Choice>
        <mc:Fallback xmlns="">
          <p:pic>
            <p:nvPicPr>
              <p:cNvPr id="72" name="Ink 71">
                <a:extLst>
                  <a:ext uri="{FF2B5EF4-FFF2-40B4-BE49-F238E27FC236}">
                    <a16:creationId xmlns:a16="http://schemas.microsoft.com/office/drawing/2014/main" id="{2AB66ED6-3747-B744-8394-0E52E822ADB6}"/>
                  </a:ext>
                </a:extLst>
              </p:cNvPr>
              <p:cNvPicPr/>
              <p:nvPr/>
            </p:nvPicPr>
            <p:blipFill>
              <a:blip r:embed="rId95"/>
              <a:stretch>
                <a:fillRect/>
              </a:stretch>
            </p:blipFill>
            <p:spPr>
              <a:xfrm>
                <a:off x="5726467" y="4817458"/>
                <a:ext cx="306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A889E221-4E29-044E-AA4D-7CBD9F48C027}"/>
                  </a:ext>
                </a:extLst>
              </p14:cNvPr>
              <p14:cNvContentPartPr/>
              <p14:nvPr/>
            </p14:nvContentPartPr>
            <p14:xfrm>
              <a:off x="5805307" y="4282498"/>
              <a:ext cx="28440" cy="430920"/>
            </p14:xfrm>
          </p:contentPart>
        </mc:Choice>
        <mc:Fallback xmlns="">
          <p:pic>
            <p:nvPicPr>
              <p:cNvPr id="73" name="Ink 72">
                <a:extLst>
                  <a:ext uri="{FF2B5EF4-FFF2-40B4-BE49-F238E27FC236}">
                    <a16:creationId xmlns:a16="http://schemas.microsoft.com/office/drawing/2014/main" id="{A889E221-4E29-044E-AA4D-7CBD9F48C027}"/>
                  </a:ext>
                </a:extLst>
              </p:cNvPr>
              <p:cNvPicPr/>
              <p:nvPr/>
            </p:nvPicPr>
            <p:blipFill>
              <a:blip r:embed="rId97"/>
              <a:stretch>
                <a:fillRect/>
              </a:stretch>
            </p:blipFill>
            <p:spPr>
              <a:xfrm>
                <a:off x="5789827" y="4267378"/>
                <a:ext cx="5904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Ink 73">
                <a:extLst>
                  <a:ext uri="{FF2B5EF4-FFF2-40B4-BE49-F238E27FC236}">
                    <a16:creationId xmlns:a16="http://schemas.microsoft.com/office/drawing/2014/main" id="{2EAF1019-DCD2-A340-B152-F86289AAE804}"/>
                  </a:ext>
                </a:extLst>
              </p14:cNvPr>
              <p14:cNvContentPartPr/>
              <p14:nvPr/>
            </p14:nvContentPartPr>
            <p14:xfrm>
              <a:off x="5685067" y="4275658"/>
              <a:ext cx="176760" cy="145440"/>
            </p14:xfrm>
          </p:contentPart>
        </mc:Choice>
        <mc:Fallback xmlns="">
          <p:pic>
            <p:nvPicPr>
              <p:cNvPr id="74" name="Ink 73">
                <a:extLst>
                  <a:ext uri="{FF2B5EF4-FFF2-40B4-BE49-F238E27FC236}">
                    <a16:creationId xmlns:a16="http://schemas.microsoft.com/office/drawing/2014/main" id="{2EAF1019-DCD2-A340-B152-F86289AAE804}"/>
                  </a:ext>
                </a:extLst>
              </p:cNvPr>
              <p:cNvPicPr/>
              <p:nvPr/>
            </p:nvPicPr>
            <p:blipFill>
              <a:blip r:embed="rId99"/>
              <a:stretch>
                <a:fillRect/>
              </a:stretch>
            </p:blipFill>
            <p:spPr>
              <a:xfrm>
                <a:off x="5669947" y="4260178"/>
                <a:ext cx="207360" cy="176040"/>
              </a:xfrm>
              <a:prstGeom prst="rect">
                <a:avLst/>
              </a:prstGeom>
            </p:spPr>
          </p:pic>
        </mc:Fallback>
      </mc:AlternateContent>
      <p:grpSp>
        <p:nvGrpSpPr>
          <p:cNvPr id="77" name="Group 76">
            <a:extLst>
              <a:ext uri="{FF2B5EF4-FFF2-40B4-BE49-F238E27FC236}">
                <a16:creationId xmlns:a16="http://schemas.microsoft.com/office/drawing/2014/main" id="{117A8324-938A-4F44-BF80-76B9B28DB912}"/>
              </a:ext>
            </a:extLst>
          </p:cNvPr>
          <p:cNvGrpSpPr/>
          <p:nvPr/>
        </p:nvGrpSpPr>
        <p:grpSpPr>
          <a:xfrm>
            <a:off x="9516187" y="3823858"/>
            <a:ext cx="748440" cy="966960"/>
            <a:chOff x="9516187" y="3823858"/>
            <a:chExt cx="748440" cy="966960"/>
          </a:xfrm>
        </p:grpSpPr>
        <mc:AlternateContent xmlns:mc="http://schemas.openxmlformats.org/markup-compatibility/2006" xmlns:p14="http://schemas.microsoft.com/office/powerpoint/2010/main">
          <mc:Choice Requires="p14">
            <p:contentPart p14:bwMode="auto" r:id="rId100">
              <p14:nvContentPartPr>
                <p14:cNvPr id="46" name="Ink 45">
                  <a:extLst>
                    <a:ext uri="{FF2B5EF4-FFF2-40B4-BE49-F238E27FC236}">
                      <a16:creationId xmlns:a16="http://schemas.microsoft.com/office/drawing/2014/main" id="{7CFDF97A-C21B-044D-82EF-E798FF109BDA}"/>
                    </a:ext>
                  </a:extLst>
                </p14:cNvPr>
                <p14:cNvContentPartPr/>
                <p14:nvPr/>
              </p14:nvContentPartPr>
              <p14:xfrm>
                <a:off x="9664507" y="4084858"/>
                <a:ext cx="56880" cy="691920"/>
              </p14:xfrm>
            </p:contentPart>
          </mc:Choice>
          <mc:Fallback xmlns="">
            <p:pic>
              <p:nvPicPr>
                <p:cNvPr id="46" name="Ink 45">
                  <a:extLst>
                    <a:ext uri="{FF2B5EF4-FFF2-40B4-BE49-F238E27FC236}">
                      <a16:creationId xmlns:a16="http://schemas.microsoft.com/office/drawing/2014/main" id="{7CFDF97A-C21B-044D-82EF-E798FF109BDA}"/>
                    </a:ext>
                  </a:extLst>
                </p:cNvPr>
                <p:cNvPicPr/>
                <p:nvPr/>
              </p:nvPicPr>
              <p:blipFill>
                <a:blip r:embed="rId101"/>
                <a:stretch>
                  <a:fillRect/>
                </a:stretch>
              </p:blipFill>
              <p:spPr>
                <a:xfrm>
                  <a:off x="9649387" y="4069738"/>
                  <a:ext cx="8748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7" name="Ink 46">
                  <a:extLst>
                    <a:ext uri="{FF2B5EF4-FFF2-40B4-BE49-F238E27FC236}">
                      <a16:creationId xmlns:a16="http://schemas.microsoft.com/office/drawing/2014/main" id="{9EBF6D1E-BE8A-CF49-B467-E2542687F124}"/>
                    </a:ext>
                  </a:extLst>
                </p14:cNvPr>
                <p14:cNvContentPartPr/>
                <p14:nvPr/>
              </p14:nvContentPartPr>
              <p14:xfrm>
                <a:off x="9516187" y="4550698"/>
                <a:ext cx="233280" cy="240120"/>
              </p14:xfrm>
            </p:contentPart>
          </mc:Choice>
          <mc:Fallback xmlns="">
            <p:pic>
              <p:nvPicPr>
                <p:cNvPr id="47" name="Ink 46">
                  <a:extLst>
                    <a:ext uri="{FF2B5EF4-FFF2-40B4-BE49-F238E27FC236}">
                      <a16:creationId xmlns:a16="http://schemas.microsoft.com/office/drawing/2014/main" id="{9EBF6D1E-BE8A-CF49-B467-E2542687F124}"/>
                    </a:ext>
                  </a:extLst>
                </p:cNvPr>
                <p:cNvPicPr/>
                <p:nvPr/>
              </p:nvPicPr>
              <p:blipFill>
                <a:blip r:embed="rId103"/>
                <a:stretch>
                  <a:fillRect/>
                </a:stretch>
              </p:blipFill>
              <p:spPr>
                <a:xfrm>
                  <a:off x="9501067" y="4535578"/>
                  <a:ext cx="263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Ink 47">
                  <a:extLst>
                    <a:ext uri="{FF2B5EF4-FFF2-40B4-BE49-F238E27FC236}">
                      <a16:creationId xmlns:a16="http://schemas.microsoft.com/office/drawing/2014/main" id="{5ABB2646-6A49-B441-AD26-CABA8A737439}"/>
                    </a:ext>
                  </a:extLst>
                </p14:cNvPr>
                <p14:cNvContentPartPr/>
                <p14:nvPr/>
              </p14:nvContentPartPr>
              <p14:xfrm>
                <a:off x="9560107" y="4053538"/>
                <a:ext cx="288000" cy="179280"/>
              </p14:xfrm>
            </p:contentPart>
          </mc:Choice>
          <mc:Fallback xmlns="">
            <p:pic>
              <p:nvPicPr>
                <p:cNvPr id="48" name="Ink 47">
                  <a:extLst>
                    <a:ext uri="{FF2B5EF4-FFF2-40B4-BE49-F238E27FC236}">
                      <a16:creationId xmlns:a16="http://schemas.microsoft.com/office/drawing/2014/main" id="{5ABB2646-6A49-B441-AD26-CABA8A737439}"/>
                    </a:ext>
                  </a:extLst>
                </p:cNvPr>
                <p:cNvPicPr/>
                <p:nvPr/>
              </p:nvPicPr>
              <p:blipFill>
                <a:blip r:embed="rId105"/>
                <a:stretch>
                  <a:fillRect/>
                </a:stretch>
              </p:blipFill>
              <p:spPr>
                <a:xfrm>
                  <a:off x="9544987" y="4038418"/>
                  <a:ext cx="318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78830F85-F76E-714B-B7EE-3D8794834A66}"/>
                    </a:ext>
                  </a:extLst>
                </p14:cNvPr>
                <p14:cNvContentPartPr/>
                <p14:nvPr/>
              </p14:nvContentPartPr>
              <p14:xfrm>
                <a:off x="9784387" y="3823858"/>
                <a:ext cx="480240" cy="169560"/>
              </p14:xfrm>
            </p:contentPart>
          </mc:Choice>
          <mc:Fallback xmlns="">
            <p:pic>
              <p:nvPicPr>
                <p:cNvPr id="76" name="Ink 75">
                  <a:extLst>
                    <a:ext uri="{FF2B5EF4-FFF2-40B4-BE49-F238E27FC236}">
                      <a16:creationId xmlns:a16="http://schemas.microsoft.com/office/drawing/2014/main" id="{78830F85-F76E-714B-B7EE-3D8794834A66}"/>
                    </a:ext>
                  </a:extLst>
                </p:cNvPr>
                <p:cNvPicPr/>
                <p:nvPr/>
              </p:nvPicPr>
              <p:blipFill>
                <a:blip r:embed="rId107"/>
                <a:stretch>
                  <a:fillRect/>
                </a:stretch>
              </p:blipFill>
              <p:spPr>
                <a:xfrm>
                  <a:off x="9769267" y="3808738"/>
                  <a:ext cx="510480" cy="200160"/>
                </a:xfrm>
                <a:prstGeom prst="rect">
                  <a:avLst/>
                </a:prstGeom>
              </p:spPr>
            </p:pic>
          </mc:Fallback>
        </mc:AlternateContent>
      </p:grpSp>
    </p:spTree>
    <p:extLst>
      <p:ext uri="{BB962C8B-B14F-4D97-AF65-F5344CB8AC3E}">
        <p14:creationId xmlns:p14="http://schemas.microsoft.com/office/powerpoint/2010/main" val="180384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11</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Regularization Strategies: Dataset Augmentation</a:t>
            </a:r>
            <a:endParaRPr sz="3600" dirty="0">
              <a:solidFill>
                <a:srgbClr val="434343"/>
              </a:solidFill>
            </a:endParaRPr>
          </a:p>
        </p:txBody>
      </p:sp>
      <p:sp>
        <p:nvSpPr>
          <p:cNvPr id="9" name="TextBox 8"/>
          <p:cNvSpPr txBox="1"/>
          <p:nvPr/>
        </p:nvSpPr>
        <p:spPr>
          <a:xfrm>
            <a:off x="838200" y="1410652"/>
            <a:ext cx="11072149" cy="923330"/>
          </a:xfrm>
          <a:prstGeom prst="rect">
            <a:avLst/>
          </a:prstGeom>
          <a:noFill/>
        </p:spPr>
        <p:txBody>
          <a:bodyPr wrap="square" rtlCol="0">
            <a:spAutoFit/>
          </a:bodyPr>
          <a:lstStyle/>
          <a:p>
            <a:pPr marL="285750" indent="-285750">
              <a:buFont typeface="Arial" charset="0"/>
              <a:buChar char="•"/>
            </a:pPr>
            <a:r>
              <a:rPr lang="en-US" dirty="0"/>
              <a:t>One way to get better generalization is to train on more data.</a:t>
            </a:r>
          </a:p>
          <a:p>
            <a:pPr marL="285750" indent="-285750">
              <a:buFont typeface="Arial" charset="0"/>
              <a:buChar char="•"/>
            </a:pPr>
            <a:r>
              <a:rPr lang="en-US" dirty="0"/>
              <a:t>But under most circumstances, data is limited. Furthermore, labelling is an extremely tedious task.</a:t>
            </a:r>
          </a:p>
          <a:p>
            <a:pPr marL="285750" indent="-285750">
              <a:buFont typeface="Arial" charset="0"/>
              <a:buChar char="•"/>
            </a:pPr>
            <a:r>
              <a:rPr lang="en-US" dirty="0"/>
              <a:t>Dataset Augmentation provides a cheap and easy way to increase the amount of training data.</a:t>
            </a:r>
          </a:p>
        </p:txBody>
      </p:sp>
      <p:pic>
        <p:nvPicPr>
          <p:cNvPr id="1026"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7213" r="21639"/>
          <a:stretch/>
        </p:blipFill>
        <p:spPr bwMode="auto">
          <a:xfrm>
            <a:off x="6335840" y="2630666"/>
            <a:ext cx="233846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7213" r="21639"/>
          <a:stretch/>
        </p:blipFill>
        <p:spPr bwMode="auto">
          <a:xfrm flipH="1">
            <a:off x="9486273" y="2630666"/>
            <a:ext cx="233846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26" y="3339350"/>
            <a:ext cx="4567241" cy="1862238"/>
          </a:xfrm>
          <a:prstGeom prst="rect">
            <a:avLst/>
          </a:prstGeom>
        </p:spPr>
      </p:pic>
      <p:sp>
        <p:nvSpPr>
          <p:cNvPr id="11" name="TextBox 10"/>
          <p:cNvSpPr txBox="1"/>
          <p:nvPr/>
        </p:nvSpPr>
        <p:spPr>
          <a:xfrm>
            <a:off x="1903751" y="5456420"/>
            <a:ext cx="1208279" cy="369332"/>
          </a:xfrm>
          <a:prstGeom prst="rect">
            <a:avLst/>
          </a:prstGeom>
          <a:noFill/>
        </p:spPr>
        <p:txBody>
          <a:bodyPr wrap="none" rtlCol="0">
            <a:spAutoFit/>
          </a:bodyPr>
          <a:lstStyle/>
          <a:p>
            <a:r>
              <a:rPr lang="en-US"/>
              <a:t>Color Jitter</a:t>
            </a:r>
          </a:p>
        </p:txBody>
      </p:sp>
      <p:sp>
        <p:nvSpPr>
          <p:cNvPr id="13" name="TextBox 12"/>
          <p:cNvSpPr txBox="1"/>
          <p:nvPr/>
        </p:nvSpPr>
        <p:spPr>
          <a:xfrm>
            <a:off x="8562405" y="6124870"/>
            <a:ext cx="1535933" cy="369332"/>
          </a:xfrm>
          <a:prstGeom prst="rect">
            <a:avLst/>
          </a:prstGeom>
          <a:noFill/>
        </p:spPr>
        <p:txBody>
          <a:bodyPr wrap="none" rtlCol="0">
            <a:spAutoFit/>
          </a:bodyPr>
          <a:lstStyle/>
          <a:p>
            <a:r>
              <a:rPr lang="en-US" dirty="0"/>
              <a:t>Horizontal Flip</a:t>
            </a:r>
          </a:p>
        </p:txBody>
      </p:sp>
      <p:sp>
        <p:nvSpPr>
          <p:cNvPr id="12" name="TextBox 11"/>
          <p:cNvSpPr txBox="1"/>
          <p:nvPr/>
        </p:nvSpPr>
        <p:spPr>
          <a:xfrm>
            <a:off x="495950" y="6032413"/>
            <a:ext cx="2252411" cy="369332"/>
          </a:xfrm>
          <a:prstGeom prst="rect">
            <a:avLst/>
          </a:prstGeom>
          <a:noFill/>
        </p:spPr>
        <p:txBody>
          <a:bodyPr wrap="none" rtlCol="0">
            <a:spAutoFit/>
          </a:bodyPr>
          <a:lstStyle/>
          <a:p>
            <a:r>
              <a:rPr lang="en-US"/>
              <a:t>And many many more</a:t>
            </a:r>
          </a:p>
        </p:txBody>
      </p:sp>
    </p:spTree>
    <p:extLst>
      <p:ext uri="{BB962C8B-B14F-4D97-AF65-F5344CB8AC3E}">
        <p14:creationId xmlns:p14="http://schemas.microsoft.com/office/powerpoint/2010/main" val="211772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87" y="3441977"/>
            <a:ext cx="3339142" cy="3096062"/>
          </a:xfrm>
          <a:prstGeom prst="rect">
            <a:avLst/>
          </a:prstGeom>
        </p:spPr>
      </p:pic>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12</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Regularization Strategies: Dropout</a:t>
            </a:r>
            <a:endParaRPr sz="3600" dirty="0">
              <a:solidFill>
                <a:srgbClr val="434343"/>
              </a:solidFill>
            </a:endParaRPr>
          </a:p>
        </p:txBody>
      </p:sp>
      <p:sp>
        <p:nvSpPr>
          <p:cNvPr id="9" name="TextBox 8"/>
          <p:cNvSpPr txBox="1"/>
          <p:nvPr/>
        </p:nvSpPr>
        <p:spPr>
          <a:xfrm>
            <a:off x="838200" y="1410652"/>
            <a:ext cx="11072149" cy="2031325"/>
          </a:xfrm>
          <a:prstGeom prst="rect">
            <a:avLst/>
          </a:prstGeom>
          <a:noFill/>
        </p:spPr>
        <p:txBody>
          <a:bodyPr wrap="square" rtlCol="0">
            <a:spAutoFit/>
          </a:bodyPr>
          <a:lstStyle/>
          <a:p>
            <a:pPr marL="285750" indent="-285750">
              <a:buFont typeface="Arial" charset="0"/>
              <a:buChar char="•"/>
            </a:pPr>
            <a:r>
              <a:rPr lang="en-US" dirty="0"/>
              <a:t>Bagging is a technique for reducing generalization error through combining several models (</a:t>
            </a:r>
            <a:r>
              <a:rPr lang="en-US" dirty="0" err="1"/>
              <a:t>Breiman</a:t>
            </a:r>
            <a:r>
              <a:rPr lang="en-US" dirty="0"/>
              <a:t>, 1994)</a:t>
            </a:r>
          </a:p>
          <a:p>
            <a:pPr marL="285750" indent="-285750">
              <a:buFont typeface="Arial" charset="0"/>
              <a:buChar char="•"/>
            </a:pPr>
            <a:r>
              <a:rPr lang="en-US" dirty="0"/>
              <a:t>Bagging: (1) Train k different models on k different subsets of training data, constructed to have the same number of examples as the original dataset through random sampling from that dataset with replacement</a:t>
            </a:r>
          </a:p>
          <a:p>
            <a:pPr marL="285750" indent="-285750">
              <a:buFont typeface="Arial" charset="0"/>
              <a:buChar char="•"/>
            </a:pPr>
            <a:r>
              <a:rPr lang="en-US" dirty="0"/>
              <a:t>Bagging: (2) Have all of the models vote on the output for test examples</a:t>
            </a:r>
          </a:p>
          <a:p>
            <a:pPr marL="285750" indent="-285750">
              <a:buFont typeface="Arial" charset="0"/>
              <a:buChar char="•"/>
            </a:pPr>
            <a:r>
              <a:rPr lang="en-US" dirty="0"/>
              <a:t>Dropout is a computationally inexpensive but powerful extension of Bagging</a:t>
            </a:r>
          </a:p>
          <a:p>
            <a:pPr marL="285750" indent="-285750">
              <a:buFont typeface="Arial" charset="0"/>
              <a:buChar char="•"/>
            </a:pPr>
            <a:r>
              <a:rPr lang="en-US" dirty="0"/>
              <a:t>Training with dropout consists of training sub-networks that can be formed by removing non-output units from an underlying base network</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404864"/>
            <a:ext cx="5371787" cy="2711970"/>
          </a:xfrm>
          <a:prstGeom prst="rect">
            <a:avLst/>
          </a:prstGeom>
        </p:spPr>
      </p:pic>
      <p:sp>
        <p:nvSpPr>
          <p:cNvPr id="15" name="Google Shape;88;p12"/>
          <p:cNvSpPr txBox="1"/>
          <p:nvPr/>
        </p:nvSpPr>
        <p:spPr>
          <a:xfrm>
            <a:off x="8839201" y="6254388"/>
            <a:ext cx="3337810" cy="283651"/>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Goodfellow</a:t>
            </a:r>
            <a:r>
              <a:rPr lang="en-US" sz="1000" dirty="0">
                <a:solidFill>
                  <a:srgbClr val="999999"/>
                </a:solidFill>
              </a:rPr>
              <a:t> et. al., </a:t>
            </a:r>
            <a:r>
              <a:rPr lang="en-US" sz="1000" dirty="0" err="1">
                <a:solidFill>
                  <a:srgbClr val="999999"/>
                </a:solidFill>
              </a:rPr>
              <a:t>Karpathy</a:t>
            </a:r>
            <a:r>
              <a:rPr lang="en-US" sz="1000" dirty="0">
                <a:solidFill>
                  <a:srgbClr val="999999"/>
                </a:solidFill>
              </a:rPr>
              <a:t> et. al.</a:t>
            </a:r>
          </a:p>
          <a:p>
            <a:endParaRPr sz="1000" dirty="0">
              <a:solidFill>
                <a:srgbClr val="999999"/>
              </a:solidFill>
            </a:endParaRPr>
          </a:p>
        </p:txBody>
      </p:sp>
    </p:spTree>
    <p:extLst>
      <p:ext uri="{BB962C8B-B14F-4D97-AF65-F5344CB8AC3E}">
        <p14:creationId xmlns:p14="http://schemas.microsoft.com/office/powerpoint/2010/main" val="17359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13</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Dropout – At Test Time</a:t>
            </a:r>
            <a:endParaRPr sz="3600" dirty="0">
              <a:solidFill>
                <a:srgbClr val="434343"/>
              </a:solidFill>
            </a:endParaRPr>
          </a:p>
        </p:txBody>
      </p:sp>
      <p:sp>
        <p:nvSpPr>
          <p:cNvPr id="9" name="TextBox 8"/>
          <p:cNvSpPr txBox="1"/>
          <p:nvPr/>
        </p:nvSpPr>
        <p:spPr>
          <a:xfrm>
            <a:off x="3971925" y="1410652"/>
            <a:ext cx="7938425" cy="5586145"/>
          </a:xfrm>
          <a:prstGeom prst="rect">
            <a:avLst/>
          </a:prstGeom>
          <a:noFill/>
        </p:spPr>
        <p:txBody>
          <a:bodyPr wrap="square" rtlCol="0">
            <a:spAutoFit/>
          </a:bodyPr>
          <a:lstStyle/>
          <a:p>
            <a:pPr marL="285750" indent="-285750">
              <a:buFont typeface="Arial" charset="0"/>
              <a:buChar char="•"/>
            </a:pPr>
            <a:r>
              <a:rPr lang="en-US" sz="2100" dirty="0"/>
              <a:t>Ideally, the randomness would have to be integrated out.</a:t>
            </a:r>
          </a:p>
          <a:p>
            <a:pPr marL="285750" indent="-285750">
              <a:buFont typeface="Arial" charset="0"/>
              <a:buChar char="•"/>
            </a:pPr>
            <a:r>
              <a:rPr lang="en-US" sz="2100" dirty="0"/>
              <a:t>Monte Carlo approximation: Do many forward passes with different random neurons dropped out. Then average out all predictions.</a:t>
            </a:r>
          </a:p>
          <a:p>
            <a:pPr marL="285750" indent="-285750">
              <a:buFont typeface="Arial" charset="0"/>
              <a:buChar char="•"/>
            </a:pPr>
            <a:r>
              <a:rPr lang="en-US" sz="2100" u="sng" dirty="0"/>
              <a:t>An approximation to this approximation</a:t>
            </a:r>
            <a:r>
              <a:rPr lang="en-US" sz="2100" dirty="0"/>
              <a:t>: </a:t>
            </a:r>
          </a:p>
          <a:p>
            <a:pPr marL="742950" lvl="1" indent="-285750">
              <a:buFont typeface="Arial" charset="0"/>
              <a:buChar char="•"/>
            </a:pPr>
            <a:r>
              <a:rPr lang="en-US" sz="2100" dirty="0"/>
              <a:t>Can this be done in a single forward pass!</a:t>
            </a:r>
          </a:p>
          <a:p>
            <a:pPr marL="742950" lvl="1" indent="-285750">
              <a:buFont typeface="Arial" charset="0"/>
              <a:buChar char="•"/>
            </a:pPr>
            <a:r>
              <a:rPr lang="en-US" sz="2100" dirty="0"/>
              <a:t>Can this be done without dropping out any neuron during forward pass at test time!</a:t>
            </a:r>
          </a:p>
          <a:p>
            <a:pPr marL="742950" lvl="1" indent="-285750">
              <a:buFont typeface="Arial" charset="0"/>
              <a:buChar char="•"/>
            </a:pPr>
            <a:r>
              <a:rPr lang="en-US" sz="2100" dirty="0"/>
              <a:t>1</a:t>
            </a:r>
            <a:r>
              <a:rPr lang="en-US" sz="2100" baseline="30000" dirty="0"/>
              <a:t>st</a:t>
            </a:r>
            <a:r>
              <a:rPr lang="en-US" sz="2100" dirty="0"/>
              <a:t> way: Get the output of the network at test time with all neurons on. Scale down this by multiplying it with the probability value with which neurons are dropped during training.</a:t>
            </a:r>
          </a:p>
          <a:p>
            <a:pPr marL="742950" lvl="1" indent="-285750">
              <a:buFont typeface="Arial" charset="0"/>
              <a:buChar char="•"/>
            </a:pPr>
            <a:r>
              <a:rPr lang="en-US" sz="2100" dirty="0"/>
              <a:t>2</a:t>
            </a:r>
            <a:r>
              <a:rPr lang="en-US" sz="2100" baseline="30000" dirty="0"/>
              <a:t>nd</a:t>
            </a:r>
            <a:r>
              <a:rPr lang="en-US" sz="2100" dirty="0"/>
              <a:t> way: During training compute the output of the network that you get after dropping out neurons with probability ‘p’. During training itself, scale up this by multiplying it with (1/p). At test time, get the output as what is coming by keeping all the neurons on.</a:t>
            </a:r>
          </a:p>
          <a:p>
            <a:pPr marL="285750" indent="-285750">
              <a:buFont typeface="Arial" charset="0"/>
              <a:buChar char="•"/>
            </a:pPr>
            <a:endParaRPr lang="en-US" sz="2100" dirty="0"/>
          </a:p>
        </p:txBody>
      </p:sp>
      <p:sp>
        <p:nvSpPr>
          <p:cNvPr id="15" name="Google Shape;88;p12"/>
          <p:cNvSpPr txBox="1"/>
          <p:nvPr/>
        </p:nvSpPr>
        <p:spPr>
          <a:xfrm>
            <a:off x="8839201" y="6254388"/>
            <a:ext cx="3337810" cy="283651"/>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Goodfellow</a:t>
            </a:r>
            <a:r>
              <a:rPr lang="en-US" sz="1000" dirty="0">
                <a:solidFill>
                  <a:srgbClr val="999999"/>
                </a:solidFill>
              </a:rPr>
              <a:t> et. al., </a:t>
            </a:r>
            <a:r>
              <a:rPr lang="en-US" sz="1000" dirty="0" err="1">
                <a:solidFill>
                  <a:srgbClr val="999999"/>
                </a:solidFill>
              </a:rPr>
              <a:t>Karpathy</a:t>
            </a:r>
            <a:r>
              <a:rPr lang="en-US" sz="1000" dirty="0">
                <a:solidFill>
                  <a:srgbClr val="999999"/>
                </a:solidFill>
              </a:rPr>
              <a:t> et. al.</a:t>
            </a:r>
          </a:p>
          <a:p>
            <a:endParaRPr sz="1000" dirty="0">
              <a:solidFill>
                <a:srgbClr val="999999"/>
              </a:solidFill>
            </a:endParaRPr>
          </a:p>
        </p:txBody>
      </p:sp>
      <p:pic>
        <p:nvPicPr>
          <p:cNvPr id="10" name="Picture 9">
            <a:extLst>
              <a:ext uri="{FF2B5EF4-FFF2-40B4-BE49-F238E27FC236}">
                <a16:creationId xmlns:a16="http://schemas.microsoft.com/office/drawing/2014/main" id="{A8706E1F-801B-2A46-90E0-0793097C18D9}"/>
              </a:ext>
            </a:extLst>
          </p:cNvPr>
          <p:cNvPicPr>
            <a:picLocks noChangeAspect="1"/>
          </p:cNvPicPr>
          <p:nvPr/>
        </p:nvPicPr>
        <p:blipFill>
          <a:blip r:embed="rId3"/>
          <a:stretch>
            <a:fillRect/>
          </a:stretch>
        </p:blipFill>
        <p:spPr>
          <a:xfrm>
            <a:off x="549796" y="1971675"/>
            <a:ext cx="3259383" cy="3514726"/>
          </a:xfrm>
          <a:prstGeom prst="rect">
            <a:avLst/>
          </a:prstGeom>
        </p:spPr>
      </p:pic>
    </p:spTree>
    <p:extLst>
      <p:ext uri="{BB962C8B-B14F-4D97-AF65-F5344CB8AC3E}">
        <p14:creationId xmlns:p14="http://schemas.microsoft.com/office/powerpoint/2010/main" val="2932255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105679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Dropout (Fun Intuition)</a:t>
            </a:r>
            <a:endParaRPr sz="3630" dirty="0"/>
          </a:p>
        </p:txBody>
      </p:sp>
      <p:sp>
        <p:nvSpPr>
          <p:cNvPr id="5" name="Footer Placeholder 1"/>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14</a:t>
            </a:fld>
            <a:endParaRPr lang="en-US"/>
          </a:p>
        </p:txBody>
      </p:sp>
      <p:pic>
        <p:nvPicPr>
          <p:cNvPr id="1026" name="Picture 2" descr="ropout (Srivastava et al., 2014) may be the first instance of a h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126" y="2097838"/>
            <a:ext cx="7932677" cy="329712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8199120" y="3291840"/>
            <a:ext cx="181356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308086" y="3681141"/>
            <a:ext cx="7765554" cy="652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23326" y="4062141"/>
            <a:ext cx="7765554" cy="652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308086" y="4477591"/>
            <a:ext cx="3665994" cy="308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838200" y="6356350"/>
            <a:ext cx="1173997" cy="365125"/>
          </a:xfrm>
        </p:spPr>
        <p:txBody>
          <a:bodyPr/>
          <a:lstStyle/>
          <a:p>
            <a:r>
              <a:rPr lang="en-US"/>
              <a:t>08 Feb 2021</a:t>
            </a:r>
            <a:endParaRPr lang="en-US" dirty="0"/>
          </a:p>
        </p:txBody>
      </p:sp>
    </p:spTree>
    <p:extLst>
      <p:ext uri="{BB962C8B-B14F-4D97-AF65-F5344CB8AC3E}">
        <p14:creationId xmlns:p14="http://schemas.microsoft.com/office/powerpoint/2010/main" val="169081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00;p14"/>
          <p:cNvSpPr txBox="1"/>
          <p:nvPr/>
        </p:nvSpPr>
        <p:spPr>
          <a:xfrm>
            <a:off x="154308" y="86472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Batch Normalization </a:t>
            </a:r>
            <a:endParaRPr sz="3600" dirty="0">
              <a:solidFill>
                <a:srgbClr val="434343"/>
              </a:solidFill>
            </a:endParaRPr>
          </a:p>
        </p:txBody>
      </p:sp>
      <p:sp>
        <p:nvSpPr>
          <p:cNvPr id="14" name="Rectangle 13">
            <a:extLst>
              <a:ext uri="{FF2B5EF4-FFF2-40B4-BE49-F238E27FC236}">
                <a16:creationId xmlns:a16="http://schemas.microsoft.com/office/drawing/2014/main" id="{F25E2A1F-AE1E-4311-9D24-57C8C4271F7C}"/>
              </a:ext>
            </a:extLst>
          </p:cNvPr>
          <p:cNvSpPr/>
          <p:nvPr/>
        </p:nvSpPr>
        <p:spPr>
          <a:xfrm>
            <a:off x="1527164" y="1959013"/>
            <a:ext cx="2734543" cy="1098704"/>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5" name="Straight Arrow Connector 14">
            <a:extLst>
              <a:ext uri="{FF2B5EF4-FFF2-40B4-BE49-F238E27FC236}">
                <a16:creationId xmlns:a16="http://schemas.microsoft.com/office/drawing/2014/main" id="{F2AB59D1-4747-4102-AB63-4C98084C8604}"/>
              </a:ext>
            </a:extLst>
          </p:cNvPr>
          <p:cNvCxnSpPr>
            <a:endCxn id="34" idx="1"/>
          </p:cNvCxnSpPr>
          <p:nvPr/>
        </p:nvCxnSpPr>
        <p:spPr>
          <a:xfrm>
            <a:off x="663068" y="1740794"/>
            <a:ext cx="1113565" cy="556303"/>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7A2D0D-FDAC-4762-9468-CBA95D88EC79}"/>
              </a:ext>
            </a:extLst>
          </p:cNvPr>
          <p:cNvCxnSpPr>
            <a:endCxn id="34" idx="2"/>
          </p:cNvCxnSpPr>
          <p:nvPr/>
        </p:nvCxnSpPr>
        <p:spPr>
          <a:xfrm>
            <a:off x="663068" y="2551684"/>
            <a:ext cx="1008112" cy="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6FC58C-B9FF-4A65-BD02-17380D3CC4EE}"/>
              </a:ext>
            </a:extLst>
          </p:cNvPr>
          <p:cNvCxnSpPr>
            <a:endCxn id="34" idx="3"/>
          </p:cNvCxnSpPr>
          <p:nvPr/>
        </p:nvCxnSpPr>
        <p:spPr>
          <a:xfrm flipV="1">
            <a:off x="730160" y="2806271"/>
            <a:ext cx="1046473" cy="1249612"/>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B8AD03C-CCC2-449B-9C1C-566B041A895A}"/>
              </a:ext>
            </a:extLst>
          </p:cNvPr>
          <p:cNvCxnSpPr>
            <a:endCxn id="34" idx="4"/>
          </p:cNvCxnSpPr>
          <p:nvPr/>
        </p:nvCxnSpPr>
        <p:spPr>
          <a:xfrm flipV="1">
            <a:off x="2031220" y="2911724"/>
            <a:ext cx="0" cy="108012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D1ED076-E90E-469C-9490-CFE107C064F3}"/>
              </a:ext>
            </a:extLst>
          </p:cNvPr>
          <p:cNvCxnSpPr>
            <a:stCxn id="34" idx="6"/>
          </p:cNvCxnSpPr>
          <p:nvPr/>
        </p:nvCxnSpPr>
        <p:spPr>
          <a:xfrm flipV="1">
            <a:off x="2391260" y="2549195"/>
            <a:ext cx="1081771" cy="24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2F9EF37-3D87-476B-A770-D285127AAD3D}"/>
              </a:ext>
            </a:extLst>
          </p:cNvPr>
          <p:cNvGrpSpPr/>
          <p:nvPr/>
        </p:nvGrpSpPr>
        <p:grpSpPr>
          <a:xfrm>
            <a:off x="1139326" y="2962687"/>
            <a:ext cx="36000" cy="340800"/>
            <a:chOff x="2731586" y="4043627"/>
            <a:chExt cx="36000" cy="340800"/>
          </a:xfrm>
        </p:grpSpPr>
        <p:sp>
          <p:nvSpPr>
            <p:cNvPr id="21" name="Oval 20">
              <a:extLst>
                <a:ext uri="{FF2B5EF4-FFF2-40B4-BE49-F238E27FC236}">
                  <a16:creationId xmlns:a16="http://schemas.microsoft.com/office/drawing/2014/main" id="{82C81A79-FD20-4FE1-9127-1BD5B0BCEEF6}"/>
                </a:ext>
              </a:extLst>
            </p:cNvPr>
            <p:cNvSpPr/>
            <p:nvPr/>
          </p:nvSpPr>
          <p:spPr>
            <a:xfrm>
              <a:off x="2731586" y="4043627"/>
              <a:ext cx="36000"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776FD5DB-52AE-4F74-94ED-7B5F9CB32F8D}"/>
                </a:ext>
              </a:extLst>
            </p:cNvPr>
            <p:cNvSpPr/>
            <p:nvPr/>
          </p:nvSpPr>
          <p:spPr>
            <a:xfrm>
              <a:off x="2731586" y="4196027"/>
              <a:ext cx="36000"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E158D396-712D-4085-B419-0B792F38D93D}"/>
                </a:ext>
              </a:extLst>
            </p:cNvPr>
            <p:cNvSpPr/>
            <p:nvPr/>
          </p:nvSpPr>
          <p:spPr>
            <a:xfrm>
              <a:off x="2731586" y="4348427"/>
              <a:ext cx="36000" cy="3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0730AC7-0202-48C3-B7FB-5EEA412E7D77}"/>
                  </a:ext>
                </a:extLst>
              </p:cNvPr>
              <p:cNvSpPr txBox="1"/>
              <p:nvPr/>
            </p:nvSpPr>
            <p:spPr>
              <a:xfrm>
                <a:off x="186718" y="1410652"/>
                <a:ext cx="50853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b="0" i="1" smtClean="0">
                              <a:latin typeface="Cambria Math" panose="02040503050406030204" pitchFamily="18" charset="0"/>
                            </a:rPr>
                            <m:t>1</m:t>
                          </m:r>
                        </m:sub>
                      </m:sSub>
                    </m:oMath>
                  </m:oMathPara>
                </a14:m>
                <a:endParaRPr lang="en-US" sz="3200" b="0" dirty="0"/>
              </a:p>
            </p:txBody>
          </p:sp>
        </mc:Choice>
        <mc:Fallback xmlns="">
          <p:sp>
            <p:nvSpPr>
              <p:cNvPr id="24" name="TextBox 23">
                <a:extLst>
                  <a:ext uri="{FF2B5EF4-FFF2-40B4-BE49-F238E27FC236}">
                    <a16:creationId xmlns:a16="http://schemas.microsoft.com/office/drawing/2014/main" id="{F0730AC7-0202-48C3-B7FB-5EEA412E7D77}"/>
                  </a:ext>
                </a:extLst>
              </p:cNvPr>
              <p:cNvSpPr txBox="1">
                <a:spLocks noRot="1" noChangeAspect="1" noMove="1" noResize="1" noEditPoints="1" noAdjustHandles="1" noChangeArrowheads="1" noChangeShapeType="1" noTextEdit="1"/>
              </p:cNvSpPr>
              <p:nvPr/>
            </p:nvSpPr>
            <p:spPr>
              <a:xfrm>
                <a:off x="186718" y="1410652"/>
                <a:ext cx="508537" cy="492443"/>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AD121C-5215-421E-A8F9-DBF5CA04CB7E}"/>
                  </a:ext>
                </a:extLst>
              </p:cNvPr>
              <p:cNvSpPr txBox="1"/>
              <p:nvPr/>
            </p:nvSpPr>
            <p:spPr>
              <a:xfrm>
                <a:off x="186718" y="2219426"/>
                <a:ext cx="51802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b="0" i="1" smtClean="0">
                              <a:latin typeface="Cambria Math" panose="02040503050406030204" pitchFamily="18" charset="0"/>
                            </a:rPr>
                            <m:t>2</m:t>
                          </m:r>
                        </m:sub>
                      </m:sSub>
                    </m:oMath>
                  </m:oMathPara>
                </a14:m>
                <a:endParaRPr lang="en-US" sz="3200" b="0" dirty="0"/>
              </a:p>
            </p:txBody>
          </p:sp>
        </mc:Choice>
        <mc:Fallback xmlns="">
          <p:sp>
            <p:nvSpPr>
              <p:cNvPr id="25" name="TextBox 24">
                <a:extLst>
                  <a:ext uri="{FF2B5EF4-FFF2-40B4-BE49-F238E27FC236}">
                    <a16:creationId xmlns:a16="http://schemas.microsoft.com/office/drawing/2014/main" id="{BFAD121C-5215-421E-A8F9-DBF5CA04CB7E}"/>
                  </a:ext>
                </a:extLst>
              </p:cNvPr>
              <p:cNvSpPr txBox="1">
                <a:spLocks noRot="1" noChangeAspect="1" noMove="1" noResize="1" noEditPoints="1" noAdjustHandles="1" noChangeArrowheads="1" noChangeShapeType="1" noTextEdit="1"/>
              </p:cNvSpPr>
              <p:nvPr/>
            </p:nvSpPr>
            <p:spPr>
              <a:xfrm>
                <a:off x="186718" y="2219426"/>
                <a:ext cx="518027" cy="492443"/>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156681-1628-47B6-B300-D26CB86CFB63}"/>
                  </a:ext>
                </a:extLst>
              </p:cNvPr>
              <p:cNvSpPr txBox="1"/>
              <p:nvPr/>
            </p:nvSpPr>
            <p:spPr>
              <a:xfrm>
                <a:off x="186718" y="3676831"/>
                <a:ext cx="54514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b="0" i="1" smtClean="0">
                              <a:latin typeface="Cambria Math" panose="02040503050406030204" pitchFamily="18" charset="0"/>
                            </a:rPr>
                            <m:t>𝑑</m:t>
                          </m:r>
                        </m:sub>
                      </m:sSub>
                    </m:oMath>
                  </m:oMathPara>
                </a14:m>
                <a:endParaRPr lang="en-US" sz="3200" b="0" dirty="0"/>
              </a:p>
            </p:txBody>
          </p:sp>
        </mc:Choice>
        <mc:Fallback xmlns="">
          <p:sp>
            <p:nvSpPr>
              <p:cNvPr id="26" name="TextBox 25">
                <a:extLst>
                  <a:ext uri="{FF2B5EF4-FFF2-40B4-BE49-F238E27FC236}">
                    <a16:creationId xmlns:a16="http://schemas.microsoft.com/office/drawing/2014/main" id="{11156681-1628-47B6-B300-D26CB86CFB63}"/>
                  </a:ext>
                </a:extLst>
              </p:cNvPr>
              <p:cNvSpPr txBox="1">
                <a:spLocks noRot="1" noChangeAspect="1" noMove="1" noResize="1" noEditPoints="1" noAdjustHandles="1" noChangeArrowheads="1" noChangeShapeType="1" noTextEdit="1"/>
              </p:cNvSpPr>
              <p:nvPr/>
            </p:nvSpPr>
            <p:spPr>
              <a:xfrm>
                <a:off x="186718" y="3676831"/>
                <a:ext cx="545149" cy="492443"/>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6858C0F-A73E-486D-88CF-268E3C89A941}"/>
                  </a:ext>
                </a:extLst>
              </p:cNvPr>
              <p:cNvSpPr txBox="1"/>
              <p:nvPr/>
            </p:nvSpPr>
            <p:spPr>
              <a:xfrm>
                <a:off x="943286" y="1466570"/>
                <a:ext cx="58387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𝑤</m:t>
                          </m:r>
                        </m:e>
                        <m:sub>
                          <m:r>
                            <a:rPr lang="en-US" sz="3200" b="0" i="1" smtClean="0">
                              <a:latin typeface="Cambria Math" panose="02040503050406030204" pitchFamily="18" charset="0"/>
                            </a:rPr>
                            <m:t>1</m:t>
                          </m:r>
                        </m:sub>
                      </m:sSub>
                    </m:oMath>
                  </m:oMathPara>
                </a14:m>
                <a:endParaRPr lang="en-US" sz="3200" b="0" dirty="0"/>
              </a:p>
            </p:txBody>
          </p:sp>
        </mc:Choice>
        <mc:Fallback xmlns="">
          <p:sp>
            <p:nvSpPr>
              <p:cNvPr id="27" name="TextBox 26">
                <a:extLst>
                  <a:ext uri="{FF2B5EF4-FFF2-40B4-BE49-F238E27FC236}">
                    <a16:creationId xmlns:a16="http://schemas.microsoft.com/office/drawing/2014/main" id="{C6858C0F-A73E-486D-88CF-268E3C89A941}"/>
                  </a:ext>
                </a:extLst>
              </p:cNvPr>
              <p:cNvSpPr txBox="1">
                <a:spLocks noRot="1" noChangeAspect="1" noMove="1" noResize="1" noEditPoints="1" noAdjustHandles="1" noChangeArrowheads="1" noChangeShapeType="1" noTextEdit="1"/>
              </p:cNvSpPr>
              <p:nvPr/>
            </p:nvSpPr>
            <p:spPr>
              <a:xfrm>
                <a:off x="943286" y="1466570"/>
                <a:ext cx="583878" cy="49244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0CD5517-66C1-456E-A58E-8554DBD99F1F}"/>
                  </a:ext>
                </a:extLst>
              </p:cNvPr>
              <p:cNvSpPr txBox="1"/>
              <p:nvPr/>
            </p:nvSpPr>
            <p:spPr>
              <a:xfrm>
                <a:off x="943286" y="2025975"/>
                <a:ext cx="59336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𝑤</m:t>
                          </m:r>
                        </m:e>
                        <m:sub>
                          <m:r>
                            <a:rPr lang="en-US" sz="3200" b="0" i="1" smtClean="0">
                              <a:latin typeface="Cambria Math" panose="02040503050406030204" pitchFamily="18" charset="0"/>
                            </a:rPr>
                            <m:t>2</m:t>
                          </m:r>
                        </m:sub>
                      </m:sSub>
                    </m:oMath>
                  </m:oMathPara>
                </a14:m>
                <a:endParaRPr lang="en-US" sz="3200" b="0" dirty="0"/>
              </a:p>
            </p:txBody>
          </p:sp>
        </mc:Choice>
        <mc:Fallback xmlns="">
          <p:sp>
            <p:nvSpPr>
              <p:cNvPr id="28" name="TextBox 27">
                <a:extLst>
                  <a:ext uri="{FF2B5EF4-FFF2-40B4-BE49-F238E27FC236}">
                    <a16:creationId xmlns:a16="http://schemas.microsoft.com/office/drawing/2014/main" id="{10CD5517-66C1-456E-A58E-8554DBD99F1F}"/>
                  </a:ext>
                </a:extLst>
              </p:cNvPr>
              <p:cNvSpPr txBox="1">
                <a:spLocks noRot="1" noChangeAspect="1" noMove="1" noResize="1" noEditPoints="1" noAdjustHandles="1" noChangeArrowheads="1" noChangeShapeType="1" noTextEdit="1"/>
              </p:cNvSpPr>
              <p:nvPr/>
            </p:nvSpPr>
            <p:spPr>
              <a:xfrm>
                <a:off x="943286" y="2025975"/>
                <a:ext cx="593368" cy="49244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10067E9-1037-41B4-89C6-9E4E20D52DA8}"/>
                  </a:ext>
                </a:extLst>
              </p:cNvPr>
              <p:cNvSpPr txBox="1"/>
              <p:nvPr/>
            </p:nvSpPr>
            <p:spPr>
              <a:xfrm>
                <a:off x="943286" y="3647681"/>
                <a:ext cx="62049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𝑤</m:t>
                          </m:r>
                        </m:e>
                        <m:sub>
                          <m:r>
                            <a:rPr lang="en-US" sz="3200" b="0" i="1" smtClean="0">
                              <a:latin typeface="Cambria Math" panose="02040503050406030204" pitchFamily="18" charset="0"/>
                            </a:rPr>
                            <m:t>𝑑</m:t>
                          </m:r>
                        </m:sub>
                      </m:sSub>
                    </m:oMath>
                  </m:oMathPara>
                </a14:m>
                <a:endParaRPr lang="en-US" sz="3200" b="0" dirty="0"/>
              </a:p>
            </p:txBody>
          </p:sp>
        </mc:Choice>
        <mc:Fallback xmlns="">
          <p:sp>
            <p:nvSpPr>
              <p:cNvPr id="29" name="TextBox 28">
                <a:extLst>
                  <a:ext uri="{FF2B5EF4-FFF2-40B4-BE49-F238E27FC236}">
                    <a16:creationId xmlns:a16="http://schemas.microsoft.com/office/drawing/2014/main" id="{310067E9-1037-41B4-89C6-9E4E20D52DA8}"/>
                  </a:ext>
                </a:extLst>
              </p:cNvPr>
              <p:cNvSpPr txBox="1">
                <a:spLocks noRot="1" noChangeAspect="1" noMove="1" noResize="1" noEditPoints="1" noAdjustHandles="1" noChangeArrowheads="1" noChangeShapeType="1" noTextEdit="1"/>
              </p:cNvSpPr>
              <p:nvPr/>
            </p:nvSpPr>
            <p:spPr>
              <a:xfrm>
                <a:off x="943286" y="3647681"/>
                <a:ext cx="620491" cy="492443"/>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8B04FF-F7BF-4D69-8EB6-B0DEB356E9F6}"/>
                  </a:ext>
                </a:extLst>
              </p:cNvPr>
              <p:cNvSpPr txBox="1"/>
              <p:nvPr/>
            </p:nvSpPr>
            <p:spPr>
              <a:xfrm>
                <a:off x="1885447" y="4062042"/>
                <a:ext cx="29815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IN" sz="2800" dirty="0"/>
              </a:p>
            </p:txBody>
          </p:sp>
        </mc:Choice>
        <mc:Fallback xmlns="">
          <p:sp>
            <p:nvSpPr>
              <p:cNvPr id="30" name="TextBox 29">
                <a:extLst>
                  <a:ext uri="{FF2B5EF4-FFF2-40B4-BE49-F238E27FC236}">
                    <a16:creationId xmlns:a16="http://schemas.microsoft.com/office/drawing/2014/main" id="{E88B04FF-F7BF-4D69-8EB6-B0DEB356E9F6}"/>
                  </a:ext>
                </a:extLst>
              </p:cNvPr>
              <p:cNvSpPr txBox="1">
                <a:spLocks noRot="1" noChangeAspect="1" noMove="1" noResize="1" noEditPoints="1" noAdjustHandles="1" noChangeArrowheads="1" noChangeShapeType="1" noTextEdit="1"/>
              </p:cNvSpPr>
              <p:nvPr/>
            </p:nvSpPr>
            <p:spPr>
              <a:xfrm>
                <a:off x="1885447" y="4062042"/>
                <a:ext cx="298159" cy="430887"/>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88BDE8E-8938-4EA1-B112-A4F3A50D6686}"/>
                  </a:ext>
                </a:extLst>
              </p:cNvPr>
              <p:cNvSpPr txBox="1"/>
              <p:nvPr/>
            </p:nvSpPr>
            <p:spPr>
              <a:xfrm>
                <a:off x="2138401" y="3215633"/>
                <a:ext cx="12293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𝑏</m:t>
                      </m:r>
                    </m:oMath>
                  </m:oMathPara>
                </a14:m>
                <a:endParaRPr lang="en-IN" sz="2800" dirty="0"/>
              </a:p>
            </p:txBody>
          </p:sp>
        </mc:Choice>
        <mc:Fallback xmlns="">
          <p:sp>
            <p:nvSpPr>
              <p:cNvPr id="31" name="TextBox 30">
                <a:extLst>
                  <a:ext uri="{FF2B5EF4-FFF2-40B4-BE49-F238E27FC236}">
                    <a16:creationId xmlns:a16="http://schemas.microsoft.com/office/drawing/2014/main" id="{688BDE8E-8938-4EA1-B112-A4F3A50D6686}"/>
                  </a:ext>
                </a:extLst>
              </p:cNvPr>
              <p:cNvSpPr txBox="1">
                <a:spLocks noRot="1" noChangeAspect="1" noMove="1" noResize="1" noEditPoints="1" noAdjustHandles="1" noChangeArrowheads="1" noChangeShapeType="1" noTextEdit="1"/>
              </p:cNvSpPr>
              <p:nvPr/>
            </p:nvSpPr>
            <p:spPr>
              <a:xfrm>
                <a:off x="2138401" y="3215633"/>
                <a:ext cx="1229376" cy="430887"/>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3994815-93DF-46F3-8E9A-773169A94962}"/>
                  </a:ext>
                </a:extLst>
              </p:cNvPr>
              <p:cNvSpPr txBox="1"/>
              <p:nvPr/>
            </p:nvSpPr>
            <p:spPr>
              <a:xfrm>
                <a:off x="2418098" y="2056752"/>
                <a:ext cx="92333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r>
                        <a:rPr lang="en-US" sz="3200" b="0" i="1" smtClean="0">
                          <a:latin typeface="Cambria Math" panose="02040503050406030204" pitchFamily="18" charset="0"/>
                        </a:rPr>
                        <m:t>(</m:t>
                      </m:r>
                      <m:r>
                        <a:rPr lang="en-US" sz="3200" b="1" i="1" smtClean="0">
                          <a:latin typeface="Cambria Math" panose="02040503050406030204" pitchFamily="18" charset="0"/>
                        </a:rPr>
                        <m:t>𝒙</m:t>
                      </m:r>
                      <m:r>
                        <a:rPr lang="en-US" sz="3200" b="0" i="1" smtClean="0">
                          <a:latin typeface="Cambria Math" panose="02040503050406030204" pitchFamily="18" charset="0"/>
                        </a:rPr>
                        <m:t>)</m:t>
                      </m:r>
                    </m:oMath>
                  </m:oMathPara>
                </a14:m>
                <a:endParaRPr lang="en-IN" sz="3200" dirty="0"/>
              </a:p>
            </p:txBody>
          </p:sp>
        </mc:Choice>
        <mc:Fallback xmlns="">
          <p:sp>
            <p:nvSpPr>
              <p:cNvPr id="32" name="TextBox 31">
                <a:extLst>
                  <a:ext uri="{FF2B5EF4-FFF2-40B4-BE49-F238E27FC236}">
                    <a16:creationId xmlns:a16="http://schemas.microsoft.com/office/drawing/2014/main" id="{B3994815-93DF-46F3-8E9A-773169A94962}"/>
                  </a:ext>
                </a:extLst>
              </p:cNvPr>
              <p:cNvSpPr txBox="1">
                <a:spLocks noRot="1" noChangeAspect="1" noMove="1" noResize="1" noEditPoints="1" noAdjustHandles="1" noChangeArrowheads="1" noChangeShapeType="1" noTextEdit="1"/>
              </p:cNvSpPr>
              <p:nvPr/>
            </p:nvSpPr>
            <p:spPr>
              <a:xfrm>
                <a:off x="2418098" y="2056752"/>
                <a:ext cx="923330" cy="492443"/>
              </a:xfrm>
              <a:prstGeom prst="rect">
                <a:avLst/>
              </a:prstGeom>
              <a:blipFill>
                <a:blip r:embed="rId11"/>
                <a:stretch>
                  <a:fillRect/>
                </a:stretch>
              </a:blipFill>
            </p:spPr>
            <p:txBody>
              <a:bodyPr/>
              <a:lstStyle/>
              <a:p>
                <a:r>
                  <a:rPr lang="en-IN">
                    <a:noFill/>
                  </a:rPr>
                  <a:t> </a:t>
                </a:r>
              </a:p>
            </p:txBody>
          </p:sp>
        </mc:Fallback>
      </mc:AlternateContent>
      <p:grpSp>
        <p:nvGrpSpPr>
          <p:cNvPr id="33" name="Group 32">
            <a:extLst>
              <a:ext uri="{FF2B5EF4-FFF2-40B4-BE49-F238E27FC236}">
                <a16:creationId xmlns:a16="http://schemas.microsoft.com/office/drawing/2014/main" id="{E8A09784-A0BE-4CEC-93E0-E17E50C1678E}"/>
              </a:ext>
            </a:extLst>
          </p:cNvPr>
          <p:cNvGrpSpPr/>
          <p:nvPr/>
        </p:nvGrpSpPr>
        <p:grpSpPr>
          <a:xfrm>
            <a:off x="1671180" y="2191644"/>
            <a:ext cx="860767" cy="720080"/>
            <a:chOff x="3359696" y="3429000"/>
            <a:chExt cx="860767" cy="720080"/>
          </a:xfrm>
        </p:grpSpPr>
        <p:sp>
          <p:nvSpPr>
            <p:cNvPr id="34" name="Oval 33">
              <a:extLst>
                <a:ext uri="{FF2B5EF4-FFF2-40B4-BE49-F238E27FC236}">
                  <a16:creationId xmlns:a16="http://schemas.microsoft.com/office/drawing/2014/main" id="{1F4264C8-6C74-4ABD-9A58-E90935F14301}"/>
                </a:ext>
              </a:extLst>
            </p:cNvPr>
            <p:cNvSpPr/>
            <p:nvPr/>
          </p:nvSpPr>
          <p:spPr>
            <a:xfrm>
              <a:off x="3359696" y="3429000"/>
              <a:ext cx="720080"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pic>
          <p:nvPicPr>
            <p:cNvPr id="35" name="Picture 34">
              <a:extLst>
                <a:ext uri="{FF2B5EF4-FFF2-40B4-BE49-F238E27FC236}">
                  <a16:creationId xmlns:a16="http://schemas.microsoft.com/office/drawing/2014/main" id="{7365B420-2079-4881-93BF-949DA7CC15F0}"/>
                </a:ext>
              </a:extLst>
            </p:cNvPr>
            <p:cNvPicPr>
              <a:picLocks noChangeAspect="1"/>
            </p:cNvPicPr>
            <p:nvPr/>
          </p:nvPicPr>
          <p:blipFill>
            <a:blip r:embed="rId12"/>
            <a:stretch>
              <a:fillRect/>
            </a:stretch>
          </p:blipFill>
          <p:spPr>
            <a:xfrm>
              <a:off x="3426091" y="3443712"/>
              <a:ext cx="794372" cy="690906"/>
            </a:xfrm>
            <a:prstGeom prst="rect">
              <a:avLst/>
            </a:prstGeom>
          </p:spPr>
        </p:pic>
      </p:grpSp>
      <p:grpSp>
        <p:nvGrpSpPr>
          <p:cNvPr id="36" name="Group 35">
            <a:extLst>
              <a:ext uri="{FF2B5EF4-FFF2-40B4-BE49-F238E27FC236}">
                <a16:creationId xmlns:a16="http://schemas.microsoft.com/office/drawing/2014/main" id="{3736E03D-40A6-4C5D-9D6E-A859C0A11F24}"/>
              </a:ext>
            </a:extLst>
          </p:cNvPr>
          <p:cNvGrpSpPr/>
          <p:nvPr/>
        </p:nvGrpSpPr>
        <p:grpSpPr>
          <a:xfrm>
            <a:off x="3489636" y="2189155"/>
            <a:ext cx="772071" cy="720080"/>
            <a:chOff x="6644172" y="4270432"/>
            <a:chExt cx="772071" cy="720080"/>
          </a:xfrm>
        </p:grpSpPr>
        <p:sp>
          <p:nvSpPr>
            <p:cNvPr id="37" name="Oval 36">
              <a:extLst>
                <a:ext uri="{FF2B5EF4-FFF2-40B4-BE49-F238E27FC236}">
                  <a16:creationId xmlns:a16="http://schemas.microsoft.com/office/drawing/2014/main" id="{748FD897-2FC9-479A-B62F-3494057E6063}"/>
                </a:ext>
              </a:extLst>
            </p:cNvPr>
            <p:cNvSpPr/>
            <p:nvPr/>
          </p:nvSpPr>
          <p:spPr>
            <a:xfrm>
              <a:off x="6644172" y="4270432"/>
              <a:ext cx="720080"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22EA136-CFD0-4400-9DDE-8D184450DAB7}"/>
                    </a:ext>
                  </a:extLst>
                </p:cNvPr>
                <p:cNvSpPr txBox="1"/>
                <p:nvPr/>
              </p:nvSpPr>
              <p:spPr>
                <a:xfrm>
                  <a:off x="6644172" y="4383657"/>
                  <a:ext cx="772071"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ea typeface="Cambria Math" panose="02040503050406030204" pitchFamily="18" charset="0"/>
                          </a:rPr>
                          <m:t>𝑔</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𝑎</m:t>
                        </m:r>
                        <m:r>
                          <a:rPr lang="en-US" sz="2600" b="0" i="1" smtClean="0">
                            <a:latin typeface="Cambria Math" panose="02040503050406030204" pitchFamily="18" charset="0"/>
                            <a:ea typeface="Cambria Math" panose="02040503050406030204" pitchFamily="18" charset="0"/>
                          </a:rPr>
                          <m:t>)</m:t>
                        </m:r>
                      </m:oMath>
                    </m:oMathPara>
                  </a14:m>
                  <a:endParaRPr lang="en-IN" sz="2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644172" y="4383657"/>
                  <a:ext cx="772071" cy="400110"/>
                </a:xfrm>
                <a:prstGeom prst="rect">
                  <a:avLst/>
                </a:prstGeom>
                <a:blipFill rotWithShape="0">
                  <a:blip r:embed="rId13"/>
                  <a:stretch>
                    <a:fillRect/>
                  </a:stretch>
                </a:blipFill>
              </p:spPr>
              <p:txBody>
                <a:bodyPr/>
                <a:lstStyle/>
                <a:p>
                  <a:r>
                    <a:rPr lang="en-IN">
                      <a:noFill/>
                    </a:rPr>
                    <a:t> </a:t>
                  </a:r>
                </a:p>
              </p:txBody>
            </p:sp>
          </mc:Fallback>
        </mc:AlternateContent>
      </p:grpSp>
      <p:cxnSp>
        <p:nvCxnSpPr>
          <p:cNvPr id="39" name="Straight Arrow Connector 38">
            <a:extLst>
              <a:ext uri="{FF2B5EF4-FFF2-40B4-BE49-F238E27FC236}">
                <a16:creationId xmlns:a16="http://schemas.microsoft.com/office/drawing/2014/main" id="{B680D24C-CE78-4558-9C36-18143DF430F4}"/>
              </a:ext>
            </a:extLst>
          </p:cNvPr>
          <p:cNvCxnSpPr/>
          <p:nvPr/>
        </p:nvCxnSpPr>
        <p:spPr>
          <a:xfrm>
            <a:off x="4209716" y="2546706"/>
            <a:ext cx="622884" cy="248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E89E7D9-2D04-4452-91A6-D67DAD5CE866}"/>
                  </a:ext>
                </a:extLst>
              </p:cNvPr>
              <p:cNvSpPr txBox="1"/>
              <p:nvPr/>
            </p:nvSpPr>
            <p:spPr>
              <a:xfrm>
                <a:off x="4800642" y="2233181"/>
                <a:ext cx="35003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𝑦</m:t>
                      </m:r>
                    </m:oMath>
                  </m:oMathPara>
                </a14:m>
                <a:endParaRPr lang="en-IN" sz="3200" dirty="0"/>
              </a:p>
            </p:txBody>
          </p:sp>
        </mc:Choice>
        <mc:Fallback xmlns="">
          <p:sp>
            <p:nvSpPr>
              <p:cNvPr id="40" name="TextBox 39">
                <a:extLst>
                  <a:ext uri="{FF2B5EF4-FFF2-40B4-BE49-F238E27FC236}">
                    <a16:creationId xmlns:a16="http://schemas.microsoft.com/office/drawing/2014/main" id="{7E89E7D9-2D04-4452-91A6-D67DAD5CE866}"/>
                  </a:ext>
                </a:extLst>
              </p:cNvPr>
              <p:cNvSpPr txBox="1">
                <a:spLocks noRot="1" noChangeAspect="1" noMove="1" noResize="1" noEditPoints="1" noAdjustHandles="1" noChangeArrowheads="1" noChangeShapeType="1" noTextEdit="1"/>
              </p:cNvSpPr>
              <p:nvPr/>
            </p:nvSpPr>
            <p:spPr>
              <a:xfrm>
                <a:off x="4800642" y="2233181"/>
                <a:ext cx="350032" cy="492443"/>
              </a:xfrm>
              <a:prstGeom prst="rect">
                <a:avLst/>
              </a:prstGeom>
              <a:blipFill>
                <a:blip r:embed="rId14"/>
                <a:stretch>
                  <a:fillRect/>
                </a:stretch>
              </a:blipFill>
            </p:spPr>
            <p:txBody>
              <a:bodyPr/>
              <a:lstStyle/>
              <a:p>
                <a:r>
                  <a:rPr lang="en-IN">
                    <a:noFill/>
                  </a:rPr>
                  <a:t> </a:t>
                </a:r>
              </a:p>
            </p:txBody>
          </p:sp>
        </mc:Fallback>
      </mc:AlternateContent>
      <p:grpSp>
        <p:nvGrpSpPr>
          <p:cNvPr id="56" name="Group 55">
            <a:extLst>
              <a:ext uri="{FF2B5EF4-FFF2-40B4-BE49-F238E27FC236}">
                <a16:creationId xmlns:a16="http://schemas.microsoft.com/office/drawing/2014/main" id="{BDA0AA32-8F73-447A-8335-992E0A6B4806}"/>
              </a:ext>
            </a:extLst>
          </p:cNvPr>
          <p:cNvGrpSpPr/>
          <p:nvPr/>
        </p:nvGrpSpPr>
        <p:grpSpPr>
          <a:xfrm>
            <a:off x="6853800" y="3669160"/>
            <a:ext cx="3965783" cy="1186087"/>
            <a:chOff x="7928429" y="2233181"/>
            <a:chExt cx="3965783" cy="1186087"/>
          </a:xfrm>
        </p:grpSpPr>
        <p:grpSp>
          <p:nvGrpSpPr>
            <p:cNvPr id="7" name="Group 6">
              <a:extLst>
                <a:ext uri="{FF2B5EF4-FFF2-40B4-BE49-F238E27FC236}">
                  <a16:creationId xmlns:a16="http://schemas.microsoft.com/office/drawing/2014/main" id="{497FEC0A-1581-4D4D-A7C4-25DE8FFBF857}"/>
                </a:ext>
              </a:extLst>
            </p:cNvPr>
            <p:cNvGrpSpPr/>
            <p:nvPr/>
          </p:nvGrpSpPr>
          <p:grpSpPr>
            <a:xfrm>
              <a:off x="7928429" y="2453906"/>
              <a:ext cx="1947731" cy="849581"/>
              <a:chOff x="7318794" y="2445623"/>
              <a:chExt cx="1947731" cy="849581"/>
            </a:xfrm>
          </p:grpSpPr>
          <p:sp>
            <p:nvSpPr>
              <p:cNvPr id="2" name="Oval 1">
                <a:extLst>
                  <a:ext uri="{FF2B5EF4-FFF2-40B4-BE49-F238E27FC236}">
                    <a16:creationId xmlns:a16="http://schemas.microsoft.com/office/drawing/2014/main" id="{27B1AC6D-E9CD-4BFD-A3A6-588E17B0919C}"/>
                  </a:ext>
                </a:extLst>
              </p:cNvPr>
              <p:cNvSpPr/>
              <p:nvPr/>
            </p:nvSpPr>
            <p:spPr>
              <a:xfrm>
                <a:off x="8061434" y="2702490"/>
                <a:ext cx="462456" cy="2601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41" name="Oval 40">
                <a:extLst>
                  <a:ext uri="{FF2B5EF4-FFF2-40B4-BE49-F238E27FC236}">
                    <a16:creationId xmlns:a16="http://schemas.microsoft.com/office/drawing/2014/main" id="{61A766D3-1DC0-4B24-B6BC-463D97EFCC9A}"/>
                  </a:ext>
                </a:extLst>
              </p:cNvPr>
              <p:cNvSpPr/>
              <p:nvPr/>
            </p:nvSpPr>
            <p:spPr>
              <a:xfrm>
                <a:off x="7874881" y="2652216"/>
                <a:ext cx="835561" cy="3607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42" name="Oval 41">
                <a:extLst>
                  <a:ext uri="{FF2B5EF4-FFF2-40B4-BE49-F238E27FC236}">
                    <a16:creationId xmlns:a16="http://schemas.microsoft.com/office/drawing/2014/main" id="{036DDB0C-E694-46AA-82A4-619513007D78}"/>
                  </a:ext>
                </a:extLst>
              </p:cNvPr>
              <p:cNvSpPr/>
              <p:nvPr/>
            </p:nvSpPr>
            <p:spPr>
              <a:xfrm>
                <a:off x="7695726" y="2554418"/>
                <a:ext cx="1201975" cy="5966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43" name="Oval 42">
                <a:extLst>
                  <a:ext uri="{FF2B5EF4-FFF2-40B4-BE49-F238E27FC236}">
                    <a16:creationId xmlns:a16="http://schemas.microsoft.com/office/drawing/2014/main" id="{74CFAB1B-B811-4A87-95CD-45FD9974C2B3}"/>
                  </a:ext>
                </a:extLst>
              </p:cNvPr>
              <p:cNvSpPr/>
              <p:nvPr/>
            </p:nvSpPr>
            <p:spPr>
              <a:xfrm>
                <a:off x="7534533" y="2479936"/>
                <a:ext cx="1516255" cy="764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44" name="Oval 43">
                <a:extLst>
                  <a:ext uri="{FF2B5EF4-FFF2-40B4-BE49-F238E27FC236}">
                    <a16:creationId xmlns:a16="http://schemas.microsoft.com/office/drawing/2014/main" id="{CA04A9F1-E9BB-402A-A352-979CAD688666}"/>
                  </a:ext>
                </a:extLst>
              </p:cNvPr>
              <p:cNvSpPr/>
              <p:nvPr/>
            </p:nvSpPr>
            <p:spPr>
              <a:xfrm>
                <a:off x="7318794" y="2445623"/>
                <a:ext cx="1947731" cy="8495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grpSp>
        <p:grpSp>
          <p:nvGrpSpPr>
            <p:cNvPr id="53" name="Group 52">
              <a:extLst>
                <a:ext uri="{FF2B5EF4-FFF2-40B4-BE49-F238E27FC236}">
                  <a16:creationId xmlns:a16="http://schemas.microsoft.com/office/drawing/2014/main" id="{EC54CF7C-724C-4D8B-B0EB-A58E7431EEDA}"/>
                </a:ext>
              </a:extLst>
            </p:cNvPr>
            <p:cNvGrpSpPr/>
            <p:nvPr/>
          </p:nvGrpSpPr>
          <p:grpSpPr>
            <a:xfrm>
              <a:off x="10664836" y="2233181"/>
              <a:ext cx="1229376" cy="1186087"/>
              <a:chOff x="10540043" y="2221892"/>
              <a:chExt cx="1229376" cy="1186087"/>
            </a:xfrm>
          </p:grpSpPr>
          <p:grpSp>
            <p:nvGrpSpPr>
              <p:cNvPr id="52" name="Group 51">
                <a:extLst>
                  <a:ext uri="{FF2B5EF4-FFF2-40B4-BE49-F238E27FC236}">
                    <a16:creationId xmlns:a16="http://schemas.microsoft.com/office/drawing/2014/main" id="{BB4872E2-2B68-4785-8E9E-C6BBAD3ACB73}"/>
                  </a:ext>
                </a:extLst>
              </p:cNvPr>
              <p:cNvGrpSpPr/>
              <p:nvPr/>
            </p:nvGrpSpPr>
            <p:grpSpPr>
              <a:xfrm>
                <a:off x="10608079" y="2272196"/>
                <a:ext cx="1089937" cy="1065462"/>
                <a:chOff x="10608079" y="2279458"/>
                <a:chExt cx="1089937" cy="1065462"/>
              </a:xfrm>
            </p:grpSpPr>
            <p:sp>
              <p:nvSpPr>
                <p:cNvPr id="45" name="Oval 44">
                  <a:extLst>
                    <a:ext uri="{FF2B5EF4-FFF2-40B4-BE49-F238E27FC236}">
                      <a16:creationId xmlns:a16="http://schemas.microsoft.com/office/drawing/2014/main" id="{E7735A45-6E7C-486C-BFD3-99D60039F0E5}"/>
                    </a:ext>
                  </a:extLst>
                </p:cNvPr>
                <p:cNvSpPr/>
                <p:nvPr/>
              </p:nvSpPr>
              <p:spPr>
                <a:xfrm>
                  <a:off x="10994711" y="2654934"/>
                  <a:ext cx="315219" cy="3079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46" name="Oval 45">
                  <a:extLst>
                    <a:ext uri="{FF2B5EF4-FFF2-40B4-BE49-F238E27FC236}">
                      <a16:creationId xmlns:a16="http://schemas.microsoft.com/office/drawing/2014/main" id="{8F2FAF29-DA31-42E3-8E4B-D21749EB6F9D}"/>
                    </a:ext>
                  </a:extLst>
                </p:cNvPr>
                <p:cNvSpPr/>
                <p:nvPr/>
              </p:nvSpPr>
              <p:spPr>
                <a:xfrm>
                  <a:off x="10929420" y="2587713"/>
                  <a:ext cx="445799" cy="4371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47" name="Oval 46">
                  <a:extLst>
                    <a:ext uri="{FF2B5EF4-FFF2-40B4-BE49-F238E27FC236}">
                      <a16:creationId xmlns:a16="http://schemas.microsoft.com/office/drawing/2014/main" id="{362DA0E5-C39E-4055-94C6-5D0628C00C8C}"/>
                    </a:ext>
                  </a:extLst>
                </p:cNvPr>
                <p:cNvSpPr/>
                <p:nvPr/>
              </p:nvSpPr>
              <p:spPr>
                <a:xfrm>
                  <a:off x="10833558" y="2517374"/>
                  <a:ext cx="642823" cy="5777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48" name="Oval 47">
                  <a:extLst>
                    <a:ext uri="{FF2B5EF4-FFF2-40B4-BE49-F238E27FC236}">
                      <a16:creationId xmlns:a16="http://schemas.microsoft.com/office/drawing/2014/main" id="{51A28369-D21D-420F-9A91-0BD4A0CCA9EA}"/>
                    </a:ext>
                  </a:extLst>
                </p:cNvPr>
                <p:cNvSpPr/>
                <p:nvPr/>
              </p:nvSpPr>
              <p:spPr>
                <a:xfrm>
                  <a:off x="10786614" y="2465647"/>
                  <a:ext cx="742318" cy="6888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49" name="Oval 48">
                  <a:extLst>
                    <a:ext uri="{FF2B5EF4-FFF2-40B4-BE49-F238E27FC236}">
                      <a16:creationId xmlns:a16="http://schemas.microsoft.com/office/drawing/2014/main" id="{74133549-0DF9-42F8-8DF8-FF5819EF95C9}"/>
                    </a:ext>
                  </a:extLst>
                </p:cNvPr>
                <p:cNvSpPr/>
                <p:nvPr/>
              </p:nvSpPr>
              <p:spPr>
                <a:xfrm>
                  <a:off x="10714913" y="2398637"/>
                  <a:ext cx="874812" cy="8152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sp>
              <p:nvSpPr>
                <p:cNvPr id="50" name="Oval 49">
                  <a:extLst>
                    <a:ext uri="{FF2B5EF4-FFF2-40B4-BE49-F238E27FC236}">
                      <a16:creationId xmlns:a16="http://schemas.microsoft.com/office/drawing/2014/main" id="{E35E170F-EA13-43A3-AE48-C534EA8A4811}"/>
                    </a:ext>
                  </a:extLst>
                </p:cNvPr>
                <p:cNvSpPr/>
                <p:nvPr/>
              </p:nvSpPr>
              <p:spPr>
                <a:xfrm>
                  <a:off x="10608079" y="2279458"/>
                  <a:ext cx="1089937" cy="1065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grpSp>
          <p:sp>
            <p:nvSpPr>
              <p:cNvPr id="51" name="Oval 50">
                <a:extLst>
                  <a:ext uri="{FF2B5EF4-FFF2-40B4-BE49-F238E27FC236}">
                    <a16:creationId xmlns:a16="http://schemas.microsoft.com/office/drawing/2014/main" id="{BCFF5B6D-0775-4CE4-B7A9-AFCE360AF37E}"/>
                  </a:ext>
                </a:extLst>
              </p:cNvPr>
              <p:cNvSpPr/>
              <p:nvPr/>
            </p:nvSpPr>
            <p:spPr>
              <a:xfrm>
                <a:off x="10540043" y="2221892"/>
                <a:ext cx="1229376" cy="1186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grpSp>
        <p:sp>
          <p:nvSpPr>
            <p:cNvPr id="54" name="Arrow: Right 53">
              <a:extLst>
                <a:ext uri="{FF2B5EF4-FFF2-40B4-BE49-F238E27FC236}">
                  <a16:creationId xmlns:a16="http://schemas.microsoft.com/office/drawing/2014/main" id="{A5B0C422-037F-46ED-91FF-3E88598335AF}"/>
                </a:ext>
              </a:extLst>
            </p:cNvPr>
            <p:cNvSpPr/>
            <p:nvPr/>
          </p:nvSpPr>
          <p:spPr>
            <a:xfrm>
              <a:off x="10091897" y="2617784"/>
              <a:ext cx="380189" cy="390323"/>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effectLst>
                  <a:outerShdw blurRad="38100" dist="38100" dir="2700000" algn="tl">
                    <a:srgbClr val="000000">
                      <a:alpha val="43137"/>
                    </a:srgbClr>
                  </a:outerShdw>
                </a:effectLst>
              </a:endParaRPr>
            </a:p>
          </p:txBody>
        </p: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041C038-BFA5-413F-83D9-FD986497E554}"/>
                  </a:ext>
                </a:extLst>
              </p:cNvPr>
              <p:cNvSpPr txBox="1"/>
              <p:nvPr/>
            </p:nvSpPr>
            <p:spPr>
              <a:xfrm>
                <a:off x="6195385" y="1514832"/>
                <a:ext cx="2027899" cy="1008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400" i="1">
                          <a:latin typeface="Cambria Math" panose="02040503050406030204" pitchFamily="18" charset="0"/>
                          <a:ea typeface="Cambria Math" panose="02040503050406030204" pitchFamily="18" charset="0"/>
                        </a:rPr>
                        <m:t>𝜇</m:t>
                      </m:r>
                      <m:r>
                        <a:rPr lang="en-IN" sz="2400" i="1">
                          <a:latin typeface="Cambria Math" panose="02040503050406030204" pitchFamily="18" charset="0"/>
                        </a:rPr>
                        <m:t>=</m:t>
                      </m:r>
                      <m:f>
                        <m:fPr>
                          <m:ctrlPr>
                            <a:rPr lang="en-IN"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𝑚</m:t>
                          </m:r>
                        </m:den>
                      </m:f>
                      <m:nary>
                        <m:naryPr>
                          <m:chr m:val="∑"/>
                          <m:ctrlPr>
                            <a:rPr lang="en-IN"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𝑚</m:t>
                          </m:r>
                        </m:sup>
                        <m:e>
                          <m:sSup>
                            <m:sSupPr>
                              <m:ctrlPr>
                                <a:rPr lang="en-IN"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p>
                          </m:sSup>
                        </m:e>
                      </m:nary>
                    </m:oMath>
                  </m:oMathPara>
                </a14:m>
                <a:endParaRPr lang="en-IN" sz="2400" dirty="0"/>
              </a:p>
            </p:txBody>
          </p:sp>
        </mc:Choice>
        <mc:Fallback xmlns="">
          <p:sp>
            <p:nvSpPr>
              <p:cNvPr id="55" name="TextBox 54">
                <a:extLst>
                  <a:ext uri="{FF2B5EF4-FFF2-40B4-BE49-F238E27FC236}">
                    <a16:creationId xmlns:a16="http://schemas.microsoft.com/office/drawing/2014/main" id="{A041C038-BFA5-413F-83D9-FD986497E554}"/>
                  </a:ext>
                </a:extLst>
              </p:cNvPr>
              <p:cNvSpPr txBox="1">
                <a:spLocks noRot="1" noChangeAspect="1" noMove="1" noResize="1" noEditPoints="1" noAdjustHandles="1" noChangeArrowheads="1" noChangeShapeType="1" noTextEdit="1"/>
              </p:cNvSpPr>
              <p:nvPr/>
            </p:nvSpPr>
            <p:spPr>
              <a:xfrm>
                <a:off x="6195385" y="1514832"/>
                <a:ext cx="2027899" cy="1008225"/>
              </a:xfrm>
              <a:prstGeom prst="rect">
                <a:avLst/>
              </a:prstGeom>
              <a:blipFill>
                <a:blip r:embed="rId1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7394194-3760-44A5-B4BE-E1338E152637}"/>
                  </a:ext>
                </a:extLst>
              </p:cNvPr>
              <p:cNvSpPr txBox="1"/>
              <p:nvPr/>
            </p:nvSpPr>
            <p:spPr>
              <a:xfrm>
                <a:off x="6332722" y="2593355"/>
                <a:ext cx="2027899" cy="369332"/>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oMath>
                </a14:m>
                <a:r>
                  <a:rPr lang="en-IN" sz="2400" dirty="0"/>
                  <a:t> </a:t>
                </a:r>
                <a:r>
                  <a:rPr lang="en-IN" sz="2400" i="1" dirty="0"/>
                  <a:t>X</a:t>
                </a:r>
                <a:r>
                  <a:rPr lang="en-IN" sz="2400" dirty="0"/>
                  <a:t> - </a:t>
                </a:r>
                <a14:m>
                  <m:oMath xmlns:m="http://schemas.openxmlformats.org/officeDocument/2006/math">
                    <m:r>
                      <a:rPr lang="en-IN" sz="2400" i="1">
                        <a:latin typeface="Cambria Math" panose="02040503050406030204" pitchFamily="18" charset="0"/>
                        <a:ea typeface="Cambria Math" panose="02040503050406030204" pitchFamily="18" charset="0"/>
                      </a:rPr>
                      <m:t>𝜇</m:t>
                    </m:r>
                  </m:oMath>
                </a14:m>
                <a:r>
                  <a:rPr lang="en-IN" sz="2400" dirty="0"/>
                  <a:t> </a:t>
                </a:r>
              </a:p>
            </p:txBody>
          </p:sp>
        </mc:Choice>
        <mc:Fallback xmlns="">
          <p:sp>
            <p:nvSpPr>
              <p:cNvPr id="58" name="TextBox 57">
                <a:extLst>
                  <a:ext uri="{FF2B5EF4-FFF2-40B4-BE49-F238E27FC236}">
                    <a16:creationId xmlns:a16="http://schemas.microsoft.com/office/drawing/2014/main" id="{B7394194-3760-44A5-B4BE-E1338E152637}"/>
                  </a:ext>
                </a:extLst>
              </p:cNvPr>
              <p:cNvSpPr txBox="1">
                <a:spLocks noRot="1" noChangeAspect="1" noMove="1" noResize="1" noEditPoints="1" noAdjustHandles="1" noChangeArrowheads="1" noChangeShapeType="1" noTextEdit="1"/>
              </p:cNvSpPr>
              <p:nvPr/>
            </p:nvSpPr>
            <p:spPr>
              <a:xfrm>
                <a:off x="6332722" y="2593355"/>
                <a:ext cx="2027899" cy="369332"/>
              </a:xfrm>
              <a:prstGeom prst="rect">
                <a:avLst/>
              </a:prstGeom>
              <a:blipFill>
                <a:blip r:embed="rId16"/>
                <a:stretch>
                  <a:fillRect l="-5422" t="-24590" b="-4918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66D9C7A-FF00-44EE-BC8A-30FD9E93E30D}"/>
                  </a:ext>
                </a:extLst>
              </p:cNvPr>
              <p:cNvSpPr txBox="1"/>
              <p:nvPr/>
            </p:nvSpPr>
            <p:spPr>
              <a:xfrm>
                <a:off x="6332722" y="3115087"/>
                <a:ext cx="5007940" cy="610680"/>
              </a:xfrm>
              <a:prstGeom prst="rect">
                <a:avLst/>
              </a:prstGeom>
              <a:noFill/>
            </p:spPr>
            <p:txBody>
              <a:bodyPr wrap="square" lIns="0" tIns="0" rIns="0" bIns="0" rtlCol="0">
                <a:spAutoFit/>
              </a:bodyPr>
              <a:lstStyle/>
              <a:p>
                <a14:m>
                  <m:oMath xmlns:m="http://schemas.openxmlformats.org/officeDocument/2006/math">
                    <m:sSup>
                      <m:sSupPr>
                        <m:ctrlPr>
                          <a:rPr lang="en-IN" sz="2800" i="1" smtClean="0">
                            <a:latin typeface="Cambria Math" panose="02040503050406030204" pitchFamily="18" charset="0"/>
                            <a:ea typeface="Cambria Math" panose="02040503050406030204" pitchFamily="18" charset="0"/>
                          </a:rPr>
                        </m:ctrlPr>
                      </m:sSupPr>
                      <m:e>
                        <m:r>
                          <a:rPr lang="en-IN" sz="2800" i="1" smtClean="0">
                            <a:latin typeface="Cambria Math" panose="02040503050406030204" pitchFamily="18" charset="0"/>
                            <a:ea typeface="Cambria Math" panose="02040503050406030204" pitchFamily="18" charset="0"/>
                          </a:rPr>
                          <m:t>𝜎</m:t>
                        </m:r>
                      </m:e>
                      <m:sup>
                        <m:r>
                          <a:rPr lang="en-US" sz="2800" b="0" i="1" smtClean="0">
                            <a:latin typeface="Cambria Math" panose="02040503050406030204" pitchFamily="18" charset="0"/>
                            <a:ea typeface="Cambria Math" panose="02040503050406030204" pitchFamily="18" charset="0"/>
                          </a:rPr>
                          <m:t>2</m:t>
                        </m:r>
                      </m:sup>
                    </m:sSup>
                    <m:r>
                      <a:rPr lang="en-IN" sz="2800" i="1">
                        <a:latin typeface="Cambria Math" panose="02040503050406030204" pitchFamily="18" charset="0"/>
                      </a:rPr>
                      <m:t>=</m:t>
                    </m:r>
                    <m:f>
                      <m:fPr>
                        <m:ctrlPr>
                          <a:rPr lang="en-IN"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nary>
                      <m:naryPr>
                        <m:chr m:val="∑"/>
                        <m:ctrlPr>
                          <a:rPr lang="en-IN"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𝑚</m:t>
                        </m:r>
                      </m:sup>
                      <m:e>
                        <m:sSup>
                          <m:sSupPr>
                            <m:ctrlPr>
                              <a:rPr lang="en-IN" sz="2800" i="1">
                                <a:latin typeface="Cambria Math" panose="02040503050406030204" pitchFamily="18" charset="0"/>
                              </a:rPr>
                            </m:ctrlPr>
                          </m:sSupPr>
                          <m:e>
                            <m:r>
                              <a:rPr lang="en-US" sz="2800" i="1">
                                <a:latin typeface="Cambria Math" panose="02040503050406030204" pitchFamily="18" charset="0"/>
                              </a:rPr>
                              <m:t>𝑥</m:t>
                            </m:r>
                          </m:e>
                          <m:sup>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sup>
                        </m:sSup>
                      </m:e>
                    </m:nary>
                  </m:oMath>
                </a14:m>
                <a:r>
                  <a:rPr lang="en-IN" sz="2800" dirty="0"/>
                  <a:t> (elementwise)</a:t>
                </a:r>
              </a:p>
            </p:txBody>
          </p:sp>
        </mc:Choice>
        <mc:Fallback xmlns="">
          <p:sp>
            <p:nvSpPr>
              <p:cNvPr id="59" name="TextBox 58">
                <a:extLst>
                  <a:ext uri="{FF2B5EF4-FFF2-40B4-BE49-F238E27FC236}">
                    <a16:creationId xmlns:a16="http://schemas.microsoft.com/office/drawing/2014/main" id="{366D9C7A-FF00-44EE-BC8A-30FD9E93E30D}"/>
                  </a:ext>
                </a:extLst>
              </p:cNvPr>
              <p:cNvSpPr txBox="1">
                <a:spLocks noRot="1" noChangeAspect="1" noMove="1" noResize="1" noEditPoints="1" noAdjustHandles="1" noChangeArrowheads="1" noChangeShapeType="1" noTextEdit="1"/>
              </p:cNvSpPr>
              <p:nvPr/>
            </p:nvSpPr>
            <p:spPr>
              <a:xfrm>
                <a:off x="6332722" y="3115087"/>
                <a:ext cx="5007940" cy="610680"/>
              </a:xfrm>
              <a:prstGeom prst="rect">
                <a:avLst/>
              </a:prstGeom>
              <a:blipFill>
                <a:blip r:embed="rId17"/>
                <a:stretch>
                  <a:fillRect t="-2000" b="-22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72D52616-DF5D-43F6-BF84-9E44598CEB3B}"/>
                  </a:ext>
                </a:extLst>
              </p:cNvPr>
              <p:cNvSpPr/>
              <p:nvPr/>
            </p:nvSpPr>
            <p:spPr>
              <a:xfrm>
                <a:off x="6711432" y="4912345"/>
                <a:ext cx="5380510" cy="861646"/>
              </a:xfrm>
              <a:prstGeom prst="rect">
                <a:avLst/>
              </a:prstGeom>
            </p:spPr>
            <p:txBody>
              <a:bodyPr wrap="square">
                <a:spAutoFit/>
              </a:bodyPr>
              <a:lstStyle/>
              <a:p>
                <a:r>
                  <a:rPr lang="en-IN" sz="2400" dirty="0"/>
                  <a:t>Can we normalize </a:t>
                </a:r>
                <a14:m>
                  <m:oMath xmlns:m="http://schemas.openxmlformats.org/officeDocument/2006/math">
                    <m:sSup>
                      <m:sSupPr>
                        <m:ctrlPr>
                          <a:rPr lang="pt-BR" sz="2400" i="1" smtClean="0">
                            <a:latin typeface="Cambria Math" panose="02040503050406030204" pitchFamily="18" charset="0"/>
                          </a:rPr>
                        </m:ctrlPr>
                      </m:sSupPr>
                      <m:e>
                        <m:r>
                          <a:rPr lang="en-US" sz="2400" b="0" i="1" smtClean="0">
                            <a:latin typeface="Cambria Math" panose="02040503050406030204" pitchFamily="18" charset="0"/>
                          </a:rPr>
                          <m:t>h</m:t>
                        </m:r>
                      </m:e>
                      <m:sup>
                        <m:r>
                          <a:rPr lang="en-US" sz="2400" b="0" i="1" smtClean="0">
                            <a:latin typeface="Cambria Math" panose="02040503050406030204" pitchFamily="18" charset="0"/>
                          </a:rPr>
                          <m:t>(</m:t>
                        </m:r>
                        <m:r>
                          <a:rPr lang="pt-BR" sz="2400" i="1" smtClean="0">
                            <a:latin typeface="Cambria Math" panose="02040503050406030204" pitchFamily="18" charset="0"/>
                          </a:rPr>
                          <m:t>2</m:t>
                        </m:r>
                        <m:r>
                          <a:rPr lang="en-US" sz="2400" b="0" i="1" smtClean="0">
                            <a:latin typeface="Cambria Math" panose="02040503050406030204" pitchFamily="18" charset="0"/>
                          </a:rPr>
                          <m:t>)</m:t>
                        </m:r>
                      </m:sup>
                    </m:sSup>
                  </m:oMath>
                </a14:m>
                <a:r>
                  <a:rPr lang="en-IN" sz="2400" dirty="0"/>
                  <a:t>so as to train </a:t>
                </a:r>
                <a14:m>
                  <m:oMath xmlns:m="http://schemas.openxmlformats.org/officeDocument/2006/math">
                    <m:sSup>
                      <m:sSupPr>
                        <m:ctrlPr>
                          <a:rPr lang="pt-BR" sz="2400" i="1">
                            <a:latin typeface="Cambria Math" panose="02040503050406030204" pitchFamily="18" charset="0"/>
                          </a:rPr>
                        </m:ctrlPr>
                      </m:sSupPr>
                      <m:e>
                        <m:r>
                          <a:rPr lang="en-US" sz="2400" b="0" i="1" smtClean="0">
                            <a:latin typeface="Cambria Math" panose="02040503050406030204" pitchFamily="18" charset="0"/>
                          </a:rPr>
                          <m:t>𝑤</m:t>
                        </m:r>
                      </m:e>
                      <m:sup>
                        <m:r>
                          <a:rPr lang="en-US" sz="2400" i="1">
                            <a:latin typeface="Cambria Math" panose="02040503050406030204" pitchFamily="18" charset="0"/>
                          </a:rPr>
                          <m:t>(</m:t>
                        </m:r>
                        <m:r>
                          <a:rPr lang="en-US" sz="2400" b="0" i="1" smtClean="0">
                            <a:latin typeface="Cambria Math" panose="02040503050406030204" pitchFamily="18" charset="0"/>
                          </a:rPr>
                          <m:t>3</m:t>
                        </m:r>
                        <m:r>
                          <a:rPr lang="en-US" sz="2400" i="1">
                            <a:latin typeface="Cambria Math" panose="02040503050406030204" pitchFamily="18" charset="0"/>
                          </a:rPr>
                          <m:t>)</m:t>
                        </m:r>
                      </m:sup>
                    </m:sSup>
                  </m:oMath>
                </a14:m>
                <a:r>
                  <a:rPr lang="en-IN" sz="2400" dirty="0"/>
                  <a:t>, </a:t>
                </a:r>
                <a14:m>
                  <m:oMath xmlns:m="http://schemas.openxmlformats.org/officeDocument/2006/math">
                    <m:sSup>
                      <m:sSupPr>
                        <m:ctrlPr>
                          <a:rPr lang="pt-BR" sz="2400" i="1" smtClean="0">
                            <a:latin typeface="Cambria Math" panose="02040503050406030204" pitchFamily="18" charset="0"/>
                          </a:rPr>
                        </m:ctrlPr>
                      </m:sSupPr>
                      <m:e>
                        <m:r>
                          <a:rPr lang="en-US" sz="2400" b="0" i="1" smtClean="0">
                            <a:latin typeface="Cambria Math" panose="02040503050406030204" pitchFamily="18" charset="0"/>
                          </a:rPr>
                          <m:t>𝑏</m:t>
                        </m:r>
                      </m:e>
                      <m:sup>
                        <m:r>
                          <a:rPr lang="en-US" sz="2400" i="1">
                            <a:latin typeface="Cambria Math" panose="02040503050406030204" pitchFamily="18" charset="0"/>
                          </a:rPr>
                          <m:t>(</m:t>
                        </m:r>
                        <m:r>
                          <a:rPr lang="en-US" sz="2400" b="0" i="1" smtClean="0">
                            <a:latin typeface="Cambria Math" panose="02040503050406030204" pitchFamily="18" charset="0"/>
                          </a:rPr>
                          <m:t>3</m:t>
                        </m:r>
                        <m:r>
                          <a:rPr lang="en-US" sz="2400" i="1">
                            <a:latin typeface="Cambria Math" panose="02040503050406030204" pitchFamily="18" charset="0"/>
                          </a:rPr>
                          <m:t>)</m:t>
                        </m:r>
                      </m:sup>
                    </m:sSup>
                  </m:oMath>
                </a14:m>
                <a:r>
                  <a:rPr lang="en-IN" sz="2400" dirty="0"/>
                  <a:t> faster ?</a:t>
                </a:r>
              </a:p>
            </p:txBody>
          </p:sp>
        </mc:Choice>
        <mc:Fallback xmlns="">
          <p:sp>
            <p:nvSpPr>
              <p:cNvPr id="60" name="Rectangle 59">
                <a:extLst>
                  <a:ext uri="{FF2B5EF4-FFF2-40B4-BE49-F238E27FC236}">
                    <a16:creationId xmlns:a16="http://schemas.microsoft.com/office/drawing/2014/main" id="{72D52616-DF5D-43F6-BF84-9E44598CEB3B}"/>
                  </a:ext>
                </a:extLst>
              </p:cNvPr>
              <p:cNvSpPr>
                <a:spLocks noRot="1" noChangeAspect="1" noMove="1" noResize="1" noEditPoints="1" noAdjustHandles="1" noChangeArrowheads="1" noChangeShapeType="1" noTextEdit="1"/>
              </p:cNvSpPr>
              <p:nvPr/>
            </p:nvSpPr>
            <p:spPr>
              <a:xfrm>
                <a:off x="6711432" y="4912345"/>
                <a:ext cx="5380510" cy="861646"/>
              </a:xfrm>
              <a:prstGeom prst="rect">
                <a:avLst/>
              </a:prstGeom>
              <a:blipFill>
                <a:blip r:embed="rId18"/>
                <a:stretch>
                  <a:fillRect l="-1812" t="-3546" r="-340" b="-1560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F57FA652-E1BF-4D9D-95F0-3A5BF94F24ED}"/>
                  </a:ext>
                </a:extLst>
              </p:cNvPr>
              <p:cNvSpPr/>
              <p:nvPr/>
            </p:nvSpPr>
            <p:spPr>
              <a:xfrm>
                <a:off x="6754082" y="5866196"/>
                <a:ext cx="2143275" cy="476990"/>
              </a:xfrm>
              <a:prstGeom prst="rect">
                <a:avLst/>
              </a:prstGeom>
            </p:spPr>
            <p:txBody>
              <a:bodyPr wrap="square">
                <a:spAutoFit/>
              </a:bodyPr>
              <a:lstStyle/>
              <a:p>
                <a:r>
                  <a:rPr lang="en-IN" sz="2400" dirty="0"/>
                  <a:t>Normalize </a:t>
                </a:r>
                <a14:m>
                  <m:oMath xmlns:m="http://schemas.openxmlformats.org/officeDocument/2006/math">
                    <m:sSup>
                      <m:sSupPr>
                        <m:ctrlPr>
                          <a:rPr lang="pt-BR" sz="240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m:t>
                        </m:r>
                        <m:r>
                          <a:rPr lang="pt-BR" sz="2400" i="1" smtClean="0">
                            <a:latin typeface="Cambria Math" panose="02040503050406030204" pitchFamily="18" charset="0"/>
                          </a:rPr>
                          <m:t>2</m:t>
                        </m:r>
                        <m:r>
                          <a:rPr lang="en-US" sz="2400" b="0" i="1" smtClean="0">
                            <a:latin typeface="Cambria Math" panose="02040503050406030204" pitchFamily="18" charset="0"/>
                          </a:rPr>
                          <m:t>)</m:t>
                        </m:r>
                      </m:sup>
                    </m:sSup>
                  </m:oMath>
                </a14:m>
                <a:endParaRPr lang="en-IN" sz="2400" dirty="0"/>
              </a:p>
            </p:txBody>
          </p:sp>
        </mc:Choice>
        <mc:Fallback xmlns="">
          <p:sp>
            <p:nvSpPr>
              <p:cNvPr id="62" name="Rectangle 61">
                <a:extLst>
                  <a:ext uri="{FF2B5EF4-FFF2-40B4-BE49-F238E27FC236}">
                    <a16:creationId xmlns:a16="http://schemas.microsoft.com/office/drawing/2014/main" id="{F57FA652-E1BF-4D9D-95F0-3A5BF94F24ED}"/>
                  </a:ext>
                </a:extLst>
              </p:cNvPr>
              <p:cNvSpPr>
                <a:spLocks noRot="1" noChangeAspect="1" noMove="1" noResize="1" noEditPoints="1" noAdjustHandles="1" noChangeArrowheads="1" noChangeShapeType="1" noTextEdit="1"/>
              </p:cNvSpPr>
              <p:nvPr/>
            </p:nvSpPr>
            <p:spPr>
              <a:xfrm>
                <a:off x="6754082" y="5866196"/>
                <a:ext cx="2143275" cy="476990"/>
              </a:xfrm>
              <a:prstGeom prst="rect">
                <a:avLst/>
              </a:prstGeom>
              <a:blipFill>
                <a:blip r:embed="rId19"/>
                <a:stretch>
                  <a:fillRect l="-4545" t="-6329" b="-27848"/>
                </a:stretch>
              </a:blipFill>
            </p:spPr>
            <p:txBody>
              <a:bodyPr/>
              <a:lstStyle/>
              <a:p>
                <a:r>
                  <a:rPr lang="en-IN">
                    <a:noFill/>
                  </a:rPr>
                  <a:t> </a:t>
                </a:r>
              </a:p>
            </p:txBody>
          </p:sp>
        </mc:Fallback>
      </mc:AlternateContent>
      <p:grpSp>
        <p:nvGrpSpPr>
          <p:cNvPr id="3" name="Group 2"/>
          <p:cNvGrpSpPr/>
          <p:nvPr/>
        </p:nvGrpSpPr>
        <p:grpSpPr>
          <a:xfrm>
            <a:off x="297891" y="4552192"/>
            <a:ext cx="6097293" cy="2209681"/>
            <a:chOff x="297891" y="4552192"/>
            <a:chExt cx="6097293" cy="2209681"/>
          </a:xfrm>
        </p:grpSpPr>
        <mc:AlternateContent xmlns:mc="http://schemas.openxmlformats.org/markup-compatibility/2006" xmlns:a14="http://schemas.microsoft.com/office/drawing/2010/main">
          <mc:Choice Requires="a14">
            <p:sp>
              <p:nvSpPr>
                <p:cNvPr id="1027" name="TextBox 1026">
                  <a:extLst>
                    <a:ext uri="{FF2B5EF4-FFF2-40B4-BE49-F238E27FC236}">
                      <a16:creationId xmlns:a16="http://schemas.microsoft.com/office/drawing/2014/main" id="{7B22E7A0-4562-4E60-BBB5-0B3A8157814A}"/>
                    </a:ext>
                  </a:extLst>
                </p:cNvPr>
                <p:cNvSpPr txBox="1"/>
                <p:nvPr/>
              </p:nvSpPr>
              <p:spPr>
                <a:xfrm>
                  <a:off x="1413080" y="4885582"/>
                  <a:ext cx="758636" cy="3843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00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(1)</m:t>
                            </m:r>
                          </m:sup>
                        </m:sSubSup>
                      </m:oMath>
                    </m:oMathPara>
                  </a14:m>
                  <a:endParaRPr lang="en-IN" sz="2000" dirty="0"/>
                </a:p>
              </p:txBody>
            </p:sp>
          </mc:Choice>
          <mc:Fallback xmlns="">
            <p:sp>
              <p:nvSpPr>
                <p:cNvPr id="1027" name="TextBox 1026">
                  <a:extLst>
                    <a:ext uri="{FF2B5EF4-FFF2-40B4-BE49-F238E27FC236}">
                      <a16:creationId xmlns:a16="http://schemas.microsoft.com/office/drawing/2014/main" xmlns:a14="http://schemas.microsoft.com/office/drawing/2010/main" xmlns="" id="{7B22E7A0-4562-4E60-BBB5-0B3A8157814A}"/>
                    </a:ext>
                  </a:extLst>
                </p:cNvPr>
                <p:cNvSpPr txBox="1">
                  <a:spLocks noRot="1" noChangeAspect="1" noMove="1" noResize="1" noEditPoints="1" noAdjustHandles="1" noChangeArrowheads="1" noChangeShapeType="1" noTextEdit="1"/>
                </p:cNvSpPr>
                <p:nvPr/>
              </p:nvSpPr>
              <p:spPr>
                <a:xfrm>
                  <a:off x="1413080" y="4885582"/>
                  <a:ext cx="758636" cy="384336"/>
                </a:xfrm>
                <a:prstGeom prst="rect">
                  <a:avLst/>
                </a:prstGeom>
                <a:blipFill rotWithShape="0">
                  <a:blip r:embed="rId20"/>
                  <a:stretch>
                    <a:fillRect t="-3175"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FFD604FF-57D8-480D-8496-949A3CBCCAC9}"/>
                    </a:ext>
                  </a:extLst>
                </p:cNvPr>
                <p:cNvSpPr txBox="1"/>
                <p:nvPr/>
              </p:nvSpPr>
              <p:spPr>
                <a:xfrm>
                  <a:off x="1450607" y="6025143"/>
                  <a:ext cx="758636" cy="3983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00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(1)</m:t>
                            </m:r>
                          </m:sup>
                        </m:sSubSup>
                      </m:oMath>
                    </m:oMathPara>
                  </a14:m>
                  <a:endParaRPr lang="en-IN" sz="2000" dirty="0"/>
                </a:p>
              </p:txBody>
            </p:sp>
          </mc:Choice>
          <mc:Fallback xmlns="">
            <p:sp>
              <p:nvSpPr>
                <p:cNvPr id="77" name="TextBox 76">
                  <a:extLst>
                    <a:ext uri="{FF2B5EF4-FFF2-40B4-BE49-F238E27FC236}">
                      <a16:creationId xmlns:a16="http://schemas.microsoft.com/office/drawing/2014/main" xmlns:a14="http://schemas.microsoft.com/office/drawing/2010/main" xmlns="" id="{FFD604FF-57D8-480D-8496-949A3CBCCAC9}"/>
                    </a:ext>
                  </a:extLst>
                </p:cNvPr>
                <p:cNvSpPr txBox="1">
                  <a:spLocks noRot="1" noChangeAspect="1" noMove="1" noResize="1" noEditPoints="1" noAdjustHandles="1" noChangeArrowheads="1" noChangeShapeType="1" noTextEdit="1"/>
                </p:cNvSpPr>
                <p:nvPr/>
              </p:nvSpPr>
              <p:spPr>
                <a:xfrm>
                  <a:off x="1450607" y="6025143"/>
                  <a:ext cx="758636" cy="398314"/>
                </a:xfrm>
                <a:prstGeom prst="rect">
                  <a:avLst/>
                </a:prstGeom>
                <a:blipFill rotWithShape="0">
                  <a:blip r:embed="rId21"/>
                  <a:stretch>
                    <a:fillRect t="-3030"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DD8C81F-8268-4454-9E98-AAC50C835A2E}"/>
                    </a:ext>
                  </a:extLst>
                </p:cNvPr>
                <p:cNvSpPr txBox="1"/>
                <p:nvPr/>
              </p:nvSpPr>
              <p:spPr>
                <a:xfrm>
                  <a:off x="3131882" y="4807768"/>
                  <a:ext cx="758636" cy="3843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00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oMath>
                    </m:oMathPara>
                  </a14:m>
                  <a:endParaRPr lang="en-IN" sz="2000" dirty="0"/>
                </a:p>
              </p:txBody>
            </p:sp>
          </mc:Choice>
          <mc:Fallback xmlns="">
            <p:sp>
              <p:nvSpPr>
                <p:cNvPr id="78" name="TextBox 77">
                  <a:extLst>
                    <a:ext uri="{FF2B5EF4-FFF2-40B4-BE49-F238E27FC236}">
                      <a16:creationId xmlns:a16="http://schemas.microsoft.com/office/drawing/2014/main" xmlns:a14="http://schemas.microsoft.com/office/drawing/2010/main" xmlns="" id="{CDD8C81F-8268-4454-9E98-AAC50C835A2E}"/>
                    </a:ext>
                  </a:extLst>
                </p:cNvPr>
                <p:cNvSpPr txBox="1">
                  <a:spLocks noRot="1" noChangeAspect="1" noMove="1" noResize="1" noEditPoints="1" noAdjustHandles="1" noChangeArrowheads="1" noChangeShapeType="1" noTextEdit="1"/>
                </p:cNvSpPr>
                <p:nvPr/>
              </p:nvSpPr>
              <p:spPr>
                <a:xfrm>
                  <a:off x="3131882" y="4807768"/>
                  <a:ext cx="758636" cy="384336"/>
                </a:xfrm>
                <a:prstGeom prst="rect">
                  <a:avLst/>
                </a:prstGeom>
                <a:blipFill rotWithShape="0">
                  <a:blip r:embed="rId22"/>
                  <a:stretch>
                    <a:fillRect t="-4762"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D7107547-B16A-43D4-9F35-F9E245F16143}"/>
                    </a:ext>
                  </a:extLst>
                </p:cNvPr>
                <p:cNvSpPr txBox="1"/>
                <p:nvPr/>
              </p:nvSpPr>
              <p:spPr>
                <a:xfrm>
                  <a:off x="3161843" y="5993273"/>
                  <a:ext cx="758636" cy="3983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00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oMath>
                    </m:oMathPara>
                  </a14:m>
                  <a:endParaRPr lang="en-IN" sz="2000" dirty="0"/>
                </a:p>
              </p:txBody>
            </p:sp>
          </mc:Choice>
          <mc:Fallback xmlns="">
            <p:sp>
              <p:nvSpPr>
                <p:cNvPr id="79" name="TextBox 78">
                  <a:extLst>
                    <a:ext uri="{FF2B5EF4-FFF2-40B4-BE49-F238E27FC236}">
                      <a16:creationId xmlns:a16="http://schemas.microsoft.com/office/drawing/2014/main" xmlns:a14="http://schemas.microsoft.com/office/drawing/2010/main" xmlns="" id="{D7107547-B16A-43D4-9F35-F9E245F16143}"/>
                    </a:ext>
                  </a:extLst>
                </p:cNvPr>
                <p:cNvSpPr txBox="1">
                  <a:spLocks noRot="1" noChangeAspect="1" noMove="1" noResize="1" noEditPoints="1" noAdjustHandles="1" noChangeArrowheads="1" noChangeShapeType="1" noTextEdit="1"/>
                </p:cNvSpPr>
                <p:nvPr/>
              </p:nvSpPr>
              <p:spPr>
                <a:xfrm>
                  <a:off x="3161843" y="5993273"/>
                  <a:ext cx="758636" cy="398314"/>
                </a:xfrm>
                <a:prstGeom prst="rect">
                  <a:avLst/>
                </a:prstGeom>
                <a:blipFill rotWithShape="0">
                  <a:blip r:embed="rId23"/>
                  <a:stretch>
                    <a:fillRect t="-4615"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E0EC685-70CD-4D70-90AC-B232EBB2A060}"/>
                    </a:ext>
                  </a:extLst>
                </p:cNvPr>
                <p:cNvSpPr txBox="1"/>
                <p:nvPr/>
              </p:nvSpPr>
              <p:spPr>
                <a:xfrm>
                  <a:off x="1913776" y="4888466"/>
                  <a:ext cx="758636" cy="3843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000" i="1" smtClean="0">
                                <a:latin typeface="Cambria Math" panose="02040503050406030204" pitchFamily="18" charset="0"/>
                              </a:rPr>
                            </m:ctrlPr>
                          </m:sSubSup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(1)</m:t>
                            </m:r>
                          </m:sup>
                        </m:sSubSup>
                      </m:oMath>
                    </m:oMathPara>
                  </a14:m>
                  <a:endParaRPr lang="en-IN" sz="2000" dirty="0"/>
                </a:p>
              </p:txBody>
            </p:sp>
          </mc:Choice>
          <mc:Fallback xmlns="">
            <p:sp>
              <p:nvSpPr>
                <p:cNvPr id="80" name="TextBox 79">
                  <a:extLst>
                    <a:ext uri="{FF2B5EF4-FFF2-40B4-BE49-F238E27FC236}">
                      <a16:creationId xmlns:a16="http://schemas.microsoft.com/office/drawing/2014/main" xmlns:a14="http://schemas.microsoft.com/office/drawing/2010/main" xmlns="" id="{5E0EC685-70CD-4D70-90AC-B232EBB2A060}"/>
                    </a:ext>
                  </a:extLst>
                </p:cNvPr>
                <p:cNvSpPr txBox="1">
                  <a:spLocks noRot="1" noChangeAspect="1" noMove="1" noResize="1" noEditPoints="1" noAdjustHandles="1" noChangeArrowheads="1" noChangeShapeType="1" noTextEdit="1"/>
                </p:cNvSpPr>
                <p:nvPr/>
              </p:nvSpPr>
              <p:spPr>
                <a:xfrm>
                  <a:off x="1913776" y="4888466"/>
                  <a:ext cx="758636" cy="384336"/>
                </a:xfrm>
                <a:prstGeom prst="rect">
                  <a:avLst/>
                </a:prstGeom>
                <a:blipFill rotWithShape="0">
                  <a:blip r:embed="rId24"/>
                  <a:stretch>
                    <a:fillRect t="-4762"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D6227A-94C0-43F9-922D-B4A831798502}"/>
                    </a:ext>
                  </a:extLst>
                </p:cNvPr>
                <p:cNvSpPr txBox="1"/>
                <p:nvPr/>
              </p:nvSpPr>
              <p:spPr>
                <a:xfrm>
                  <a:off x="1948473" y="6024142"/>
                  <a:ext cx="758636" cy="384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000" i="1" smtClean="0">
                                <a:latin typeface="Cambria Math" panose="02040503050406030204" pitchFamily="18" charset="0"/>
                              </a:rPr>
                            </m:ctrlPr>
                          </m:sSubSupPr>
                          <m:e>
                            <m:r>
                              <a:rPr lang="en-US" sz="2000" b="0" i="1" smtClean="0">
                                <a:latin typeface="Cambria Math" panose="02040503050406030204" pitchFamily="18" charset="0"/>
                              </a:rPr>
                              <m:t>h</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(1)</m:t>
                            </m:r>
                          </m:sup>
                        </m:sSubSup>
                      </m:oMath>
                    </m:oMathPara>
                  </a14:m>
                  <a:endParaRPr lang="en-IN" sz="2000" dirty="0"/>
                </a:p>
              </p:txBody>
            </p:sp>
          </mc:Choice>
          <mc:Fallback xmlns="">
            <p:sp>
              <p:nvSpPr>
                <p:cNvPr id="81" name="TextBox 80">
                  <a:extLst>
                    <a:ext uri="{FF2B5EF4-FFF2-40B4-BE49-F238E27FC236}">
                      <a16:creationId xmlns:a16="http://schemas.microsoft.com/office/drawing/2014/main" xmlns:a14="http://schemas.microsoft.com/office/drawing/2010/main" xmlns="" id="{EFD6227A-94C0-43F9-922D-B4A831798502}"/>
                    </a:ext>
                  </a:extLst>
                </p:cNvPr>
                <p:cNvSpPr txBox="1">
                  <a:spLocks noRot="1" noChangeAspect="1" noMove="1" noResize="1" noEditPoints="1" noAdjustHandles="1" noChangeArrowheads="1" noChangeShapeType="1" noTextEdit="1"/>
                </p:cNvSpPr>
                <p:nvPr/>
              </p:nvSpPr>
              <p:spPr>
                <a:xfrm>
                  <a:off x="1948473" y="6024142"/>
                  <a:ext cx="758636" cy="384657"/>
                </a:xfrm>
                <a:prstGeom prst="rect">
                  <a:avLst/>
                </a:prstGeom>
                <a:blipFill rotWithShape="0">
                  <a:blip r:embed="rId25"/>
                  <a:stretch>
                    <a:fillRect t="-4762" b="-17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60B3C2FC-D183-42F8-869A-3CA46AC7879E}"/>
                    </a:ext>
                  </a:extLst>
                </p:cNvPr>
                <p:cNvSpPr txBox="1"/>
                <p:nvPr/>
              </p:nvSpPr>
              <p:spPr>
                <a:xfrm>
                  <a:off x="3647898" y="4830152"/>
                  <a:ext cx="758636" cy="3843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000" i="1" smtClean="0">
                                <a:latin typeface="Cambria Math" panose="02040503050406030204" pitchFamily="18" charset="0"/>
                              </a:rPr>
                            </m:ctrlPr>
                          </m:sSubSup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oMath>
                    </m:oMathPara>
                  </a14:m>
                  <a:endParaRPr lang="en-IN" sz="2000" dirty="0"/>
                </a:p>
              </p:txBody>
            </p:sp>
          </mc:Choice>
          <mc:Fallback xmlns="">
            <p:sp>
              <p:nvSpPr>
                <p:cNvPr id="82" name="TextBox 81">
                  <a:extLst>
                    <a:ext uri="{FF2B5EF4-FFF2-40B4-BE49-F238E27FC236}">
                      <a16:creationId xmlns:a16="http://schemas.microsoft.com/office/drawing/2014/main" xmlns:a14="http://schemas.microsoft.com/office/drawing/2010/main" xmlns="" id="{60B3C2FC-D183-42F8-869A-3CA46AC7879E}"/>
                    </a:ext>
                  </a:extLst>
                </p:cNvPr>
                <p:cNvSpPr txBox="1">
                  <a:spLocks noRot="1" noChangeAspect="1" noMove="1" noResize="1" noEditPoints="1" noAdjustHandles="1" noChangeArrowheads="1" noChangeShapeType="1" noTextEdit="1"/>
                </p:cNvSpPr>
                <p:nvPr/>
              </p:nvSpPr>
              <p:spPr>
                <a:xfrm>
                  <a:off x="3647898" y="4830152"/>
                  <a:ext cx="758636" cy="384336"/>
                </a:xfrm>
                <a:prstGeom prst="rect">
                  <a:avLst/>
                </a:prstGeom>
                <a:blipFill rotWithShape="0">
                  <a:blip r:embed="rId26"/>
                  <a:stretch>
                    <a:fillRect t="-3175"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F20A428-52EA-46F8-B5F4-D45BF8AF66FF}"/>
                    </a:ext>
                  </a:extLst>
                </p:cNvPr>
                <p:cNvSpPr txBox="1"/>
                <p:nvPr/>
              </p:nvSpPr>
              <p:spPr>
                <a:xfrm>
                  <a:off x="3660506" y="6061581"/>
                  <a:ext cx="758636" cy="384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000" i="1" smtClean="0">
                                <a:latin typeface="Cambria Math" panose="02040503050406030204" pitchFamily="18" charset="0"/>
                              </a:rPr>
                            </m:ctrlPr>
                          </m:sSubSupPr>
                          <m:e>
                            <m:r>
                              <a:rPr lang="en-US" sz="2000" b="0" i="1" smtClean="0">
                                <a:latin typeface="Cambria Math" panose="02040503050406030204" pitchFamily="18" charset="0"/>
                              </a:rPr>
                              <m:t>h</m:t>
                            </m:r>
                          </m:e>
                          <m:sub>
                            <m:r>
                              <a:rPr lang="en-US" sz="2000" b="0" i="1" smtClean="0">
                                <a:latin typeface="Cambria Math" panose="02040503050406030204" pitchFamily="18" charset="0"/>
                              </a:rPr>
                              <m:t>2</m:t>
                            </m:r>
                          </m:sub>
                          <m:sup>
                            <m:r>
                              <a:rPr lang="en-US" sz="2000" b="0" i="1" smtClean="0">
                                <a:latin typeface="Cambria Math" panose="02040503050406030204" pitchFamily="18" charset="0"/>
                              </a:rPr>
                              <m:t>(2)</m:t>
                            </m:r>
                          </m:sup>
                        </m:sSubSup>
                      </m:oMath>
                    </m:oMathPara>
                  </a14:m>
                  <a:endParaRPr lang="en-IN" sz="2000" dirty="0"/>
                </a:p>
              </p:txBody>
            </p:sp>
          </mc:Choice>
          <mc:Fallback xmlns="">
            <p:sp>
              <p:nvSpPr>
                <p:cNvPr id="83" name="TextBox 82">
                  <a:extLst>
                    <a:ext uri="{FF2B5EF4-FFF2-40B4-BE49-F238E27FC236}">
                      <a16:creationId xmlns:a16="http://schemas.microsoft.com/office/drawing/2014/main" xmlns:a14="http://schemas.microsoft.com/office/drawing/2010/main" xmlns="" id="{9F20A428-52EA-46F8-B5F4-D45BF8AF66FF}"/>
                    </a:ext>
                  </a:extLst>
                </p:cNvPr>
                <p:cNvSpPr txBox="1">
                  <a:spLocks noRot="1" noChangeAspect="1" noMove="1" noResize="1" noEditPoints="1" noAdjustHandles="1" noChangeArrowheads="1" noChangeShapeType="1" noTextEdit="1"/>
                </p:cNvSpPr>
                <p:nvPr/>
              </p:nvSpPr>
              <p:spPr>
                <a:xfrm>
                  <a:off x="3660506" y="6061581"/>
                  <a:ext cx="758636" cy="384657"/>
                </a:xfrm>
                <a:prstGeom prst="rect">
                  <a:avLst/>
                </a:prstGeom>
                <a:blipFill rotWithShape="0">
                  <a:blip r:embed="rId27"/>
                  <a:stretch>
                    <a:fillRect t="-3175" b="-17460"/>
                  </a:stretch>
                </a:blipFill>
              </p:spPr>
              <p:txBody>
                <a:bodyPr/>
                <a:lstStyle/>
                <a:p>
                  <a:r>
                    <a:rPr lang="en-US">
                      <a:noFill/>
                    </a:rPr>
                    <a:t> </a:t>
                  </a:r>
                </a:p>
              </p:txBody>
            </p:sp>
          </mc:Fallback>
        </mc:AlternateContent>
        <p:sp>
          <p:nvSpPr>
            <p:cNvPr id="1029" name="Oval 1028">
              <a:extLst>
                <a:ext uri="{FF2B5EF4-FFF2-40B4-BE49-F238E27FC236}">
                  <a16:creationId xmlns:a16="http://schemas.microsoft.com/office/drawing/2014/main" id="{3F637285-A276-4388-B4A6-A9A31EB7EC10}"/>
                </a:ext>
              </a:extLst>
            </p:cNvPr>
            <p:cNvSpPr/>
            <p:nvPr/>
          </p:nvSpPr>
          <p:spPr>
            <a:xfrm>
              <a:off x="1488132" y="4581808"/>
              <a:ext cx="1057450" cy="101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5" name="Oval 84">
              <a:extLst>
                <a:ext uri="{FF2B5EF4-FFF2-40B4-BE49-F238E27FC236}">
                  <a16:creationId xmlns:a16="http://schemas.microsoft.com/office/drawing/2014/main" id="{F7736DDD-1D25-4084-995B-34EC6E94332E}"/>
                </a:ext>
              </a:extLst>
            </p:cNvPr>
            <p:cNvSpPr/>
            <p:nvPr/>
          </p:nvSpPr>
          <p:spPr>
            <a:xfrm>
              <a:off x="1536654" y="5745157"/>
              <a:ext cx="1057450" cy="101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Oval 85">
              <a:extLst>
                <a:ext uri="{FF2B5EF4-FFF2-40B4-BE49-F238E27FC236}">
                  <a16:creationId xmlns:a16="http://schemas.microsoft.com/office/drawing/2014/main" id="{1E3D153F-9347-4AE4-85C1-9B17922A0817}"/>
                </a:ext>
              </a:extLst>
            </p:cNvPr>
            <p:cNvSpPr/>
            <p:nvPr/>
          </p:nvSpPr>
          <p:spPr>
            <a:xfrm>
              <a:off x="3194952" y="4552192"/>
              <a:ext cx="1057450" cy="101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Oval 86">
              <a:extLst>
                <a:ext uri="{FF2B5EF4-FFF2-40B4-BE49-F238E27FC236}">
                  <a16:creationId xmlns:a16="http://schemas.microsoft.com/office/drawing/2014/main" id="{DF541F12-E752-4E28-9DCC-FFFCD23FD94A}"/>
                </a:ext>
              </a:extLst>
            </p:cNvPr>
            <p:cNvSpPr/>
            <p:nvPr/>
          </p:nvSpPr>
          <p:spPr>
            <a:xfrm>
              <a:off x="3248251" y="5750924"/>
              <a:ext cx="1057450" cy="101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Oval 87">
              <a:extLst>
                <a:ext uri="{FF2B5EF4-FFF2-40B4-BE49-F238E27FC236}">
                  <a16:creationId xmlns:a16="http://schemas.microsoft.com/office/drawing/2014/main" id="{5E16F39B-E8A5-4862-81D3-C1C46556691A}"/>
                </a:ext>
              </a:extLst>
            </p:cNvPr>
            <p:cNvSpPr/>
            <p:nvPr/>
          </p:nvSpPr>
          <p:spPr>
            <a:xfrm>
              <a:off x="4621949" y="5102433"/>
              <a:ext cx="1057450" cy="10109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1030" name="TextBox 1029">
                  <a:extLst>
                    <a:ext uri="{FF2B5EF4-FFF2-40B4-BE49-F238E27FC236}">
                      <a16:creationId xmlns:a16="http://schemas.microsoft.com/office/drawing/2014/main" id="{4D7AE020-50F5-4342-ACE2-AA2A70E561DB}"/>
                    </a:ext>
                  </a:extLst>
                </p:cNvPr>
                <p:cNvSpPr txBox="1"/>
                <p:nvPr/>
              </p:nvSpPr>
              <p:spPr>
                <a:xfrm>
                  <a:off x="303993" y="4671546"/>
                  <a:ext cx="42787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m:oMathPara>
                  </a14:m>
                  <a:endParaRPr lang="en-IN" sz="2800" dirty="0"/>
                </a:p>
              </p:txBody>
            </p:sp>
          </mc:Choice>
          <mc:Fallback xmlns="">
            <p:sp>
              <p:nvSpPr>
                <p:cNvPr id="1030" name="TextBox 1029">
                  <a:extLst>
                    <a:ext uri="{FF2B5EF4-FFF2-40B4-BE49-F238E27FC236}">
                      <a16:creationId xmlns:a16="http://schemas.microsoft.com/office/drawing/2014/main" xmlns:a14="http://schemas.microsoft.com/office/drawing/2010/main" xmlns="" id="{4D7AE020-50F5-4342-ACE2-AA2A70E561DB}"/>
                    </a:ext>
                  </a:extLst>
                </p:cNvPr>
                <p:cNvSpPr txBox="1">
                  <a:spLocks noRot="1" noChangeAspect="1" noMove="1" noResize="1" noEditPoints="1" noAdjustHandles="1" noChangeArrowheads="1" noChangeShapeType="1" noTextEdit="1"/>
                </p:cNvSpPr>
                <p:nvPr/>
              </p:nvSpPr>
              <p:spPr>
                <a:xfrm>
                  <a:off x="303993" y="4671546"/>
                  <a:ext cx="427874" cy="430887"/>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6089FF7-BA89-4694-843F-4F8C66BEA8B6}"/>
                    </a:ext>
                  </a:extLst>
                </p:cNvPr>
                <p:cNvSpPr txBox="1"/>
                <p:nvPr/>
              </p:nvSpPr>
              <p:spPr>
                <a:xfrm>
                  <a:off x="302286" y="5435309"/>
                  <a:ext cx="43614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m:oMathPara>
                  </a14:m>
                  <a:endParaRPr lang="en-IN" sz="2800" dirty="0"/>
                </a:p>
              </p:txBody>
            </p:sp>
          </mc:Choice>
          <mc:Fallback xmlns="">
            <p:sp>
              <p:nvSpPr>
                <p:cNvPr id="90" name="TextBox 89">
                  <a:extLst>
                    <a:ext uri="{FF2B5EF4-FFF2-40B4-BE49-F238E27FC236}">
                      <a16:creationId xmlns:a16="http://schemas.microsoft.com/office/drawing/2014/main" xmlns:a14="http://schemas.microsoft.com/office/drawing/2010/main" xmlns="" id="{96089FF7-BA89-4694-843F-4F8C66BEA8B6}"/>
                    </a:ext>
                  </a:extLst>
                </p:cNvPr>
                <p:cNvSpPr txBox="1">
                  <a:spLocks noRot="1" noChangeAspect="1" noMove="1" noResize="1" noEditPoints="1" noAdjustHandles="1" noChangeArrowheads="1" noChangeShapeType="1" noTextEdit="1"/>
                </p:cNvSpPr>
                <p:nvPr/>
              </p:nvSpPr>
              <p:spPr>
                <a:xfrm>
                  <a:off x="302286" y="5435309"/>
                  <a:ext cx="436145" cy="430887"/>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5A35132-2243-4F2D-ACCF-F373069D66D0}"/>
                    </a:ext>
                  </a:extLst>
                </p:cNvPr>
                <p:cNvSpPr txBox="1"/>
                <p:nvPr/>
              </p:nvSpPr>
              <p:spPr>
                <a:xfrm>
                  <a:off x="297891" y="6140287"/>
                  <a:ext cx="43614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m:oMathPara>
                  </a14:m>
                  <a:endParaRPr lang="en-IN" sz="2800" dirty="0"/>
                </a:p>
              </p:txBody>
            </p:sp>
          </mc:Choice>
          <mc:Fallback xmlns="">
            <p:sp>
              <p:nvSpPr>
                <p:cNvPr id="91" name="TextBox 90">
                  <a:extLst>
                    <a:ext uri="{FF2B5EF4-FFF2-40B4-BE49-F238E27FC236}">
                      <a16:creationId xmlns:a16="http://schemas.microsoft.com/office/drawing/2014/main" xmlns:a14="http://schemas.microsoft.com/office/drawing/2010/main" xmlns="" id="{35A35132-2243-4F2D-ACCF-F373069D66D0}"/>
                    </a:ext>
                  </a:extLst>
                </p:cNvPr>
                <p:cNvSpPr txBox="1">
                  <a:spLocks noRot="1" noChangeAspect="1" noMove="1" noResize="1" noEditPoints="1" noAdjustHandles="1" noChangeArrowheads="1" noChangeShapeType="1" noTextEdit="1"/>
                </p:cNvSpPr>
                <p:nvPr/>
              </p:nvSpPr>
              <p:spPr>
                <a:xfrm>
                  <a:off x="297891" y="6140287"/>
                  <a:ext cx="436145" cy="430887"/>
                </a:xfrm>
                <a:prstGeom prst="rect">
                  <a:avLst/>
                </a:prstGeom>
                <a:blipFill rotWithShape="0">
                  <a:blip r:embed="rId30"/>
                  <a:stretch>
                    <a:fillRect/>
                  </a:stretch>
                </a:blipFill>
              </p:spPr>
              <p:txBody>
                <a:bodyPr/>
                <a:lstStyle/>
                <a:p>
                  <a:r>
                    <a:rPr lang="en-US">
                      <a:noFill/>
                    </a:rPr>
                    <a:t> </a:t>
                  </a:r>
                </a:p>
              </p:txBody>
            </p:sp>
          </mc:Fallback>
        </mc:AlternateContent>
        <p:cxnSp>
          <p:nvCxnSpPr>
            <p:cNvPr id="1032" name="Straight Arrow Connector 1031">
              <a:extLst>
                <a:ext uri="{FF2B5EF4-FFF2-40B4-BE49-F238E27FC236}">
                  <a16:creationId xmlns:a16="http://schemas.microsoft.com/office/drawing/2014/main" id="{206B494B-40C2-485C-A18E-014B30465D69}"/>
                </a:ext>
              </a:extLst>
            </p:cNvPr>
            <p:cNvCxnSpPr>
              <a:cxnSpLocks/>
              <a:stCxn id="1030" idx="3"/>
              <a:endCxn id="1029" idx="1"/>
            </p:cNvCxnSpPr>
            <p:nvPr/>
          </p:nvCxnSpPr>
          <p:spPr>
            <a:xfrm flipV="1">
              <a:off x="731867" y="4729858"/>
              <a:ext cx="911125" cy="1571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F7755D2-C460-44F1-A376-90684C24D96A}"/>
                </a:ext>
              </a:extLst>
            </p:cNvPr>
            <p:cNvCxnSpPr>
              <a:cxnSpLocks/>
              <a:stCxn id="90" idx="3"/>
              <a:endCxn id="1029" idx="2"/>
            </p:cNvCxnSpPr>
            <p:nvPr/>
          </p:nvCxnSpPr>
          <p:spPr>
            <a:xfrm flipV="1">
              <a:off x="738431" y="5087283"/>
              <a:ext cx="749701" cy="5634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C8E4B48-592E-4B39-AAF7-00D8E26DDDD6}"/>
                </a:ext>
              </a:extLst>
            </p:cNvPr>
            <p:cNvCxnSpPr>
              <a:cxnSpLocks/>
              <a:stCxn id="91" idx="3"/>
              <a:endCxn id="1029" idx="3"/>
            </p:cNvCxnSpPr>
            <p:nvPr/>
          </p:nvCxnSpPr>
          <p:spPr>
            <a:xfrm flipV="1">
              <a:off x="734036" y="5444707"/>
              <a:ext cx="908956" cy="9110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36E50BA3-7FEE-4F97-B614-B1FAC2747DD8}"/>
                </a:ext>
              </a:extLst>
            </p:cNvPr>
            <p:cNvCxnSpPr>
              <a:cxnSpLocks/>
              <a:stCxn id="1030" idx="3"/>
              <a:endCxn id="85" idx="1"/>
            </p:cNvCxnSpPr>
            <p:nvPr/>
          </p:nvCxnSpPr>
          <p:spPr>
            <a:xfrm>
              <a:off x="731867" y="4886990"/>
              <a:ext cx="959647" cy="10062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B48FBF71-147B-42D3-96E0-641031A34A64}"/>
                </a:ext>
              </a:extLst>
            </p:cNvPr>
            <p:cNvCxnSpPr>
              <a:cxnSpLocks/>
              <a:stCxn id="90" idx="3"/>
              <a:endCxn id="85" idx="2"/>
            </p:cNvCxnSpPr>
            <p:nvPr/>
          </p:nvCxnSpPr>
          <p:spPr>
            <a:xfrm>
              <a:off x="738431" y="5650753"/>
              <a:ext cx="798223" cy="5998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ACEE56C-8092-4E2D-AA6D-DEB2D3025CFE}"/>
                </a:ext>
              </a:extLst>
            </p:cNvPr>
            <p:cNvCxnSpPr>
              <a:cxnSpLocks/>
              <a:stCxn id="91" idx="3"/>
              <a:endCxn id="85" idx="3"/>
            </p:cNvCxnSpPr>
            <p:nvPr/>
          </p:nvCxnSpPr>
          <p:spPr>
            <a:xfrm>
              <a:off x="734036" y="6355731"/>
              <a:ext cx="957478" cy="2523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15FE1E2-DC5B-46FA-BEB9-7A2C49A8CA0B}"/>
                </a:ext>
              </a:extLst>
            </p:cNvPr>
            <p:cNvCxnSpPr>
              <a:cxnSpLocks/>
              <a:stCxn id="1029" idx="6"/>
              <a:endCxn id="86" idx="2"/>
            </p:cNvCxnSpPr>
            <p:nvPr/>
          </p:nvCxnSpPr>
          <p:spPr>
            <a:xfrm flipV="1">
              <a:off x="2545582" y="5057667"/>
              <a:ext cx="649370" cy="296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7282D6C6-4B71-4765-9028-8C514CB62A47}"/>
                </a:ext>
              </a:extLst>
            </p:cNvPr>
            <p:cNvCxnSpPr>
              <a:cxnSpLocks/>
              <a:stCxn id="1029" idx="6"/>
              <a:endCxn id="87" idx="2"/>
            </p:cNvCxnSpPr>
            <p:nvPr/>
          </p:nvCxnSpPr>
          <p:spPr>
            <a:xfrm>
              <a:off x="2545582" y="5087283"/>
              <a:ext cx="702669" cy="1169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24582450-800D-4104-961A-F9CEFA7326EC}"/>
                </a:ext>
              </a:extLst>
            </p:cNvPr>
            <p:cNvCxnSpPr>
              <a:cxnSpLocks/>
              <a:stCxn id="85" idx="6"/>
              <a:endCxn id="86" idx="2"/>
            </p:cNvCxnSpPr>
            <p:nvPr/>
          </p:nvCxnSpPr>
          <p:spPr>
            <a:xfrm flipV="1">
              <a:off x="2594104" y="5057667"/>
              <a:ext cx="600848" cy="1192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6EF9D637-B629-45D4-9AFC-C0E41857CFA4}"/>
                </a:ext>
              </a:extLst>
            </p:cNvPr>
            <p:cNvCxnSpPr>
              <a:cxnSpLocks/>
              <a:stCxn id="85" idx="6"/>
              <a:endCxn id="87" idx="2"/>
            </p:cNvCxnSpPr>
            <p:nvPr/>
          </p:nvCxnSpPr>
          <p:spPr>
            <a:xfrm>
              <a:off x="2594104" y="6250632"/>
              <a:ext cx="654147" cy="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0F3F3956-39C6-4123-8EF2-6436E1B0597B}"/>
                </a:ext>
              </a:extLst>
            </p:cNvPr>
            <p:cNvCxnSpPr>
              <a:cxnSpLocks/>
              <a:stCxn id="86" idx="6"/>
              <a:endCxn id="88" idx="2"/>
            </p:cNvCxnSpPr>
            <p:nvPr/>
          </p:nvCxnSpPr>
          <p:spPr>
            <a:xfrm>
              <a:off x="4252402" y="5057667"/>
              <a:ext cx="369547" cy="5502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62ED7D40-5D2C-4F72-A2D5-6F69845CADE0}"/>
                </a:ext>
              </a:extLst>
            </p:cNvPr>
            <p:cNvCxnSpPr>
              <a:cxnSpLocks/>
              <a:stCxn id="87" idx="6"/>
              <a:endCxn id="88" idx="2"/>
            </p:cNvCxnSpPr>
            <p:nvPr/>
          </p:nvCxnSpPr>
          <p:spPr>
            <a:xfrm flipV="1">
              <a:off x="4305701" y="5607908"/>
              <a:ext cx="316248" cy="6484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C21920C4-01B8-4CC3-AE7B-7D93ABE3F1C9}"/>
                </a:ext>
              </a:extLst>
            </p:cNvPr>
            <p:cNvCxnSpPr>
              <a:cxnSpLocks/>
              <a:stCxn id="88" idx="6"/>
            </p:cNvCxnSpPr>
            <p:nvPr/>
          </p:nvCxnSpPr>
          <p:spPr>
            <a:xfrm>
              <a:off x="5679399" y="5607908"/>
              <a:ext cx="3162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2CDDED5-BFC3-41E4-B610-0711C95DC6A6}"/>
                    </a:ext>
                  </a:extLst>
                </p:cNvPr>
                <p:cNvSpPr txBox="1"/>
                <p:nvPr/>
              </p:nvSpPr>
              <p:spPr>
                <a:xfrm>
                  <a:off x="6106900" y="5381785"/>
                  <a:ext cx="28828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IN" sz="2800" i="1" smtClean="0">
                                <a:latin typeface="Cambria Math" panose="02040503050406030204" pitchFamily="18" charset="0"/>
                              </a:rPr>
                            </m:ctrlPr>
                          </m:accPr>
                          <m:e>
                            <m:r>
                              <a:rPr lang="en-US" sz="2800" b="0" i="1" smtClean="0">
                                <a:latin typeface="Cambria Math" panose="02040503050406030204" pitchFamily="18" charset="0"/>
                              </a:rPr>
                              <m:t>𝑦</m:t>
                            </m:r>
                          </m:e>
                        </m:acc>
                      </m:oMath>
                    </m:oMathPara>
                  </a14:m>
                  <a:endParaRPr lang="en-IN" sz="2800" dirty="0"/>
                </a:p>
              </p:txBody>
            </p:sp>
          </mc:Choice>
          <mc:Fallback xmlns="">
            <p:sp>
              <p:nvSpPr>
                <p:cNvPr id="89" name="TextBox 88">
                  <a:extLst>
                    <a:ext uri="{FF2B5EF4-FFF2-40B4-BE49-F238E27FC236}">
                      <a16:creationId xmlns:a16="http://schemas.microsoft.com/office/drawing/2014/main" xmlns:a14="http://schemas.microsoft.com/office/drawing/2010/main" xmlns="" id="{92CDDED5-BFC3-41E4-B610-0711C95DC6A6}"/>
                    </a:ext>
                  </a:extLst>
                </p:cNvPr>
                <p:cNvSpPr txBox="1">
                  <a:spLocks noRot="1" noChangeAspect="1" noMove="1" noResize="1" noEditPoints="1" noAdjustHandles="1" noChangeArrowheads="1" noChangeShapeType="1" noTextEdit="1"/>
                </p:cNvSpPr>
                <p:nvPr/>
              </p:nvSpPr>
              <p:spPr>
                <a:xfrm>
                  <a:off x="6106900" y="5381785"/>
                  <a:ext cx="288284" cy="430887"/>
                </a:xfrm>
                <a:prstGeom prst="rect">
                  <a:avLst/>
                </a:prstGeom>
                <a:blipFill rotWithShape="0">
                  <a:blip r:embed="rId31"/>
                  <a:stretch>
                    <a:fillRect/>
                  </a:stretch>
                </a:blipFill>
              </p:spPr>
              <p:txBody>
                <a:bodyPr/>
                <a:lstStyle/>
                <a:p>
                  <a:r>
                    <a:rPr lang="en-US">
                      <a:noFill/>
                    </a:rPr>
                    <a:t> </a:t>
                  </a:r>
                </a:p>
              </p:txBody>
            </p:sp>
          </mc:Fallback>
        </mc:AlternateContent>
        <p:cxnSp>
          <p:nvCxnSpPr>
            <p:cNvPr id="93" name="Straight Connector 92">
              <a:extLst>
                <a:ext uri="{FF2B5EF4-FFF2-40B4-BE49-F238E27FC236}">
                  <a16:creationId xmlns:a16="http://schemas.microsoft.com/office/drawing/2014/main" id="{414D6331-314D-40EC-BA73-50835F2E7AC8}"/>
                </a:ext>
              </a:extLst>
            </p:cNvPr>
            <p:cNvCxnSpPr>
              <a:stCxn id="1029" idx="0"/>
              <a:endCxn id="1029" idx="4"/>
            </p:cNvCxnSpPr>
            <p:nvPr/>
          </p:nvCxnSpPr>
          <p:spPr>
            <a:xfrm>
              <a:off x="2016857" y="4581808"/>
              <a:ext cx="0" cy="1010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3604424-683B-4BCD-9CD3-792128532084}"/>
                </a:ext>
              </a:extLst>
            </p:cNvPr>
            <p:cNvCxnSpPr>
              <a:cxnSpLocks/>
              <a:stCxn id="85" idx="0"/>
              <a:endCxn id="85" idx="4"/>
            </p:cNvCxnSpPr>
            <p:nvPr/>
          </p:nvCxnSpPr>
          <p:spPr>
            <a:xfrm>
              <a:off x="2065379" y="5745157"/>
              <a:ext cx="0" cy="1010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9DC0825-39BC-44BD-A48B-6001284E916E}"/>
                </a:ext>
              </a:extLst>
            </p:cNvPr>
            <p:cNvCxnSpPr>
              <a:cxnSpLocks/>
              <a:stCxn id="86" idx="0"/>
              <a:endCxn id="86" idx="4"/>
            </p:cNvCxnSpPr>
            <p:nvPr/>
          </p:nvCxnSpPr>
          <p:spPr>
            <a:xfrm>
              <a:off x="3723677" y="4552192"/>
              <a:ext cx="0" cy="1010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56B6D60-040E-4A87-9259-C41905F33E86}"/>
                </a:ext>
              </a:extLst>
            </p:cNvPr>
            <p:cNvCxnSpPr>
              <a:cxnSpLocks/>
              <a:stCxn id="87" idx="0"/>
              <a:endCxn id="87" idx="4"/>
            </p:cNvCxnSpPr>
            <p:nvPr/>
          </p:nvCxnSpPr>
          <p:spPr>
            <a:xfrm>
              <a:off x="3776976" y="5750924"/>
              <a:ext cx="0" cy="1010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249719C4-0CE6-C749-836D-4486AF30D41D}"/>
              </a:ext>
            </a:extLst>
          </p:cNvPr>
          <p:cNvSpPr>
            <a:spLocks noGrp="1"/>
          </p:cNvSpPr>
          <p:nvPr>
            <p:ph type="dt" sz="half" idx="10"/>
          </p:nvPr>
        </p:nvSpPr>
        <p:spPr/>
        <p:txBody>
          <a:bodyPr/>
          <a:lstStyle/>
          <a:p>
            <a:r>
              <a:rPr lang="en-US"/>
              <a:t>08 Feb 2021</a:t>
            </a:r>
            <a:endParaRPr lang="en-US" dirty="0"/>
          </a:p>
        </p:txBody>
      </p:sp>
      <p:sp>
        <p:nvSpPr>
          <p:cNvPr id="5" name="Footer Placeholder 4">
            <a:extLst>
              <a:ext uri="{FF2B5EF4-FFF2-40B4-BE49-F238E27FC236}">
                <a16:creationId xmlns:a16="http://schemas.microsoft.com/office/drawing/2014/main" id="{1E62FE63-B078-AA4C-8F1D-EA4609A7A6E2}"/>
              </a:ext>
            </a:extLst>
          </p:cNvPr>
          <p:cNvSpPr>
            <a:spLocks noGrp="1"/>
          </p:cNvSpPr>
          <p:nvPr>
            <p:ph type="ftr" sz="quarter" idx="3"/>
          </p:nvPr>
        </p:nvSpPr>
        <p:spPr/>
        <p:txBody>
          <a:bodyPr/>
          <a:lstStyle/>
          <a:p>
            <a:r>
              <a:rPr lang="en-US"/>
              <a:t>CS60010 / Deep Learning | Regularization and Batchnorm (c) Abir Das</a:t>
            </a:r>
            <a:endParaRPr lang="en-US" dirty="0"/>
          </a:p>
        </p:txBody>
      </p:sp>
      <p:sp>
        <p:nvSpPr>
          <p:cNvPr id="6" name="Slide Number Placeholder 5">
            <a:extLst>
              <a:ext uri="{FF2B5EF4-FFF2-40B4-BE49-F238E27FC236}">
                <a16:creationId xmlns:a16="http://schemas.microsoft.com/office/drawing/2014/main" id="{D49EA26D-2EA8-0D48-B40E-A5955DAAD154}"/>
              </a:ext>
            </a:extLst>
          </p:cNvPr>
          <p:cNvSpPr>
            <a:spLocks noGrp="1"/>
          </p:cNvSpPr>
          <p:nvPr>
            <p:ph type="sldNum" sz="quarter" idx="12"/>
          </p:nvPr>
        </p:nvSpPr>
        <p:spPr/>
        <p:txBody>
          <a:bodyPr/>
          <a:lstStyle/>
          <a:p>
            <a:fld id="{683B8651-0143-4140-839E-3D36292080E8}" type="slidenum">
              <a:rPr lang="en-US" smtClean="0"/>
              <a:t>15</a:t>
            </a:fld>
            <a:endParaRPr lang="en-US"/>
          </a:p>
        </p:txBody>
      </p:sp>
    </p:spTree>
    <p:extLst>
      <p:ext uri="{BB962C8B-B14F-4D97-AF65-F5344CB8AC3E}">
        <p14:creationId xmlns:p14="http://schemas.microsoft.com/office/powerpoint/2010/main" val="14007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P spid="25" grpId="0"/>
      <p:bldP spid="26" grpId="0"/>
      <p:bldP spid="27" grpId="0"/>
      <p:bldP spid="28" grpId="0"/>
      <p:bldP spid="29" grpId="0"/>
      <p:bldP spid="30" grpId="0"/>
      <p:bldP spid="31" grpId="0"/>
      <p:bldP spid="32" grpId="0"/>
      <p:bldP spid="40" grpId="0"/>
      <p:bldP spid="60"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C28AFAE5-8198-4CEA-9CBE-4B61118F400D}"/>
              </a:ext>
            </a:extLst>
          </p:cNvPr>
          <p:cNvSpPr/>
          <p:nvPr/>
        </p:nvSpPr>
        <p:spPr>
          <a:xfrm>
            <a:off x="152976" y="1314461"/>
            <a:ext cx="10451961" cy="476990"/>
          </a:xfrm>
          <a:prstGeom prst="rect">
            <a:avLst/>
          </a:prstGeom>
        </p:spPr>
        <p:txBody>
          <a:bodyPr wrap="square">
            <a:spAutoFit/>
          </a:bodyPr>
          <a:lstStyle/>
          <a:p>
            <a:r>
              <a:rPr lang="en-US" sz="2400" dirty="0"/>
              <a:t>Given some intermediate values in NN, </a:t>
            </a:r>
            <a:endParaRPr lang="en-IN"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8F1D4D4-910F-4A51-B681-988D7E1D3900}"/>
                  </a:ext>
                </a:extLst>
              </p:cNvPr>
              <p:cNvSpPr/>
              <p:nvPr/>
            </p:nvSpPr>
            <p:spPr>
              <a:xfrm>
                <a:off x="5105323" y="1238149"/>
                <a:ext cx="3870740" cy="560090"/>
              </a:xfrm>
              <a:prstGeom prst="rect">
                <a:avLst/>
              </a:prstGeom>
            </p:spPr>
            <p:txBody>
              <a:bodyPr wrap="none">
                <a:spAutoFit/>
              </a:bodyPr>
              <a:lstStyle/>
              <a:p>
                <a14:m>
                  <m:oMath xmlns:m="http://schemas.openxmlformats.org/officeDocument/2006/math">
                    <m:sSup>
                      <m:sSupPr>
                        <m:ctrlPr>
                          <a:rPr lang="en-IN" sz="280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m:t>
                        </m:r>
                        <m:r>
                          <a:rPr lang="en-US" sz="2800" b="0" i="1" smtClean="0">
                            <a:latin typeface="Cambria Math" panose="02040503050406030204" pitchFamily="18" charset="0"/>
                          </a:rPr>
                          <m:t>𝑙</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sup>
                    </m:sSup>
                  </m:oMath>
                </a14:m>
                <a:r>
                  <a:rPr lang="en-IN" sz="2800" dirty="0"/>
                  <a:t> : </a:t>
                </a:r>
                <a14:m>
                  <m:oMath xmlns:m="http://schemas.openxmlformats.org/officeDocument/2006/math">
                    <m:sSup>
                      <m:sSupPr>
                        <m:ctrlPr>
                          <a:rPr lang="en-IN" sz="2800" i="1">
                            <a:latin typeface="Cambria Math" panose="02040503050406030204" pitchFamily="18" charset="0"/>
                          </a:rPr>
                        </m:ctrlPr>
                      </m:sSupPr>
                      <m:e>
                        <m:r>
                          <a:rPr lang="en-US" sz="2800" b="0" i="1" smtClean="0">
                            <a:latin typeface="Cambria Math" panose="02040503050406030204" pitchFamily="18" charset="0"/>
                          </a:rPr>
                          <m:t>𝑎</m:t>
                        </m:r>
                      </m:e>
                      <m:sup>
                        <m:d>
                          <m:dPr>
                            <m:ctrlPr>
                              <a:rPr lang="en-US" sz="2800" i="1">
                                <a:latin typeface="Cambria Math" panose="02040503050406030204" pitchFamily="18" charset="0"/>
                              </a:rPr>
                            </m:ctrlPr>
                          </m:dPr>
                          <m:e>
                            <m:r>
                              <a:rPr lang="en-US" sz="2800" b="0" i="1" smtClean="0">
                                <a:latin typeface="Cambria Math" panose="02040503050406030204" pitchFamily="18" charset="0"/>
                              </a:rPr>
                              <m:t>1</m:t>
                            </m:r>
                          </m:e>
                        </m:d>
                      </m:sup>
                    </m:sSup>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i="1">
                            <a:latin typeface="Cambria Math" panose="02040503050406030204" pitchFamily="18" charset="0"/>
                          </a:rPr>
                          <m:t>𝑎</m:t>
                        </m:r>
                      </m:e>
                      <m:sup>
                        <m:d>
                          <m:dPr>
                            <m:ctrlPr>
                              <a:rPr lang="en-US" sz="2800" i="1">
                                <a:latin typeface="Cambria Math" panose="02040503050406030204" pitchFamily="18" charset="0"/>
                              </a:rPr>
                            </m:ctrlPr>
                          </m:dPr>
                          <m:e>
                            <m:r>
                              <a:rPr lang="en-US" sz="2800" b="0" i="1" smtClean="0">
                                <a:latin typeface="Cambria Math" panose="02040503050406030204" pitchFamily="18" charset="0"/>
                              </a:rPr>
                              <m:t>2</m:t>
                            </m:r>
                          </m:e>
                        </m:d>
                      </m:sup>
                    </m:sSup>
                    <m:r>
                      <a:rPr lang="en-US" sz="2800" b="0" i="1" smtClean="0">
                        <a:latin typeface="Cambria Math" panose="02040503050406030204" pitchFamily="18" charset="0"/>
                      </a:rPr>
                      <m:t>, …,</m:t>
                    </m:r>
                    <m:sSup>
                      <m:sSupPr>
                        <m:ctrlPr>
                          <a:rPr lang="en-IN" sz="2800" i="1">
                            <a:latin typeface="Cambria Math" panose="02040503050406030204" pitchFamily="18" charset="0"/>
                          </a:rPr>
                        </m:ctrlPr>
                      </m:sSupPr>
                      <m:e>
                        <m:r>
                          <a:rPr lang="en-US" sz="2800" i="1">
                            <a:latin typeface="Cambria Math" panose="02040503050406030204" pitchFamily="18" charset="0"/>
                          </a:rPr>
                          <m:t>𝑎</m:t>
                        </m:r>
                      </m:e>
                      <m:sup>
                        <m:d>
                          <m:dPr>
                            <m:ctrlPr>
                              <a:rPr lang="en-US" sz="2800" i="1">
                                <a:latin typeface="Cambria Math" panose="02040503050406030204" pitchFamily="18" charset="0"/>
                              </a:rPr>
                            </m:ctrlPr>
                          </m:dPr>
                          <m:e>
                            <m:r>
                              <a:rPr lang="en-US" sz="2800" b="0" i="1" smtClean="0">
                                <a:latin typeface="Cambria Math" panose="02040503050406030204" pitchFamily="18" charset="0"/>
                              </a:rPr>
                              <m:t>𝑚</m:t>
                            </m:r>
                          </m:e>
                        </m:d>
                      </m:sup>
                    </m:sSup>
                  </m:oMath>
                </a14:m>
                <a:endParaRPr lang="en-IN" sz="2800" dirty="0"/>
              </a:p>
            </p:txBody>
          </p:sp>
        </mc:Choice>
        <mc:Fallback xmlns="">
          <p:sp>
            <p:nvSpPr>
              <p:cNvPr id="3" name="Rectangle 2">
                <a:extLst>
                  <a:ext uri="{FF2B5EF4-FFF2-40B4-BE49-F238E27FC236}">
                    <a16:creationId xmlns:a16="http://schemas.microsoft.com/office/drawing/2014/main" id="{B8F1D4D4-910F-4A51-B681-988D7E1D3900}"/>
                  </a:ext>
                </a:extLst>
              </p:cNvPr>
              <p:cNvSpPr>
                <a:spLocks noRot="1" noChangeAspect="1" noMove="1" noResize="1" noEditPoints="1" noAdjustHandles="1" noChangeArrowheads="1" noChangeShapeType="1" noTextEdit="1"/>
              </p:cNvSpPr>
              <p:nvPr/>
            </p:nvSpPr>
            <p:spPr>
              <a:xfrm>
                <a:off x="5105323" y="1238149"/>
                <a:ext cx="3870740" cy="560090"/>
              </a:xfrm>
              <a:prstGeom prst="rect">
                <a:avLst/>
              </a:prstGeom>
              <a:blipFill>
                <a:blip r:embed="rId3"/>
                <a:stretch>
                  <a:fillRect t="-4444"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76F1A71F-CBCB-4734-9F48-A81E634FA1CF}"/>
                  </a:ext>
                </a:extLst>
              </p:cNvPr>
              <p:cNvSpPr txBox="1"/>
              <p:nvPr/>
            </p:nvSpPr>
            <p:spPr>
              <a:xfrm>
                <a:off x="498778" y="1760687"/>
                <a:ext cx="2027899" cy="1008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400" i="1" smtClean="0">
                          <a:latin typeface="Cambria Math" panose="02040503050406030204" pitchFamily="18" charset="0"/>
                          <a:ea typeface="Cambria Math" panose="02040503050406030204" pitchFamily="18" charset="0"/>
                        </a:rPr>
                        <m:t>𝜇</m:t>
                      </m:r>
                      <m:r>
                        <a:rPr lang="en-IN" sz="2400" i="1">
                          <a:latin typeface="Cambria Math" panose="02040503050406030204" pitchFamily="18" charset="0"/>
                        </a:rPr>
                        <m:t>=</m:t>
                      </m:r>
                      <m:f>
                        <m:fPr>
                          <m:ctrlPr>
                            <a:rPr lang="en-IN"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𝑚</m:t>
                          </m:r>
                        </m:den>
                      </m:f>
                      <m:nary>
                        <m:naryPr>
                          <m:chr m:val="∑"/>
                          <m:ctrlPr>
                            <a:rPr lang="en-IN"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𝑚</m:t>
                          </m:r>
                        </m:sup>
                        <m:e>
                          <m:sSup>
                            <m:sSupPr>
                              <m:ctrlPr>
                                <a:rPr lang="en-IN" sz="2400" i="1">
                                  <a:latin typeface="Cambria Math" panose="02040503050406030204" pitchFamily="18" charset="0"/>
                                </a:rPr>
                              </m:ctrlPr>
                            </m:sSupPr>
                            <m:e>
                              <m:r>
                                <a:rPr lang="en-US" sz="2400" b="0" i="1" smtClean="0">
                                  <a:latin typeface="Cambria Math" panose="02040503050406030204" pitchFamily="18" charset="0"/>
                                </a:rPr>
                                <m:t>𝑎</m:t>
                              </m:r>
                            </m:e>
                            <m:sup>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p>
                          </m:sSup>
                        </m:e>
                      </m:nary>
                    </m:oMath>
                  </m:oMathPara>
                </a14:m>
                <a:endParaRPr lang="en-IN" sz="2400" dirty="0"/>
              </a:p>
            </p:txBody>
          </p:sp>
        </mc:Choice>
        <mc:Fallback xmlns="">
          <p:sp>
            <p:nvSpPr>
              <p:cNvPr id="94" name="TextBox 93">
                <a:extLst>
                  <a:ext uri="{FF2B5EF4-FFF2-40B4-BE49-F238E27FC236}">
                    <a16:creationId xmlns:a16="http://schemas.microsoft.com/office/drawing/2014/main" id="{76F1A71F-CBCB-4734-9F48-A81E634FA1CF}"/>
                  </a:ext>
                </a:extLst>
              </p:cNvPr>
              <p:cNvSpPr txBox="1">
                <a:spLocks noRot="1" noChangeAspect="1" noMove="1" noResize="1" noEditPoints="1" noAdjustHandles="1" noChangeArrowheads="1" noChangeShapeType="1" noTextEdit="1"/>
              </p:cNvSpPr>
              <p:nvPr/>
            </p:nvSpPr>
            <p:spPr>
              <a:xfrm>
                <a:off x="498778" y="1760687"/>
                <a:ext cx="2027899" cy="1008225"/>
              </a:xfrm>
              <a:prstGeom prst="rect">
                <a:avLst/>
              </a:prstGeom>
              <a:blipFill>
                <a:blip r:embed="rId4"/>
                <a:stretch>
                  <a:fillRect l="-8750" t="-121250" r="-7500" b="-18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7D1B10D8-5444-4FD4-BAC2-01C65C7B00D4}"/>
                  </a:ext>
                </a:extLst>
              </p:cNvPr>
              <p:cNvSpPr txBox="1"/>
              <p:nvPr/>
            </p:nvSpPr>
            <p:spPr>
              <a:xfrm>
                <a:off x="-321029" y="2843418"/>
                <a:ext cx="5007940" cy="11762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2800" i="1" smtClean="0">
                              <a:latin typeface="Cambria Math" panose="02040503050406030204" pitchFamily="18" charset="0"/>
                              <a:ea typeface="Cambria Math" panose="02040503050406030204" pitchFamily="18" charset="0"/>
                            </a:rPr>
                          </m:ctrlPr>
                        </m:sSupPr>
                        <m:e>
                          <m:r>
                            <a:rPr lang="en-IN" sz="2800" i="1" smtClean="0">
                              <a:latin typeface="Cambria Math" panose="02040503050406030204" pitchFamily="18" charset="0"/>
                              <a:ea typeface="Cambria Math" panose="02040503050406030204" pitchFamily="18" charset="0"/>
                            </a:rPr>
                            <m:t>𝜎</m:t>
                          </m:r>
                        </m:e>
                        <m:sup>
                          <m:r>
                            <a:rPr lang="en-US" sz="2800" b="0" i="1" smtClean="0">
                              <a:latin typeface="Cambria Math" panose="02040503050406030204" pitchFamily="18" charset="0"/>
                              <a:ea typeface="Cambria Math" panose="02040503050406030204" pitchFamily="18" charset="0"/>
                            </a:rPr>
                            <m:t>2</m:t>
                          </m:r>
                        </m:sup>
                      </m:sSup>
                      <m:r>
                        <a:rPr lang="en-IN" sz="2800" i="1">
                          <a:latin typeface="Cambria Math" panose="02040503050406030204" pitchFamily="18" charset="0"/>
                        </a:rPr>
                        <m:t>=</m:t>
                      </m:r>
                      <m:f>
                        <m:fPr>
                          <m:ctrlPr>
                            <a:rPr lang="en-IN"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nary>
                        <m:naryPr>
                          <m:chr m:val="∑"/>
                          <m:ctrlPr>
                            <a:rPr lang="en-IN"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𝑚</m:t>
                          </m:r>
                        </m:sup>
                        <m:e>
                          <m:sSup>
                            <m:sSupPr>
                              <m:ctrlPr>
                                <a:rPr lang="en-IN" sz="2800" i="1">
                                  <a:latin typeface="Cambria Math" panose="02040503050406030204" pitchFamily="18" charset="0"/>
                                </a:rPr>
                              </m:ctrlPr>
                            </m:sSupPr>
                            <m:e>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i="1">
                                      <a:latin typeface="Cambria Math" panose="02040503050406030204" pitchFamily="18" charset="0"/>
                                    </a:rPr>
                                    <m:t>𝑎</m:t>
                                  </m:r>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r>
                                <a:rPr lang="en-US" sz="2800" b="0" i="1" smtClean="0">
                                  <a:latin typeface="Cambria Math" panose="02040503050406030204" pitchFamily="18" charset="0"/>
                                </a:rPr>
                                <m:t>−</m:t>
                              </m:r>
                              <m:r>
                                <a:rPr lang="en-IN" sz="2800" i="1">
                                  <a:latin typeface="Cambria Math" panose="02040503050406030204" pitchFamily="18" charset="0"/>
                                  <a:ea typeface="Cambria Math" panose="02040503050406030204" pitchFamily="18" charset="0"/>
                                </a:rPr>
                                <m:t>𝜇</m:t>
                              </m: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e>
                      </m:nary>
                    </m:oMath>
                  </m:oMathPara>
                </a14:m>
                <a:endParaRPr lang="en-IN" sz="2800" dirty="0"/>
              </a:p>
            </p:txBody>
          </p:sp>
        </mc:Choice>
        <mc:Fallback xmlns="">
          <p:sp>
            <p:nvSpPr>
              <p:cNvPr id="95" name="TextBox 94">
                <a:extLst>
                  <a:ext uri="{FF2B5EF4-FFF2-40B4-BE49-F238E27FC236}">
                    <a16:creationId xmlns:a16="http://schemas.microsoft.com/office/drawing/2014/main" id="{7D1B10D8-5444-4FD4-BAC2-01C65C7B00D4}"/>
                  </a:ext>
                </a:extLst>
              </p:cNvPr>
              <p:cNvSpPr txBox="1">
                <a:spLocks noRot="1" noChangeAspect="1" noMove="1" noResize="1" noEditPoints="1" noAdjustHandles="1" noChangeArrowheads="1" noChangeShapeType="1" noTextEdit="1"/>
              </p:cNvSpPr>
              <p:nvPr/>
            </p:nvSpPr>
            <p:spPr>
              <a:xfrm>
                <a:off x="-321029" y="2843418"/>
                <a:ext cx="5007940" cy="1176219"/>
              </a:xfrm>
              <a:prstGeom prst="rect">
                <a:avLst/>
              </a:prstGeom>
              <a:blipFill>
                <a:blip r:embed="rId5"/>
                <a:stretch>
                  <a:fillRect t="-118085" b="-178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E53A80E-7593-4D77-A9AF-A52703CDFB85}"/>
                  </a:ext>
                </a:extLst>
              </p:cNvPr>
              <p:cNvSpPr/>
              <p:nvPr/>
            </p:nvSpPr>
            <p:spPr>
              <a:xfrm>
                <a:off x="319960" y="4097983"/>
                <a:ext cx="2901307" cy="10677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IN" sz="2800" i="1" smtClean="0">
                              <a:latin typeface="Cambria Math" panose="02040503050406030204" pitchFamily="18" charset="0"/>
                            </a:rPr>
                          </m:ctrlPr>
                        </m:sSubSupPr>
                        <m:e>
                          <m:r>
                            <a:rPr lang="en-US" sz="2800" i="1">
                              <a:latin typeface="Cambria Math" panose="02040503050406030204" pitchFamily="18" charset="0"/>
                            </a:rPr>
                            <m:t>𝑎</m:t>
                          </m:r>
                        </m:e>
                        <m:sub>
                          <m:r>
                            <a:rPr lang="en-US" sz="2800" i="1">
                              <a:latin typeface="Cambria Math" panose="02040503050406030204" pitchFamily="18" charset="0"/>
                            </a:rPr>
                            <m:t>𝑛𝑜𝑟𝑚</m:t>
                          </m:r>
                        </m:sub>
                        <m:sup>
                          <m:r>
                            <a:rPr lang="en-US" sz="2800" i="1">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m:t>
                          </m:r>
                        </m:sup>
                      </m:sSubSup>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IN" sz="2800" i="1">
                                  <a:latin typeface="Cambria Math" panose="02040503050406030204" pitchFamily="18" charset="0"/>
                                </a:rPr>
                              </m:ctrlPr>
                            </m:sSupPr>
                            <m:e>
                              <m:r>
                                <a:rPr lang="en-US" sz="2800" i="1">
                                  <a:latin typeface="Cambria Math" panose="02040503050406030204" pitchFamily="18" charset="0"/>
                                </a:rPr>
                                <m:t>𝑎</m:t>
                              </m:r>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r>
                            <a:rPr lang="en-US" sz="2800" i="1">
                              <a:latin typeface="Cambria Math" panose="02040503050406030204" pitchFamily="18" charset="0"/>
                            </a:rPr>
                            <m:t>−</m:t>
                          </m:r>
                          <m:r>
                            <a:rPr lang="en-IN" sz="2800" i="1">
                              <a:latin typeface="Cambria Math" panose="02040503050406030204" pitchFamily="18" charset="0"/>
                              <a:ea typeface="Cambria Math" panose="02040503050406030204" pitchFamily="18" charset="0"/>
                            </a:rPr>
                            <m:t>𝜇</m:t>
                          </m:r>
                        </m:num>
                        <m:den>
                          <m:rad>
                            <m:radPr>
                              <m:degHide m:val="on"/>
                              <m:ctrlPr>
                                <a:rPr lang="en-US" sz="2800" b="0" i="1" smtClean="0">
                                  <a:latin typeface="Cambria Math" panose="02040503050406030204" pitchFamily="18" charset="0"/>
                                </a:rPr>
                              </m:ctrlPr>
                            </m:radPr>
                            <m:deg/>
                            <m:e>
                              <m:sSup>
                                <m:sSupPr>
                                  <m:ctrlPr>
                                    <a:rPr lang="en-IN" sz="2800" i="1">
                                      <a:latin typeface="Cambria Math" panose="02040503050406030204" pitchFamily="18" charset="0"/>
                                      <a:ea typeface="Cambria Math" panose="02040503050406030204" pitchFamily="18" charset="0"/>
                                    </a:rPr>
                                  </m:ctrlPr>
                                </m:sSupPr>
                                <m:e>
                                  <m:r>
                                    <a:rPr lang="en-IN"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𝜖</m:t>
                              </m:r>
                            </m:e>
                          </m:rad>
                        </m:den>
                      </m:f>
                    </m:oMath>
                  </m:oMathPara>
                </a14:m>
                <a:endParaRPr lang="en-IN" sz="2800" dirty="0"/>
              </a:p>
            </p:txBody>
          </p:sp>
        </mc:Choice>
        <mc:Fallback xmlns="">
          <p:sp>
            <p:nvSpPr>
              <p:cNvPr id="5" name="Rectangle 4">
                <a:extLst>
                  <a:ext uri="{FF2B5EF4-FFF2-40B4-BE49-F238E27FC236}">
                    <a16:creationId xmlns:a16="http://schemas.microsoft.com/office/drawing/2014/main" id="{8E53A80E-7593-4D77-A9AF-A52703CDFB85}"/>
                  </a:ext>
                </a:extLst>
              </p:cNvPr>
              <p:cNvSpPr>
                <a:spLocks noRot="1" noChangeAspect="1" noMove="1" noResize="1" noEditPoints="1" noAdjustHandles="1" noChangeArrowheads="1" noChangeShapeType="1" noTextEdit="1"/>
              </p:cNvSpPr>
              <p:nvPr/>
            </p:nvSpPr>
            <p:spPr>
              <a:xfrm>
                <a:off x="319960" y="4097983"/>
                <a:ext cx="2901307" cy="1067793"/>
              </a:xfrm>
              <a:prstGeom prst="rect">
                <a:avLst/>
              </a:prstGeom>
              <a:blipFill>
                <a:blip r:embed="rId6"/>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E59BBDF-138D-4B4D-A461-2AEEAC7B0D29}"/>
                  </a:ext>
                </a:extLst>
              </p:cNvPr>
              <p:cNvSpPr/>
              <p:nvPr/>
            </p:nvSpPr>
            <p:spPr>
              <a:xfrm>
                <a:off x="421707" y="5484914"/>
                <a:ext cx="11118652" cy="540917"/>
              </a:xfrm>
              <a:prstGeom prst="rect">
                <a:avLst/>
              </a:prstGeom>
            </p:spPr>
            <p:txBody>
              <a:bodyPr wrap="square">
                <a:spAutoFit/>
              </a:bodyPr>
              <a:lstStyle/>
              <a:p>
                <a14:m>
                  <m:oMath xmlns:m="http://schemas.openxmlformats.org/officeDocument/2006/math">
                    <m:sSup>
                      <m:sSupPr>
                        <m:ctrlPr>
                          <a:rPr lang="en-IN" sz="2400" i="1" smtClean="0">
                            <a:latin typeface="Cambria Math" panose="02040503050406030204" pitchFamily="18" charset="0"/>
                          </a:rPr>
                        </m:ctrlPr>
                      </m:sSupPr>
                      <m:e>
                        <m:acc>
                          <m:accPr>
                            <m:chr m:val="̃"/>
                            <m:ctrlPr>
                              <a:rPr lang="en-IN" sz="2400" i="1" smtClean="0">
                                <a:latin typeface="Cambria Math" panose="02040503050406030204" pitchFamily="18" charset="0"/>
                              </a:rPr>
                            </m:ctrlPr>
                          </m:accPr>
                          <m:e>
                            <m:r>
                              <a:rPr lang="en-US" sz="2400" b="0" i="1" smtClean="0">
                                <a:latin typeface="Cambria Math" panose="02040503050406030204" pitchFamily="18" charset="0"/>
                              </a:rPr>
                              <m:t>𝑎</m:t>
                            </m:r>
                          </m:e>
                        </m:acc>
                      </m:e>
                      <m:sup>
                        <m:d>
                          <m:dPr>
                            <m:ctrlPr>
                              <a:rPr lang="en-US" sz="2400" i="1">
                                <a:latin typeface="Cambria Math" panose="02040503050406030204" pitchFamily="18" charset="0"/>
                              </a:rPr>
                            </m:ctrlPr>
                          </m:dPr>
                          <m:e>
                            <m:r>
                              <a:rPr lang="en-US" sz="2400" i="1">
                                <a:latin typeface="Cambria Math" panose="02040503050406030204" pitchFamily="18" charset="0"/>
                              </a:rPr>
                              <m:t>𝑖</m:t>
                            </m:r>
                          </m:e>
                        </m:d>
                      </m:sup>
                    </m:sSup>
                    <m:r>
                      <a:rPr lang="en-US" sz="2400" b="0" i="1" smtClean="0">
                        <a:latin typeface="Cambria Math" panose="02040503050406030204" pitchFamily="18" charset="0"/>
                      </a:rPr>
                      <m:t>= </m:t>
                    </m:r>
                    <m:r>
                      <a:rPr lang="en-US"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sSubSup>
                      <m:sSubSupPr>
                        <m:ctrlPr>
                          <a:rPr lang="en-IN" sz="2400" i="1">
                            <a:latin typeface="Cambria Math" panose="02040503050406030204" pitchFamily="18" charset="0"/>
                          </a:rPr>
                        </m:ctrlPr>
                      </m:sSubSupPr>
                      <m:e>
                        <m:r>
                          <a:rPr lang="en-US" sz="2400" i="1">
                            <a:latin typeface="Cambria Math" panose="02040503050406030204" pitchFamily="18" charset="0"/>
                          </a:rPr>
                          <m:t>𝑎</m:t>
                        </m:r>
                      </m:e>
                      <m:sub>
                        <m:r>
                          <a:rPr lang="en-US" sz="2400" i="1">
                            <a:latin typeface="Cambria Math" panose="02040503050406030204" pitchFamily="18" charset="0"/>
                          </a:rPr>
                          <m:t>𝑛𝑜𝑟𝑚</m:t>
                        </m:r>
                      </m:sub>
                      <m:sup>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p>
                    </m:sSubSup>
                    <m:r>
                      <a:rPr lang="en-US" sz="2400" b="0" i="0" smtClean="0">
                        <a:latin typeface="Cambria Math" panose="02040503050406030204" pitchFamily="18" charset="0"/>
                      </a:rPr>
                      <m:t>+</m:t>
                    </m:r>
                    <m:r>
                      <m:rPr>
                        <m:sty m:val="p"/>
                      </m:rPr>
                      <a:rPr lang="el-GR"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β</m:t>
                    </m:r>
                  </m:oMath>
                </a14:m>
                <a:r>
                  <a:rPr lang="en-IN" sz="2400" dirty="0"/>
                  <a:t> , </a:t>
                </a:r>
                <a14:m>
                  <m:oMath xmlns:m="http://schemas.openxmlformats.org/officeDocument/2006/math">
                    <m:r>
                      <a:rPr lang="en-US" sz="2400" b="0"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𝛾</m:t>
                    </m:r>
                    <m:r>
                      <a:rPr lang="en-US"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sty m:val="p"/>
                      </m:rPr>
                      <a:rPr lang="en-US" sz="2400" b="0" i="0" smtClean="0">
                        <a:effectLst/>
                        <a:latin typeface="Cambria Math" panose="02040503050406030204" pitchFamily="18" charset="0"/>
                        <a:ea typeface="Cambria Math" panose="02040503050406030204" pitchFamily="18" charset="0"/>
                      </a:rPr>
                      <m:t>and</m:t>
                    </m:r>
                    <m:r>
                      <a:rPr lang="en-US" sz="2400" b="0"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sty m:val="p"/>
                      </m:rPr>
                      <a:rPr lang="el-GR" sz="2400"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β</m:t>
                    </m:r>
                  </m:oMath>
                </a14:m>
                <a:r>
                  <a:rPr lang="en-IN" sz="2400" dirty="0"/>
                  <a:t> are the learnable parameters of the model </a:t>
                </a:r>
              </a:p>
            </p:txBody>
          </p:sp>
        </mc:Choice>
        <mc:Fallback xmlns="">
          <p:sp>
            <p:nvSpPr>
              <p:cNvPr id="6" name="Rectangle 5">
                <a:extLst>
                  <a:ext uri="{FF2B5EF4-FFF2-40B4-BE49-F238E27FC236}">
                    <a16:creationId xmlns:a16="http://schemas.microsoft.com/office/drawing/2014/main" id="{DE59BBDF-138D-4B4D-A461-2AEEAC7B0D29}"/>
                  </a:ext>
                </a:extLst>
              </p:cNvPr>
              <p:cNvSpPr>
                <a:spLocks noRot="1" noChangeAspect="1" noMove="1" noResize="1" noEditPoints="1" noAdjustHandles="1" noChangeArrowheads="1" noChangeShapeType="1" noTextEdit="1"/>
              </p:cNvSpPr>
              <p:nvPr/>
            </p:nvSpPr>
            <p:spPr>
              <a:xfrm>
                <a:off x="421707" y="5484914"/>
                <a:ext cx="11118652" cy="540917"/>
              </a:xfrm>
              <a:prstGeom prst="rect">
                <a:avLst/>
              </a:prstGeom>
              <a:blipFill>
                <a:blip r:embed="rId7"/>
                <a:stretch>
                  <a:fillRect b="-25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F5268BD1-87EB-4D9B-8EEB-F37A8E3132AD}"/>
                  </a:ext>
                </a:extLst>
              </p:cNvPr>
              <p:cNvSpPr/>
              <p:nvPr/>
            </p:nvSpPr>
            <p:spPr>
              <a:xfrm>
                <a:off x="421707" y="5975681"/>
                <a:ext cx="11118652" cy="487185"/>
              </a:xfrm>
              <a:prstGeom prst="rect">
                <a:avLst/>
              </a:prstGeom>
            </p:spPr>
            <p:txBody>
              <a:bodyPr wrap="square">
                <a:spAutoFit/>
              </a:bodyPr>
              <a:lstStyle/>
              <a:p>
                <a:r>
                  <a:rPr lang="en-US" sz="2400" b="0" dirty="0"/>
                  <a:t>Use</a:t>
                </a:r>
                <a14:m>
                  <m:oMath xmlns:m="http://schemas.openxmlformats.org/officeDocument/2006/math">
                    <m:r>
                      <a:rPr lang="en-US" sz="2400" b="0" i="1" smtClean="0">
                        <a:latin typeface="Cambria Math" panose="02040503050406030204" pitchFamily="18" charset="0"/>
                      </a:rPr>
                      <m:t> </m:t>
                    </m:r>
                    <m:sSup>
                      <m:sSupPr>
                        <m:ctrlPr>
                          <a:rPr lang="en-IN" sz="2400" i="1" smtClean="0">
                            <a:latin typeface="Cambria Math" panose="02040503050406030204" pitchFamily="18" charset="0"/>
                          </a:rPr>
                        </m:ctrlPr>
                      </m:sSupPr>
                      <m:e>
                        <m:acc>
                          <m:accPr>
                            <m:chr m:val="̃"/>
                            <m:ctrlPr>
                              <a:rPr lang="en-IN" sz="2400" i="1" smtClean="0">
                                <a:latin typeface="Cambria Math" panose="02040503050406030204" pitchFamily="18" charset="0"/>
                              </a:rPr>
                            </m:ctrlPr>
                          </m:accPr>
                          <m:e>
                            <m:r>
                              <a:rPr lang="en-US" sz="2400" b="0" i="1" smtClean="0">
                                <a:latin typeface="Cambria Math" panose="02040503050406030204" pitchFamily="18" charset="0"/>
                              </a:rPr>
                              <m:t>𝑎</m:t>
                            </m:r>
                          </m:e>
                        </m:acc>
                      </m:e>
                      <m:sup>
                        <m:r>
                          <a:rPr lang="en-US" sz="2400" b="0" i="1" smtClean="0">
                            <a:latin typeface="Cambria Math" panose="02040503050406030204" pitchFamily="18" charset="0"/>
                          </a:rPr>
                          <m:t>[</m:t>
                        </m:r>
                        <m:r>
                          <a:rPr lang="en-US" sz="2400" b="0" i="1" smtClean="0">
                            <a:latin typeface="Cambria Math" panose="02040503050406030204" pitchFamily="18" charset="0"/>
                          </a:rPr>
                          <m:t>𝑙</m:t>
                        </m:r>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𝑖</m:t>
                            </m:r>
                          </m:e>
                        </m:d>
                      </m:sup>
                    </m:sSup>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instead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sSup>
                      <m:sSupPr>
                        <m:ctrlPr>
                          <a:rPr lang="en-IN" sz="2400" i="1">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𝑎</m:t>
                        </m:r>
                      </m:e>
                      <m:sup>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𝑙</m:t>
                            </m:r>
                          </m:e>
                        </m:d>
                        <m:d>
                          <m:dPr>
                            <m:ctrlPr>
                              <a:rPr lang="en-US" sz="2400" i="1">
                                <a:latin typeface="Cambria Math" panose="02040503050406030204" pitchFamily="18" charset="0"/>
                              </a:rPr>
                            </m:ctrlPr>
                          </m:dPr>
                          <m:e>
                            <m:r>
                              <a:rPr lang="en-US" sz="2400" i="1">
                                <a:latin typeface="Cambria Math" panose="02040503050406030204" pitchFamily="18" charset="0"/>
                              </a:rPr>
                              <m:t>𝑖</m:t>
                            </m:r>
                          </m:e>
                        </m:d>
                      </m:sup>
                    </m:sSup>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further</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calculations</m:t>
                    </m:r>
                  </m:oMath>
                </a14:m>
                <a:endParaRPr lang="en-IN" sz="2400" dirty="0"/>
              </a:p>
            </p:txBody>
          </p:sp>
        </mc:Choice>
        <mc:Fallback xmlns="">
          <p:sp>
            <p:nvSpPr>
              <p:cNvPr id="97" name="Rectangle 96">
                <a:extLst>
                  <a:ext uri="{FF2B5EF4-FFF2-40B4-BE49-F238E27FC236}">
                    <a16:creationId xmlns:a16="http://schemas.microsoft.com/office/drawing/2014/main" id="{F5268BD1-87EB-4D9B-8EEB-F37A8E3132AD}"/>
                  </a:ext>
                </a:extLst>
              </p:cNvPr>
              <p:cNvSpPr>
                <a:spLocks noRot="1" noChangeAspect="1" noMove="1" noResize="1" noEditPoints="1" noAdjustHandles="1" noChangeArrowheads="1" noChangeShapeType="1" noTextEdit="1"/>
              </p:cNvSpPr>
              <p:nvPr/>
            </p:nvSpPr>
            <p:spPr>
              <a:xfrm>
                <a:off x="421707" y="5975681"/>
                <a:ext cx="11118652" cy="487185"/>
              </a:xfrm>
              <a:prstGeom prst="rect">
                <a:avLst/>
              </a:prstGeom>
              <a:blipFill>
                <a:blip r:embed="rId8"/>
                <a:stretch>
                  <a:fillRect l="-913" t="-2564" b="-28205"/>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6B252684-9EEC-4CC5-84D9-653651931228}"/>
              </a:ext>
            </a:extLst>
          </p:cNvPr>
          <p:cNvCxnSpPr/>
          <p:nvPr/>
        </p:nvCxnSpPr>
        <p:spPr>
          <a:xfrm>
            <a:off x="4256689" y="1983272"/>
            <a:ext cx="0" cy="3257177"/>
          </a:xfrm>
          <a:prstGeom prst="line">
            <a:avLst/>
          </a:prstGeom>
          <a:ln w="12700">
            <a:solidFill>
              <a:schemeClr val="tx1"/>
            </a:solidFill>
            <a:prstDash val="dash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69F0D3A-2183-4ECA-9D10-1BB5D0669E84}"/>
              </a:ext>
            </a:extLst>
          </p:cNvPr>
          <p:cNvSpPr/>
          <p:nvPr/>
        </p:nvSpPr>
        <p:spPr>
          <a:xfrm>
            <a:off x="4572485" y="1800021"/>
            <a:ext cx="532838" cy="523220"/>
          </a:xfrm>
          <a:prstGeom prst="rect">
            <a:avLst/>
          </a:prstGeom>
        </p:spPr>
        <p:txBody>
          <a:bodyPr wrap="none">
            <a:spAutoFit/>
          </a:bodyPr>
          <a:lstStyle/>
          <a:p>
            <a:r>
              <a:rPr lang="en-US" sz="2800" dirty="0"/>
              <a:t>If, </a:t>
            </a:r>
            <a:endParaRPr lang="en-IN" sz="28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07D1913-6B81-44C1-B118-9F47FB8CF98A}"/>
                  </a:ext>
                </a:extLst>
              </p:cNvPr>
              <p:cNvSpPr/>
              <p:nvPr/>
            </p:nvSpPr>
            <p:spPr>
              <a:xfrm>
                <a:off x="4569214" y="2344760"/>
                <a:ext cx="2281202" cy="6260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𝛾</m:t>
                      </m:r>
                      <m:r>
                        <a:rPr lang="en-US" sz="2800" b="0" i="1" smtClean="0">
                          <a:latin typeface="Cambria Math" panose="02040503050406030204" pitchFamily="18" charset="0"/>
                          <a:ea typeface="Cambria Math" panose="02040503050406030204" pitchFamily="18" charset="0"/>
                        </a:rPr>
                        <m:t>= </m:t>
                      </m:r>
                      <m:rad>
                        <m:radPr>
                          <m:degHide m:val="on"/>
                          <m:ctrlPr>
                            <a:rPr lang="en-US" sz="2800" i="1">
                              <a:latin typeface="Cambria Math" panose="02040503050406030204" pitchFamily="18" charset="0"/>
                            </a:rPr>
                          </m:ctrlPr>
                        </m:radPr>
                        <m:deg/>
                        <m:e>
                          <m:sSup>
                            <m:sSupPr>
                              <m:ctrlPr>
                                <a:rPr lang="en-IN" sz="2800" i="1">
                                  <a:latin typeface="Cambria Math" panose="02040503050406030204" pitchFamily="18" charset="0"/>
                                  <a:ea typeface="Cambria Math" panose="02040503050406030204" pitchFamily="18" charset="0"/>
                                </a:rPr>
                              </m:ctrlPr>
                            </m:sSupPr>
                            <m:e>
                              <m:r>
                                <a:rPr lang="en-IN"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𝜖</m:t>
                          </m:r>
                        </m:e>
                      </m:rad>
                    </m:oMath>
                  </m:oMathPara>
                </a14:m>
                <a:endParaRPr lang="en-IN" sz="2800" dirty="0"/>
              </a:p>
            </p:txBody>
          </p:sp>
        </mc:Choice>
        <mc:Fallback xmlns="">
          <p:sp>
            <p:nvSpPr>
              <p:cNvPr id="12" name="Rectangle 11">
                <a:extLst>
                  <a:ext uri="{FF2B5EF4-FFF2-40B4-BE49-F238E27FC236}">
                    <a16:creationId xmlns:a16="http://schemas.microsoft.com/office/drawing/2014/main" id="{307D1913-6B81-44C1-B118-9F47FB8CF98A}"/>
                  </a:ext>
                </a:extLst>
              </p:cNvPr>
              <p:cNvSpPr>
                <a:spLocks noRot="1" noChangeAspect="1" noMove="1" noResize="1" noEditPoints="1" noAdjustHandles="1" noChangeArrowheads="1" noChangeShapeType="1" noTextEdit="1"/>
              </p:cNvSpPr>
              <p:nvPr/>
            </p:nvSpPr>
            <p:spPr>
              <a:xfrm>
                <a:off x="4569214" y="2344760"/>
                <a:ext cx="2281202" cy="626069"/>
              </a:xfrm>
              <a:prstGeom prst="rect">
                <a:avLst/>
              </a:prstGeom>
              <a:blipFill>
                <a:blip r:embed="rId9"/>
                <a:stretch>
                  <a:fillRect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152EB21-6101-4D4F-A06A-CA296AB0A7AD}"/>
                  </a:ext>
                </a:extLst>
              </p:cNvPr>
              <p:cNvSpPr/>
              <p:nvPr/>
            </p:nvSpPr>
            <p:spPr>
              <a:xfrm>
                <a:off x="4540456" y="3101948"/>
                <a:ext cx="116935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800" i="1" smtClean="0">
                          <a:latin typeface="Cambria Math" panose="02040503050406030204" pitchFamily="18" charset="0"/>
                          <a:ea typeface="Cambria Math" panose="02040503050406030204" pitchFamily="18" charset="0"/>
                        </a:rPr>
                        <m:t>𝛽</m:t>
                      </m:r>
                      <m:r>
                        <a:rPr lang="en-US" sz="2800" b="0" i="1" smtClean="0">
                          <a:latin typeface="Cambria Math" panose="02040503050406030204" pitchFamily="18" charset="0"/>
                          <a:ea typeface="Cambria Math" panose="02040503050406030204" pitchFamily="18" charset="0"/>
                        </a:rPr>
                        <m:t>=</m:t>
                      </m:r>
                      <m:r>
                        <a:rPr lang="en-IN" sz="2800" i="1">
                          <a:latin typeface="Cambria Math" panose="02040503050406030204" pitchFamily="18" charset="0"/>
                          <a:ea typeface="Cambria Math" panose="02040503050406030204" pitchFamily="18" charset="0"/>
                        </a:rPr>
                        <m:t>𝜇</m:t>
                      </m:r>
                    </m:oMath>
                  </m:oMathPara>
                </a14:m>
                <a:endParaRPr lang="en-IN" sz="2800" dirty="0"/>
              </a:p>
            </p:txBody>
          </p:sp>
        </mc:Choice>
        <mc:Fallback xmlns="">
          <p:sp>
            <p:nvSpPr>
              <p:cNvPr id="13" name="Rectangle 12">
                <a:extLst>
                  <a:ext uri="{FF2B5EF4-FFF2-40B4-BE49-F238E27FC236}">
                    <a16:creationId xmlns:a16="http://schemas.microsoft.com/office/drawing/2014/main" id="{4152EB21-6101-4D4F-A06A-CA296AB0A7AD}"/>
                  </a:ext>
                </a:extLst>
              </p:cNvPr>
              <p:cNvSpPr>
                <a:spLocks noRot="1" noChangeAspect="1" noMove="1" noResize="1" noEditPoints="1" noAdjustHandles="1" noChangeArrowheads="1" noChangeShapeType="1" noTextEdit="1"/>
              </p:cNvSpPr>
              <p:nvPr/>
            </p:nvSpPr>
            <p:spPr>
              <a:xfrm>
                <a:off x="4540456" y="3101948"/>
                <a:ext cx="1169359" cy="523220"/>
              </a:xfrm>
              <a:prstGeom prst="rect">
                <a:avLst/>
              </a:prstGeom>
              <a:blipFill>
                <a:blip r:embed="rId10"/>
                <a:stretch>
                  <a:fillRect l="-2151" b="-19048"/>
                </a:stretch>
              </a:blipFill>
            </p:spPr>
            <p:txBody>
              <a:bodyPr/>
              <a:lstStyle/>
              <a:p>
                <a:r>
                  <a:rPr lang="en-US">
                    <a:noFill/>
                  </a:rPr>
                  <a:t> </a:t>
                </a:r>
              </a:p>
            </p:txBody>
          </p:sp>
        </mc:Fallback>
      </mc:AlternateContent>
      <p:sp>
        <p:nvSpPr>
          <p:cNvPr id="100" name="Rectangle 99">
            <a:extLst>
              <a:ext uri="{FF2B5EF4-FFF2-40B4-BE49-F238E27FC236}">
                <a16:creationId xmlns:a16="http://schemas.microsoft.com/office/drawing/2014/main" id="{D2AD81CE-6F30-48AC-908E-050B1290436F}"/>
              </a:ext>
            </a:extLst>
          </p:cNvPr>
          <p:cNvSpPr/>
          <p:nvPr/>
        </p:nvSpPr>
        <p:spPr>
          <a:xfrm>
            <a:off x="4598894" y="3706216"/>
            <a:ext cx="950901" cy="523220"/>
          </a:xfrm>
          <a:prstGeom prst="rect">
            <a:avLst/>
          </a:prstGeom>
        </p:spPr>
        <p:txBody>
          <a:bodyPr wrap="none">
            <a:spAutoFit/>
          </a:bodyPr>
          <a:lstStyle/>
          <a:p>
            <a:r>
              <a:rPr lang="en-US" sz="2800" dirty="0"/>
              <a:t>then,</a:t>
            </a:r>
            <a:endParaRPr lang="en-IN" sz="2800" dirty="0"/>
          </a:p>
        </p:txBody>
      </p: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8BBCEC41-FC7C-4C95-AD26-6B1A8F730590}"/>
                  </a:ext>
                </a:extLst>
              </p:cNvPr>
              <p:cNvSpPr/>
              <p:nvPr/>
            </p:nvSpPr>
            <p:spPr>
              <a:xfrm>
                <a:off x="4686911" y="4303019"/>
                <a:ext cx="1608389" cy="552267"/>
              </a:xfrm>
              <a:prstGeom prst="rect">
                <a:avLst/>
              </a:prstGeom>
            </p:spPr>
            <p:txBody>
              <a:bodyPr wrap="none">
                <a:spAutoFit/>
              </a:bodyPr>
              <a:lstStyle/>
              <a:p>
                <a14:m>
                  <m:oMath xmlns:m="http://schemas.openxmlformats.org/officeDocument/2006/math">
                    <m:sSup>
                      <m:sSupPr>
                        <m:ctrlPr>
                          <a:rPr lang="en-IN" sz="2800" i="1">
                            <a:latin typeface="Cambria Math" panose="02040503050406030204" pitchFamily="18" charset="0"/>
                          </a:rPr>
                        </m:ctrlPr>
                      </m:sSupPr>
                      <m:e>
                        <m:acc>
                          <m:accPr>
                            <m:chr m:val="̃"/>
                            <m:ctrlPr>
                              <a:rPr lang="en-IN" sz="2800" i="1">
                                <a:latin typeface="Cambria Math" panose="02040503050406030204" pitchFamily="18" charset="0"/>
                              </a:rPr>
                            </m:ctrlPr>
                          </m:accPr>
                          <m:e>
                            <m:r>
                              <a:rPr lang="en-US" sz="2800" i="1">
                                <a:latin typeface="Cambria Math" panose="02040503050406030204" pitchFamily="18" charset="0"/>
                              </a:rPr>
                              <m:t>𝑎</m:t>
                            </m:r>
                          </m:e>
                        </m:acc>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oMath>
                </a14:m>
                <a:r>
                  <a:rPr lang="en-IN" sz="2800" dirty="0"/>
                  <a:t>= </a:t>
                </a:r>
                <a14:m>
                  <m:oMath xmlns:m="http://schemas.openxmlformats.org/officeDocument/2006/math">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𝑎</m:t>
                        </m:r>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oMath>
                </a14:m>
                <a:endParaRPr lang="en-IN" sz="2800" dirty="0"/>
              </a:p>
            </p:txBody>
          </p:sp>
        </mc:Choice>
        <mc:Fallback xmlns="">
          <p:sp>
            <p:nvSpPr>
              <p:cNvPr id="57" name="Rectangle 56">
                <a:extLst>
                  <a:ext uri="{FF2B5EF4-FFF2-40B4-BE49-F238E27FC236}">
                    <a16:creationId xmlns:a16="http://schemas.microsoft.com/office/drawing/2014/main" id="{8BBCEC41-FC7C-4C95-AD26-6B1A8F730590}"/>
                  </a:ext>
                </a:extLst>
              </p:cNvPr>
              <p:cNvSpPr>
                <a:spLocks noRot="1" noChangeAspect="1" noMove="1" noResize="1" noEditPoints="1" noAdjustHandles="1" noChangeArrowheads="1" noChangeShapeType="1" noTextEdit="1"/>
              </p:cNvSpPr>
              <p:nvPr/>
            </p:nvSpPr>
            <p:spPr>
              <a:xfrm>
                <a:off x="4686911" y="4303019"/>
                <a:ext cx="1608389" cy="552267"/>
              </a:xfrm>
              <a:prstGeom prst="rect">
                <a:avLst/>
              </a:prstGeom>
              <a:blipFill>
                <a:blip r:embed="rId11"/>
                <a:stretch>
                  <a:fillRect t="-4444" b="-28889"/>
                </a:stretch>
              </a:blipFill>
            </p:spPr>
            <p:txBody>
              <a:bodyPr/>
              <a:lstStyle/>
              <a:p>
                <a:r>
                  <a:rPr lang="en-US">
                    <a:noFill/>
                  </a:rPr>
                  <a:t> </a:t>
                </a:r>
              </a:p>
            </p:txBody>
          </p:sp>
        </mc:Fallback>
      </mc:AlternateContent>
      <p:sp>
        <p:nvSpPr>
          <p:cNvPr id="102" name="Google Shape;100;p14">
            <a:extLst>
              <a:ext uri="{FF2B5EF4-FFF2-40B4-BE49-F238E27FC236}">
                <a16:creationId xmlns:a16="http://schemas.microsoft.com/office/drawing/2014/main" id="{E4EB26A3-E0BD-43F4-8857-EF246C3A49C3}"/>
              </a:ext>
            </a:extLst>
          </p:cNvPr>
          <p:cNvSpPr txBox="1"/>
          <p:nvPr/>
        </p:nvSpPr>
        <p:spPr>
          <a:xfrm>
            <a:off x="2698" y="737911"/>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434343"/>
                </a:solidFill>
              </a:rPr>
              <a:t>Implementing </a:t>
            </a:r>
            <a:r>
              <a:rPr lang="en-US" sz="3200" dirty="0" err="1">
                <a:solidFill>
                  <a:srgbClr val="434343"/>
                </a:solidFill>
              </a:rPr>
              <a:t>BatchNorm</a:t>
            </a:r>
            <a:r>
              <a:rPr lang="en-US" sz="3200" dirty="0">
                <a:solidFill>
                  <a:srgbClr val="434343"/>
                </a:solidFill>
              </a:rPr>
              <a:t> </a:t>
            </a:r>
            <a:endParaRPr sz="3200" dirty="0">
              <a:solidFill>
                <a:srgbClr val="434343"/>
              </a:solidFill>
            </a:endParaRPr>
          </a:p>
        </p:txBody>
      </p:sp>
      <p:pic>
        <p:nvPicPr>
          <p:cNvPr id="63" name="Picture 62">
            <a:extLst>
              <a:ext uri="{FF2B5EF4-FFF2-40B4-BE49-F238E27FC236}">
                <a16:creationId xmlns:a16="http://schemas.microsoft.com/office/drawing/2014/main" id="{0A5C5751-6C55-4EB4-8C3E-5DA5B2F2163D}"/>
              </a:ext>
            </a:extLst>
          </p:cNvPr>
          <p:cNvPicPr>
            <a:picLocks noChangeAspect="1"/>
          </p:cNvPicPr>
          <p:nvPr/>
        </p:nvPicPr>
        <p:blipFill>
          <a:blip r:embed="rId12"/>
          <a:stretch>
            <a:fillRect/>
          </a:stretch>
        </p:blipFill>
        <p:spPr>
          <a:xfrm>
            <a:off x="7015328" y="2431892"/>
            <a:ext cx="4525031" cy="2818080"/>
          </a:xfrm>
          <a:prstGeom prst="rect">
            <a:avLst/>
          </a:prstGeom>
        </p:spPr>
      </p:pic>
      <p:sp>
        <p:nvSpPr>
          <p:cNvPr id="70" name="Freeform: Shape 69">
            <a:extLst>
              <a:ext uri="{FF2B5EF4-FFF2-40B4-BE49-F238E27FC236}">
                <a16:creationId xmlns:a16="http://schemas.microsoft.com/office/drawing/2014/main" id="{CEAFD3C1-4009-44ED-AA76-511D95D9C554}"/>
              </a:ext>
            </a:extLst>
          </p:cNvPr>
          <p:cNvSpPr/>
          <p:nvPr/>
        </p:nvSpPr>
        <p:spPr>
          <a:xfrm>
            <a:off x="7067483" y="2863896"/>
            <a:ext cx="3972910" cy="2158124"/>
          </a:xfrm>
          <a:custGeom>
            <a:avLst/>
            <a:gdLst>
              <a:gd name="connsiteX0" fmla="*/ 0 w 3972910"/>
              <a:gd name="connsiteY0" fmla="*/ 2158124 h 2158124"/>
              <a:gd name="connsiteX1" fmla="*/ 1019503 w 3972910"/>
              <a:gd name="connsiteY1" fmla="*/ 1790262 h 2158124"/>
              <a:gd name="connsiteX2" fmla="*/ 2375338 w 3972910"/>
              <a:gd name="connsiteY2" fmla="*/ 245241 h 2158124"/>
              <a:gd name="connsiteX3" fmla="*/ 3972910 w 3972910"/>
              <a:gd name="connsiteY3" fmla="*/ 24524 h 2158124"/>
            </a:gdLst>
            <a:ahLst/>
            <a:cxnLst>
              <a:cxn ang="0">
                <a:pos x="connsiteX0" y="connsiteY0"/>
              </a:cxn>
              <a:cxn ang="0">
                <a:pos x="connsiteX1" y="connsiteY1"/>
              </a:cxn>
              <a:cxn ang="0">
                <a:pos x="connsiteX2" y="connsiteY2"/>
              </a:cxn>
              <a:cxn ang="0">
                <a:pos x="connsiteX3" y="connsiteY3"/>
              </a:cxn>
            </a:cxnLst>
            <a:rect l="l" t="t" r="r" b="b"/>
            <a:pathLst>
              <a:path w="3972910" h="2158124">
                <a:moveTo>
                  <a:pt x="0" y="2158124"/>
                </a:moveTo>
                <a:cubicBezTo>
                  <a:pt x="311806" y="2133600"/>
                  <a:pt x="623613" y="2109076"/>
                  <a:pt x="1019503" y="1790262"/>
                </a:cubicBezTo>
                <a:cubicBezTo>
                  <a:pt x="1415393" y="1471448"/>
                  <a:pt x="1883104" y="539531"/>
                  <a:pt x="2375338" y="245241"/>
                </a:cubicBezTo>
                <a:cubicBezTo>
                  <a:pt x="2867573" y="-49049"/>
                  <a:pt x="3420241" y="-12263"/>
                  <a:pt x="3972910" y="2452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Freeform: Shape 72">
            <a:extLst>
              <a:ext uri="{FF2B5EF4-FFF2-40B4-BE49-F238E27FC236}">
                <a16:creationId xmlns:a16="http://schemas.microsoft.com/office/drawing/2014/main" id="{22F0CB5F-A337-464D-956D-E9339CDC96E2}"/>
              </a:ext>
            </a:extLst>
          </p:cNvPr>
          <p:cNvSpPr/>
          <p:nvPr/>
        </p:nvSpPr>
        <p:spPr>
          <a:xfrm>
            <a:off x="8870731" y="3022709"/>
            <a:ext cx="714703" cy="641132"/>
          </a:xfrm>
          <a:custGeom>
            <a:avLst/>
            <a:gdLst>
              <a:gd name="connsiteX0" fmla="*/ 0 w 714703"/>
              <a:gd name="connsiteY0" fmla="*/ 641132 h 641132"/>
              <a:gd name="connsiteX1" fmla="*/ 357352 w 714703"/>
              <a:gd name="connsiteY1" fmla="*/ 262759 h 641132"/>
              <a:gd name="connsiteX2" fmla="*/ 714703 w 714703"/>
              <a:gd name="connsiteY2" fmla="*/ 0 h 641132"/>
              <a:gd name="connsiteX3" fmla="*/ 714703 w 714703"/>
              <a:gd name="connsiteY3" fmla="*/ 0 h 641132"/>
            </a:gdLst>
            <a:ahLst/>
            <a:cxnLst>
              <a:cxn ang="0">
                <a:pos x="connsiteX0" y="connsiteY0"/>
              </a:cxn>
              <a:cxn ang="0">
                <a:pos x="connsiteX1" y="connsiteY1"/>
              </a:cxn>
              <a:cxn ang="0">
                <a:pos x="connsiteX2" y="connsiteY2"/>
              </a:cxn>
              <a:cxn ang="0">
                <a:pos x="connsiteX3" y="connsiteY3"/>
              </a:cxn>
            </a:cxnLst>
            <a:rect l="l" t="t" r="r" b="b"/>
            <a:pathLst>
              <a:path w="714703" h="641132">
                <a:moveTo>
                  <a:pt x="0" y="641132"/>
                </a:moveTo>
                <a:cubicBezTo>
                  <a:pt x="119117" y="505373"/>
                  <a:pt x="238235" y="369614"/>
                  <a:pt x="357352" y="262759"/>
                </a:cubicBezTo>
                <a:cubicBezTo>
                  <a:pt x="476469" y="155904"/>
                  <a:pt x="714703" y="0"/>
                  <a:pt x="714703" y="0"/>
                </a:cubicBezTo>
                <a:lnTo>
                  <a:pt x="714703"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Date Placeholder 1">
            <a:extLst>
              <a:ext uri="{FF2B5EF4-FFF2-40B4-BE49-F238E27FC236}">
                <a16:creationId xmlns:a16="http://schemas.microsoft.com/office/drawing/2014/main" id="{11D17254-C2E4-FF4F-9507-9A612C10DD7B}"/>
              </a:ext>
            </a:extLst>
          </p:cNvPr>
          <p:cNvSpPr>
            <a:spLocks noGrp="1"/>
          </p:cNvSpPr>
          <p:nvPr>
            <p:ph type="dt" sz="half" idx="10"/>
          </p:nvPr>
        </p:nvSpPr>
        <p:spPr/>
        <p:txBody>
          <a:bodyPr/>
          <a:lstStyle/>
          <a:p>
            <a:r>
              <a:rPr lang="en-US"/>
              <a:t>08 Feb 2021</a:t>
            </a:r>
            <a:endParaRPr lang="en-US" dirty="0"/>
          </a:p>
        </p:txBody>
      </p:sp>
      <p:sp>
        <p:nvSpPr>
          <p:cNvPr id="4" name="Footer Placeholder 3">
            <a:extLst>
              <a:ext uri="{FF2B5EF4-FFF2-40B4-BE49-F238E27FC236}">
                <a16:creationId xmlns:a16="http://schemas.microsoft.com/office/drawing/2014/main" id="{862A5622-9871-1642-96F4-59BC2C8E403D}"/>
              </a:ext>
            </a:extLst>
          </p:cNvPr>
          <p:cNvSpPr>
            <a:spLocks noGrp="1"/>
          </p:cNvSpPr>
          <p:nvPr>
            <p:ph type="ftr" sz="quarter" idx="3"/>
          </p:nvPr>
        </p:nvSpPr>
        <p:spPr/>
        <p:txBody>
          <a:bodyPr/>
          <a:lstStyle/>
          <a:p>
            <a:r>
              <a:rPr lang="en-US"/>
              <a:t>CS60010 / Deep Learning | Regularization and Batchnorm (c) Abir Das</a:t>
            </a:r>
            <a:endParaRPr lang="en-US" dirty="0"/>
          </a:p>
        </p:txBody>
      </p:sp>
      <p:sp>
        <p:nvSpPr>
          <p:cNvPr id="7" name="Slide Number Placeholder 6">
            <a:extLst>
              <a:ext uri="{FF2B5EF4-FFF2-40B4-BE49-F238E27FC236}">
                <a16:creationId xmlns:a16="http://schemas.microsoft.com/office/drawing/2014/main" id="{F68CD7E2-93D8-BE48-BC42-9F02722B5756}"/>
              </a:ext>
            </a:extLst>
          </p:cNvPr>
          <p:cNvSpPr>
            <a:spLocks noGrp="1"/>
          </p:cNvSpPr>
          <p:nvPr>
            <p:ph type="sldNum" sz="quarter" idx="12"/>
          </p:nvPr>
        </p:nvSpPr>
        <p:spPr/>
        <p:txBody>
          <a:bodyPr/>
          <a:lstStyle/>
          <a:p>
            <a:fld id="{683B8651-0143-4140-839E-3D36292080E8}" type="slidenum">
              <a:rPr lang="en-US" smtClean="0"/>
              <a:t>16</a:t>
            </a:fld>
            <a:endParaRPr lang="en-US"/>
          </a:p>
        </p:txBody>
      </p:sp>
    </p:spTree>
    <p:extLst>
      <p:ext uri="{BB962C8B-B14F-4D97-AF65-F5344CB8AC3E}">
        <p14:creationId xmlns:p14="http://schemas.microsoft.com/office/powerpoint/2010/main" val="66412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00;p14">
            <a:extLst>
              <a:ext uri="{FF2B5EF4-FFF2-40B4-BE49-F238E27FC236}">
                <a16:creationId xmlns:a16="http://schemas.microsoft.com/office/drawing/2014/main" id="{5C6E582D-9D66-426D-A5AD-D212A8322536}"/>
              </a:ext>
            </a:extLst>
          </p:cNvPr>
          <p:cNvSpPr txBox="1"/>
          <p:nvPr/>
        </p:nvSpPr>
        <p:spPr>
          <a:xfrm>
            <a:off x="154308" y="86472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Effect of Batch Normalization on Biases </a:t>
            </a:r>
            <a:endParaRPr sz="3600" dirty="0">
              <a:solidFill>
                <a:srgbClr val="434343"/>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F453959-2C4D-401D-90EC-82CB879D98EA}"/>
                  </a:ext>
                </a:extLst>
              </p:cNvPr>
              <p:cNvSpPr/>
              <p:nvPr/>
            </p:nvSpPr>
            <p:spPr>
              <a:xfrm>
                <a:off x="154308" y="1584912"/>
                <a:ext cx="3940822" cy="5600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IN" sz="2800" i="1" smtClean="0">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𝑎</m:t>
                          </m:r>
                        </m:e>
                        <m:sup>
                          <m:d>
                            <m:dPr>
                              <m:ctrlPr>
                                <a:rPr lang="en-US" sz="2800" i="1">
                                  <a:latin typeface="Cambria Math" panose="02040503050406030204" pitchFamily="18" charset="0"/>
                                </a:rPr>
                              </m:ctrlPr>
                            </m:dPr>
                            <m:e>
                              <m:r>
                                <a:rPr lang="en-US" sz="2800" b="0" i="1" smtClean="0">
                                  <a:latin typeface="Cambria Math" panose="02040503050406030204" pitchFamily="18" charset="0"/>
                                </a:rPr>
                                <m:t>𝑙</m:t>
                              </m:r>
                            </m:e>
                          </m:d>
                        </m:sup>
                      </m:sSup>
                      <m:r>
                        <a:rPr lang="en-US" sz="2800" i="1">
                          <a:latin typeface="Cambria Math" panose="02040503050406030204" pitchFamily="18" charset="0"/>
                        </a:rPr>
                        <m:t>=</m:t>
                      </m:r>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𝑤</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h</m:t>
                          </m:r>
                        </m:e>
                        <m:sup>
                          <m:d>
                            <m:dPr>
                              <m:ctrlPr>
                                <a:rPr lang="en-US" sz="2800" i="1">
                                  <a:latin typeface="Cambria Math" panose="02040503050406030204" pitchFamily="18" charset="0"/>
                                </a:rPr>
                              </m:ctrlPr>
                            </m:dPr>
                            <m:e>
                              <m:r>
                                <a:rPr lang="en-US" sz="2800" i="1">
                                  <a:latin typeface="Cambria Math" panose="02040503050406030204" pitchFamily="18" charset="0"/>
                                </a:rPr>
                                <m:t>𝑙</m:t>
                              </m:r>
                              <m:r>
                                <a:rPr lang="en-US" sz="2800" i="1">
                                  <a:latin typeface="Cambria Math" panose="02040503050406030204" pitchFamily="18" charset="0"/>
                                </a:rPr>
                                <m:t>−1</m:t>
                              </m:r>
                            </m:e>
                          </m:d>
                        </m:sup>
                      </m:sSup>
                      <m:r>
                        <a:rPr lang="en-US" sz="2800" i="1">
                          <a:latin typeface="Cambria Math" panose="02040503050406030204" pitchFamily="18" charset="0"/>
                        </a:rPr>
                        <m:t>+</m:t>
                      </m:r>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𝑏</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oMath>
                  </m:oMathPara>
                </a14:m>
                <a:endParaRPr lang="en-IN" sz="2800" dirty="0"/>
              </a:p>
            </p:txBody>
          </p:sp>
        </mc:Choice>
        <mc:Fallback xmlns="">
          <p:sp>
            <p:nvSpPr>
              <p:cNvPr id="4" name="Rectangle 3">
                <a:extLst>
                  <a:ext uri="{FF2B5EF4-FFF2-40B4-BE49-F238E27FC236}">
                    <a16:creationId xmlns:a16="http://schemas.microsoft.com/office/drawing/2014/main" id="{0F453959-2C4D-401D-90EC-82CB879D98EA}"/>
                  </a:ext>
                </a:extLst>
              </p:cNvPr>
              <p:cNvSpPr>
                <a:spLocks noRot="1" noChangeAspect="1" noMove="1" noResize="1" noEditPoints="1" noAdjustHandles="1" noChangeArrowheads="1" noChangeShapeType="1" noTextEdit="1"/>
              </p:cNvSpPr>
              <p:nvPr/>
            </p:nvSpPr>
            <p:spPr>
              <a:xfrm>
                <a:off x="154308" y="1584912"/>
                <a:ext cx="3940822" cy="56009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98E75E-2EAC-48D7-9ED7-4E53B09103F5}"/>
                  </a:ext>
                </a:extLst>
              </p:cNvPr>
              <p:cNvSpPr/>
              <p:nvPr/>
            </p:nvSpPr>
            <p:spPr>
              <a:xfrm>
                <a:off x="154308" y="2166601"/>
                <a:ext cx="6257002" cy="703013"/>
              </a:xfrm>
              <a:prstGeom prst="rect">
                <a:avLst/>
              </a:prstGeom>
            </p:spPr>
            <p:txBody>
              <a:bodyPr wrap="square">
                <a:spAutoFit/>
              </a:bodyPr>
              <a:lstStyle/>
              <a:p>
                <a:r>
                  <a:rPr lang="en-US" sz="2800" dirty="0"/>
                  <a:t>We know, </a:t>
                </a:r>
                <a14:m>
                  <m:oMath xmlns:m="http://schemas.openxmlformats.org/officeDocument/2006/math">
                    <m:r>
                      <a:rPr lang="en-IN" sz="2800" i="1">
                        <a:latin typeface="Cambria Math" panose="02040503050406030204" pitchFamily="18" charset="0"/>
                        <a:ea typeface="Cambria Math" panose="02040503050406030204" pitchFamily="18" charset="0"/>
                      </a:rPr>
                      <m:t>𝜇</m:t>
                    </m:r>
                    <m:r>
                      <a:rPr lang="en-IN" sz="2800" i="1">
                        <a:latin typeface="Cambria Math" panose="02040503050406030204" pitchFamily="18" charset="0"/>
                      </a:rPr>
                      <m:t>=</m:t>
                    </m:r>
                    <m:f>
                      <m:fPr>
                        <m:ctrlPr>
                          <a:rPr lang="en-IN"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nary>
                      <m:naryPr>
                        <m:chr m:val="∑"/>
                        <m:ctrlPr>
                          <a:rPr lang="en-IN"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𝑚</m:t>
                        </m:r>
                      </m:sup>
                      <m:e>
                        <m:sSup>
                          <m:sSupPr>
                            <m:ctrlPr>
                              <a:rPr lang="en-IN"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m:t>
                            </m:r>
                            <m:r>
                              <a:rPr lang="en-US" sz="2800" b="0" i="1" smtClean="0">
                                <a:latin typeface="Cambria Math" panose="02040503050406030204" pitchFamily="18" charset="0"/>
                              </a:rPr>
                              <m:t>𝑙</m:t>
                            </m:r>
                            <m:r>
                              <a:rPr lang="en-US" sz="2800" i="1">
                                <a:latin typeface="Cambria Math" panose="02040503050406030204" pitchFamily="18" charset="0"/>
                              </a:rPr>
                              <m:t>)</m:t>
                            </m:r>
                          </m:sup>
                        </m:sSup>
                      </m:e>
                    </m:nary>
                  </m:oMath>
                </a14:m>
                <a:endParaRPr lang="en-IN" sz="2800" dirty="0"/>
              </a:p>
            </p:txBody>
          </p:sp>
        </mc:Choice>
        <mc:Fallback xmlns="">
          <p:sp>
            <p:nvSpPr>
              <p:cNvPr id="7" name="Rectangle 6">
                <a:extLst>
                  <a:ext uri="{FF2B5EF4-FFF2-40B4-BE49-F238E27FC236}">
                    <a16:creationId xmlns:a16="http://schemas.microsoft.com/office/drawing/2014/main" id="{E398E75E-2EAC-48D7-9ED7-4E53B09103F5}"/>
                  </a:ext>
                </a:extLst>
              </p:cNvPr>
              <p:cNvSpPr>
                <a:spLocks noRot="1" noChangeAspect="1" noMove="1" noResize="1" noEditPoints="1" noAdjustHandles="1" noChangeArrowheads="1" noChangeShapeType="1" noTextEdit="1"/>
              </p:cNvSpPr>
              <p:nvPr/>
            </p:nvSpPr>
            <p:spPr>
              <a:xfrm>
                <a:off x="154308" y="2166601"/>
                <a:ext cx="6257002" cy="703013"/>
              </a:xfrm>
              <a:prstGeom prst="rect">
                <a:avLst/>
              </a:prstGeom>
              <a:blipFill>
                <a:blip r:embed="rId4"/>
                <a:stretch>
                  <a:fillRect l="-1947" b="-1120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E6D50F4-3650-4617-8EB4-F2E1D1E97461}"/>
                  </a:ext>
                </a:extLst>
              </p:cNvPr>
              <p:cNvSpPr/>
              <p:nvPr/>
            </p:nvSpPr>
            <p:spPr>
              <a:xfrm>
                <a:off x="1943018" y="2869614"/>
                <a:ext cx="8472733" cy="703013"/>
              </a:xfrm>
              <a:prstGeom prst="rect">
                <a:avLst/>
              </a:prstGeom>
            </p:spPr>
            <p:txBody>
              <a:bodyPr wrap="square">
                <a:spAutoFit/>
              </a:bodyPr>
              <a:lstStyle/>
              <a:p>
                <a14:m>
                  <m:oMath xmlns:m="http://schemas.openxmlformats.org/officeDocument/2006/math">
                    <m:r>
                      <a:rPr lang="en-US" sz="2800" i="1">
                        <a:latin typeface="Cambria Math" panose="02040503050406030204" pitchFamily="18" charset="0"/>
                      </a:rPr>
                      <m:t>=</m:t>
                    </m:r>
                    <m:f>
                      <m:fPr>
                        <m:ctrlPr>
                          <a:rPr lang="en-IN"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nary>
                      <m:naryPr>
                        <m:chr m:val="∑"/>
                        <m:ctrlPr>
                          <a:rPr lang="en-IN"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𝑚</m:t>
                        </m:r>
                      </m:sup>
                      <m:e>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𝑤</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h</m:t>
                            </m:r>
                          </m:e>
                          <m:sup>
                            <m:d>
                              <m:dPr>
                                <m:ctrlPr>
                                  <a:rPr lang="en-US" sz="2800" i="1">
                                    <a:latin typeface="Cambria Math" panose="02040503050406030204" pitchFamily="18" charset="0"/>
                                  </a:rPr>
                                </m:ctrlPr>
                              </m:dPr>
                              <m:e>
                                <m:r>
                                  <a:rPr lang="en-US" sz="2800" i="1">
                                    <a:latin typeface="Cambria Math" panose="02040503050406030204" pitchFamily="18" charset="0"/>
                                  </a:rPr>
                                  <m:t>𝑙</m:t>
                                </m:r>
                                <m:r>
                                  <a:rPr lang="en-US" sz="2800" i="1">
                                    <a:latin typeface="Cambria Math" panose="02040503050406030204" pitchFamily="18" charset="0"/>
                                  </a:rPr>
                                  <m:t>−1</m:t>
                                </m:r>
                              </m:e>
                            </m:d>
                          </m:sup>
                        </m:sSup>
                      </m:e>
                    </m:nary>
                  </m:oMath>
                </a14:m>
                <a:r>
                  <a:rPr lang="en-IN" sz="2800" dirty="0"/>
                  <a:t>+ </a:t>
                </a:r>
                <a14:m>
                  <m:oMath xmlns:m="http://schemas.openxmlformats.org/officeDocument/2006/math">
                    <m:f>
                      <m:fPr>
                        <m:ctrlPr>
                          <a:rPr lang="en-IN"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nary>
                      <m:naryPr>
                        <m:chr m:val="∑"/>
                        <m:ctrlPr>
                          <a:rPr lang="en-IN"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𝑚</m:t>
                        </m:r>
                      </m:sup>
                      <m:e>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𝑏</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e>
                    </m:nary>
                  </m:oMath>
                </a14:m>
                <a:endParaRPr lang="en-IN" sz="2800" dirty="0"/>
              </a:p>
            </p:txBody>
          </p:sp>
        </mc:Choice>
        <mc:Fallback xmlns="">
          <p:sp>
            <p:nvSpPr>
              <p:cNvPr id="19" name="Rectangle 18">
                <a:extLst>
                  <a:ext uri="{FF2B5EF4-FFF2-40B4-BE49-F238E27FC236}">
                    <a16:creationId xmlns:a16="http://schemas.microsoft.com/office/drawing/2014/main" id="{BE6D50F4-3650-4617-8EB4-F2E1D1E97461}"/>
                  </a:ext>
                </a:extLst>
              </p:cNvPr>
              <p:cNvSpPr>
                <a:spLocks noRot="1" noChangeAspect="1" noMove="1" noResize="1" noEditPoints="1" noAdjustHandles="1" noChangeArrowheads="1" noChangeShapeType="1" noTextEdit="1"/>
              </p:cNvSpPr>
              <p:nvPr/>
            </p:nvSpPr>
            <p:spPr>
              <a:xfrm>
                <a:off x="1943018" y="2869614"/>
                <a:ext cx="8472733" cy="703013"/>
              </a:xfrm>
              <a:prstGeom prst="rect">
                <a:avLst/>
              </a:prstGeom>
              <a:blipFill>
                <a:blip r:embed="rId5"/>
                <a:stretch>
                  <a:fillRect b="-1217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F468E03-D13E-4128-8315-8DD7281B6A6A}"/>
                  </a:ext>
                </a:extLst>
              </p:cNvPr>
              <p:cNvSpPr/>
              <p:nvPr/>
            </p:nvSpPr>
            <p:spPr>
              <a:xfrm>
                <a:off x="1943017" y="3518641"/>
                <a:ext cx="8472733" cy="703013"/>
              </a:xfrm>
              <a:prstGeom prst="rect">
                <a:avLst/>
              </a:prstGeom>
            </p:spPr>
            <p:txBody>
              <a:bodyPr wrap="square">
                <a:spAutoFit/>
              </a:bodyPr>
              <a:lstStyle/>
              <a:p>
                <a14:m>
                  <m:oMath xmlns:m="http://schemas.openxmlformats.org/officeDocument/2006/math">
                    <m:r>
                      <a:rPr lang="en-US" sz="2800" i="1">
                        <a:latin typeface="Cambria Math" panose="02040503050406030204" pitchFamily="18" charset="0"/>
                      </a:rPr>
                      <m:t>=</m:t>
                    </m:r>
                    <m:f>
                      <m:fPr>
                        <m:ctrlPr>
                          <a:rPr lang="en-IN"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nary>
                      <m:naryPr>
                        <m:chr m:val="∑"/>
                        <m:ctrlPr>
                          <a:rPr lang="en-IN"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𝑚</m:t>
                        </m:r>
                      </m:sup>
                      <m:e>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𝑤</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h</m:t>
                            </m:r>
                          </m:e>
                          <m:sup>
                            <m:d>
                              <m:dPr>
                                <m:ctrlPr>
                                  <a:rPr lang="en-US" sz="2800" i="1">
                                    <a:latin typeface="Cambria Math" panose="02040503050406030204" pitchFamily="18" charset="0"/>
                                  </a:rPr>
                                </m:ctrlPr>
                              </m:dPr>
                              <m:e>
                                <m:r>
                                  <a:rPr lang="en-US" sz="2800" i="1">
                                    <a:latin typeface="Cambria Math" panose="02040503050406030204" pitchFamily="18" charset="0"/>
                                  </a:rPr>
                                  <m:t>𝑙</m:t>
                                </m:r>
                                <m:r>
                                  <a:rPr lang="en-US" sz="2800" i="1">
                                    <a:latin typeface="Cambria Math" panose="02040503050406030204" pitchFamily="18" charset="0"/>
                                  </a:rPr>
                                  <m:t>−1</m:t>
                                </m:r>
                              </m:e>
                            </m:d>
                          </m:sup>
                        </m:sSup>
                      </m:e>
                    </m:nary>
                  </m:oMath>
                </a14:m>
                <a:r>
                  <a:rPr lang="en-IN" sz="2800" dirty="0"/>
                  <a:t>+ </a:t>
                </a:r>
                <a14:m>
                  <m:oMath xmlns:m="http://schemas.openxmlformats.org/officeDocument/2006/math">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𝑏</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oMath>
                </a14:m>
                <a:endParaRPr lang="en-IN" sz="2800" dirty="0"/>
              </a:p>
            </p:txBody>
          </p:sp>
        </mc:Choice>
        <mc:Fallback xmlns="">
          <p:sp>
            <p:nvSpPr>
              <p:cNvPr id="20" name="Rectangle 19">
                <a:extLst>
                  <a:ext uri="{FF2B5EF4-FFF2-40B4-BE49-F238E27FC236}">
                    <a16:creationId xmlns:a16="http://schemas.microsoft.com/office/drawing/2014/main" id="{AF468E03-D13E-4128-8315-8DD7281B6A6A}"/>
                  </a:ext>
                </a:extLst>
              </p:cNvPr>
              <p:cNvSpPr>
                <a:spLocks noRot="1" noChangeAspect="1" noMove="1" noResize="1" noEditPoints="1" noAdjustHandles="1" noChangeArrowheads="1" noChangeShapeType="1" noTextEdit="1"/>
              </p:cNvSpPr>
              <p:nvPr/>
            </p:nvSpPr>
            <p:spPr>
              <a:xfrm>
                <a:off x="1943017" y="3518641"/>
                <a:ext cx="8472733" cy="703013"/>
              </a:xfrm>
              <a:prstGeom prst="rect">
                <a:avLst/>
              </a:prstGeom>
              <a:blipFill>
                <a:blip r:embed="rId6"/>
                <a:stretch>
                  <a:fillRect b="-1120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FAB202C-1A6F-4B48-AD52-551DFF7257BC}"/>
                  </a:ext>
                </a:extLst>
              </p:cNvPr>
              <p:cNvSpPr/>
              <p:nvPr/>
            </p:nvSpPr>
            <p:spPr>
              <a:xfrm>
                <a:off x="175612" y="5966550"/>
                <a:ext cx="3107197" cy="615681"/>
              </a:xfrm>
              <a:prstGeom prst="rect">
                <a:avLst/>
              </a:prstGeom>
            </p:spPr>
            <p:txBody>
              <a:bodyPr wrap="none">
                <a:spAutoFit/>
              </a:bodyPr>
              <a:lstStyle/>
              <a:p>
                <a14:m>
                  <m:oMath xmlns:m="http://schemas.openxmlformats.org/officeDocument/2006/math">
                    <m:sSup>
                      <m:sSupPr>
                        <m:ctrlPr>
                          <a:rPr lang="en-IN" sz="2800" i="1">
                            <a:latin typeface="Cambria Math" panose="02040503050406030204" pitchFamily="18" charset="0"/>
                          </a:rPr>
                        </m:ctrlPr>
                      </m:sSupPr>
                      <m:e>
                        <m:acc>
                          <m:accPr>
                            <m:chr m:val="̃"/>
                            <m:ctrlPr>
                              <a:rPr lang="en-IN" sz="2800" i="1">
                                <a:latin typeface="Cambria Math" panose="02040503050406030204" pitchFamily="18" charset="0"/>
                              </a:rPr>
                            </m:ctrlPr>
                          </m:accPr>
                          <m:e>
                            <m:r>
                              <a:rPr lang="en-US" sz="2800" i="1">
                                <a:latin typeface="Cambria Math" panose="02040503050406030204" pitchFamily="18" charset="0"/>
                              </a:rPr>
                              <m:t>𝑎</m:t>
                            </m:r>
                          </m:e>
                        </m:acc>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r>
                      <a:rPr lang="en-US" sz="2800" i="1">
                        <a:latin typeface="Cambria Math" panose="02040503050406030204" pitchFamily="18" charset="0"/>
                      </a:rPr>
                      <m:t>= </m:t>
                    </m:r>
                    <m:r>
                      <a:rPr lang="en-US" sz="2800" i="1" smtClean="0">
                        <a:effectLst/>
                        <a:latin typeface="Cambria Math" panose="02040503050406030204" pitchFamily="18" charset="0"/>
                        <a:ea typeface="Cambria Math" panose="02040503050406030204" pitchFamily="18" charset="0"/>
                      </a:rPr>
                      <m:t>𝛾</m:t>
                    </m:r>
                    <m:sSubSup>
                      <m:sSubSupPr>
                        <m:ctrlPr>
                          <a:rPr lang="en-IN" sz="2800" i="1">
                            <a:latin typeface="Cambria Math" panose="02040503050406030204" pitchFamily="18" charset="0"/>
                          </a:rPr>
                        </m:ctrlPr>
                      </m:sSubSupPr>
                      <m:e>
                        <m:r>
                          <a:rPr lang="en-US" sz="2800" i="1">
                            <a:latin typeface="Cambria Math" panose="02040503050406030204" pitchFamily="18" charset="0"/>
                          </a:rPr>
                          <m:t>𝑎</m:t>
                        </m:r>
                      </m:e>
                      <m:sub>
                        <m:r>
                          <a:rPr lang="en-US" sz="2800" i="1">
                            <a:latin typeface="Cambria Math" panose="02040503050406030204" pitchFamily="18" charset="0"/>
                          </a:rPr>
                          <m:t>𝑛𝑜𝑟𝑚</m:t>
                        </m:r>
                      </m:sub>
                      <m:sup>
                        <m:r>
                          <a:rPr lang="en-US" sz="2800" i="1">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m:t>
                        </m:r>
                      </m:sup>
                    </m:sSubSup>
                    <m:r>
                      <a:rPr lang="en-US" sz="2800">
                        <a:latin typeface="Cambria Math" panose="02040503050406030204" pitchFamily="18" charset="0"/>
                      </a:rPr>
                      <m:t>+</m:t>
                    </m:r>
                    <m:r>
                      <m:rPr>
                        <m:sty m:val="p"/>
                      </m:rPr>
                      <a:rPr lang="el-GR" sz="2800" i="1" smtClean="0">
                        <a:effectLst/>
                        <a:latin typeface="Cambria Math" panose="02040503050406030204" pitchFamily="18" charset="0"/>
                        <a:ea typeface="Cambria Math" panose="02040503050406030204" pitchFamily="18" charset="0"/>
                      </a:rPr>
                      <m:t>β</m:t>
                    </m:r>
                  </m:oMath>
                </a14:m>
                <a:r>
                  <a:rPr lang="en-IN" sz="2800" dirty="0"/>
                  <a:t> </a:t>
                </a:r>
              </a:p>
            </p:txBody>
          </p:sp>
        </mc:Choice>
        <mc:Fallback xmlns="">
          <p:sp>
            <p:nvSpPr>
              <p:cNvPr id="9" name="Rectangle 8">
                <a:extLst>
                  <a:ext uri="{FF2B5EF4-FFF2-40B4-BE49-F238E27FC236}">
                    <a16:creationId xmlns:a16="http://schemas.microsoft.com/office/drawing/2014/main" id="{1FAB202C-1A6F-4B48-AD52-551DFF7257BC}"/>
                  </a:ext>
                </a:extLst>
              </p:cNvPr>
              <p:cNvSpPr>
                <a:spLocks noRot="1" noChangeAspect="1" noMove="1" noResize="1" noEditPoints="1" noAdjustHandles="1" noChangeArrowheads="1" noChangeShapeType="1" noTextEdit="1"/>
              </p:cNvSpPr>
              <p:nvPr/>
            </p:nvSpPr>
            <p:spPr>
              <a:xfrm>
                <a:off x="175612" y="5966550"/>
                <a:ext cx="3107197" cy="615681"/>
              </a:xfrm>
              <a:prstGeom prst="rect">
                <a:avLst/>
              </a:prstGeom>
              <a:blipFill>
                <a:blip r:embed="rId7"/>
                <a:stretch>
                  <a:fillRect/>
                </a:stretch>
              </a:blipFill>
            </p:spPr>
            <p:txBody>
              <a:bodyPr/>
              <a:lstStyle/>
              <a:p>
                <a:r>
                  <a:rPr lang="en-IN">
                    <a:noFill/>
                  </a:rPr>
                  <a:t> </a:t>
                </a:r>
              </a:p>
            </p:txBody>
          </p:sp>
        </mc:Fallback>
      </mc:AlternateContent>
      <p:grpSp>
        <p:nvGrpSpPr>
          <p:cNvPr id="17" name="Group 16">
            <a:extLst>
              <a:ext uri="{FF2B5EF4-FFF2-40B4-BE49-F238E27FC236}">
                <a16:creationId xmlns:a16="http://schemas.microsoft.com/office/drawing/2014/main" id="{D35809C6-4E52-4501-9D4A-E5FE26984364}"/>
              </a:ext>
            </a:extLst>
          </p:cNvPr>
          <p:cNvGrpSpPr/>
          <p:nvPr/>
        </p:nvGrpSpPr>
        <p:grpSpPr>
          <a:xfrm>
            <a:off x="154308" y="4275640"/>
            <a:ext cx="11111057" cy="2072299"/>
            <a:chOff x="154308" y="4454317"/>
            <a:chExt cx="11111057" cy="2072299"/>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809A320-8E3A-423D-AA52-C4ED0FDF913A}"/>
                    </a:ext>
                  </a:extLst>
                </p:cNvPr>
                <p:cNvSpPr/>
                <p:nvPr/>
              </p:nvSpPr>
              <p:spPr>
                <a:xfrm>
                  <a:off x="154308" y="4454317"/>
                  <a:ext cx="11111057" cy="2072299"/>
                </a:xfrm>
                <a:prstGeom prst="rect">
                  <a:avLst/>
                </a:prstGeom>
              </p:spPr>
              <p:txBody>
                <a:bodyPr wrap="square">
                  <a:spAutoFit/>
                </a:bodyPr>
                <a:lstStyle/>
                <a:p>
                  <a:r>
                    <a:rPr lang="en-IN" sz="2800" dirty="0"/>
                    <a:t>So, </a:t>
                  </a:r>
                  <a14:m>
                    <m:oMath xmlns:m="http://schemas.openxmlformats.org/officeDocument/2006/math">
                      <m:sSubSup>
                        <m:sSubSupPr>
                          <m:ctrlPr>
                            <a:rPr lang="en-IN" sz="2800" i="1" smtClean="0">
                              <a:latin typeface="Cambria Math" panose="02040503050406030204" pitchFamily="18" charset="0"/>
                            </a:rPr>
                          </m:ctrlPr>
                        </m:sSubSupPr>
                        <m:e>
                          <m:r>
                            <a:rPr lang="en-US" sz="2800" i="1">
                              <a:latin typeface="Cambria Math" panose="02040503050406030204" pitchFamily="18" charset="0"/>
                            </a:rPr>
                            <m:t>𝑎</m:t>
                          </m:r>
                        </m:e>
                        <m:sub>
                          <m:r>
                            <a:rPr lang="en-US" sz="2800" i="1">
                              <a:latin typeface="Cambria Math" panose="02040503050406030204" pitchFamily="18" charset="0"/>
                            </a:rPr>
                            <m:t>𝑛𝑜𝑟𝑚</m:t>
                          </m:r>
                        </m:sub>
                        <m:sup>
                          <m:r>
                            <a:rPr lang="en-US" sz="2800" i="1">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m:t>
                          </m:r>
                        </m:sup>
                      </m:sSubSup>
                      <m:r>
                        <a:rPr lang="en-US" sz="2800">
                          <a:latin typeface="Cambria Math" panose="02040503050406030204" pitchFamily="18" charset="0"/>
                        </a:rPr>
                        <m:t>=</m:t>
                      </m:r>
                      <m:f>
                        <m:fPr>
                          <m:ctrlPr>
                            <a:rPr lang="en-US" sz="2800" i="1">
                              <a:latin typeface="Cambria Math" panose="02040503050406030204" pitchFamily="18" charset="0"/>
                            </a:rPr>
                          </m:ctrlPr>
                        </m:fPr>
                        <m:num>
                          <m:sSup>
                            <m:sSupPr>
                              <m:ctrlPr>
                                <a:rPr lang="en-IN" sz="2800" i="1">
                                  <a:latin typeface="Cambria Math" panose="02040503050406030204" pitchFamily="18" charset="0"/>
                                </a:rPr>
                              </m:ctrlPr>
                            </m:sSupPr>
                            <m:e>
                              <m:r>
                                <a:rPr lang="en-US" sz="2800" i="1">
                                  <a:latin typeface="Cambria Math" panose="02040503050406030204" pitchFamily="18" charset="0"/>
                                </a:rPr>
                                <m:t>𝑎</m:t>
                              </m:r>
                            </m:e>
                            <m:sup>
                              <m:d>
                                <m:dPr>
                                  <m:ctrlPr>
                                    <a:rPr lang="en-US" sz="2800" i="1">
                                      <a:latin typeface="Cambria Math" panose="02040503050406030204" pitchFamily="18" charset="0"/>
                                    </a:rPr>
                                  </m:ctrlPr>
                                </m:dPr>
                                <m:e>
                                  <m:r>
                                    <a:rPr lang="en-US" sz="2800" i="1">
                                      <a:latin typeface="Cambria Math" panose="02040503050406030204" pitchFamily="18" charset="0"/>
                                    </a:rPr>
                                    <m:t>𝑖</m:t>
                                  </m:r>
                                </m:e>
                              </m:d>
                            </m:sup>
                          </m:sSup>
                          <m:r>
                            <a:rPr lang="en-US" sz="2800" i="1">
                              <a:latin typeface="Cambria Math" panose="02040503050406030204" pitchFamily="18" charset="0"/>
                            </a:rPr>
                            <m:t>−</m:t>
                          </m:r>
                          <m:r>
                            <a:rPr lang="en-IN" sz="2800" i="1">
                              <a:latin typeface="Cambria Math" panose="02040503050406030204" pitchFamily="18" charset="0"/>
                              <a:ea typeface="Cambria Math" panose="02040503050406030204" pitchFamily="18" charset="0"/>
                            </a:rPr>
                            <m:t>𝜇</m:t>
                          </m:r>
                        </m:num>
                        <m:den>
                          <m:rad>
                            <m:radPr>
                              <m:degHide m:val="on"/>
                              <m:ctrlPr>
                                <a:rPr lang="en-US" sz="2800" i="1">
                                  <a:latin typeface="Cambria Math" panose="02040503050406030204" pitchFamily="18" charset="0"/>
                                </a:rPr>
                              </m:ctrlPr>
                            </m:radPr>
                            <m:deg/>
                            <m:e>
                              <m:sSup>
                                <m:sSupPr>
                                  <m:ctrlPr>
                                    <a:rPr lang="en-IN" sz="2800" i="1">
                                      <a:latin typeface="Cambria Math" panose="02040503050406030204" pitchFamily="18" charset="0"/>
                                      <a:ea typeface="Cambria Math" panose="02040503050406030204" pitchFamily="18" charset="0"/>
                                    </a:rPr>
                                  </m:ctrlPr>
                                </m:sSupPr>
                                <m:e>
                                  <m:r>
                                    <a:rPr lang="en-IN"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𝜖</m:t>
                              </m:r>
                            </m:e>
                          </m:rad>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𝑤</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h</m:t>
                              </m:r>
                            </m:e>
                            <m:sup>
                              <m:d>
                                <m:dPr>
                                  <m:ctrlPr>
                                    <a:rPr lang="en-US" sz="2800" i="1">
                                      <a:latin typeface="Cambria Math" panose="02040503050406030204" pitchFamily="18" charset="0"/>
                                    </a:rPr>
                                  </m:ctrlPr>
                                </m:dPr>
                                <m:e>
                                  <m:r>
                                    <a:rPr lang="en-US" sz="2800" i="1">
                                      <a:latin typeface="Cambria Math" panose="02040503050406030204" pitchFamily="18" charset="0"/>
                                    </a:rPr>
                                    <m:t>𝑙</m:t>
                                  </m:r>
                                  <m:r>
                                    <a:rPr lang="en-US" sz="2800" i="1">
                                      <a:latin typeface="Cambria Math" panose="02040503050406030204" pitchFamily="18" charset="0"/>
                                    </a:rPr>
                                    <m:t>−1</m:t>
                                  </m:r>
                                </m:e>
                              </m:d>
                            </m:sup>
                          </m:sSup>
                          <m:r>
                            <a:rPr lang="en-US" sz="2800" i="1">
                              <a:latin typeface="Cambria Math" panose="02040503050406030204" pitchFamily="18" charset="0"/>
                            </a:rPr>
                            <m:t>+</m:t>
                          </m:r>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𝑏</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r>
                            <a:rPr lang="en-US" sz="2800" i="1">
                              <a:latin typeface="Cambria Math" panose="02040503050406030204" pitchFamily="18" charset="0"/>
                            </a:rPr>
                            <m:t>−</m:t>
                          </m:r>
                          <m:r>
                            <a:rPr lang="en-US" sz="2800" b="0" i="1" smtClean="0">
                              <a:latin typeface="Cambria Math" panose="02040503050406030204" pitchFamily="18" charset="0"/>
                            </a:rPr>
                            <m:t>(</m:t>
                          </m:r>
                          <m:f>
                            <m:fPr>
                              <m:ctrlPr>
                                <a:rPr lang="en-IN"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nary>
                            <m:naryPr>
                              <m:chr m:val="∑"/>
                              <m:ctrlPr>
                                <a:rPr lang="en-IN"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𝑚</m:t>
                              </m:r>
                            </m:sup>
                            <m:e>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𝑤</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h</m:t>
                                  </m:r>
                                </m:e>
                                <m:sup>
                                  <m:d>
                                    <m:dPr>
                                      <m:ctrlPr>
                                        <a:rPr lang="en-US" sz="2800" i="1">
                                          <a:latin typeface="Cambria Math" panose="02040503050406030204" pitchFamily="18" charset="0"/>
                                        </a:rPr>
                                      </m:ctrlPr>
                                    </m:dPr>
                                    <m:e>
                                      <m:r>
                                        <a:rPr lang="en-US" sz="2800" i="1">
                                          <a:latin typeface="Cambria Math" panose="02040503050406030204" pitchFamily="18" charset="0"/>
                                        </a:rPr>
                                        <m:t>𝑙</m:t>
                                      </m:r>
                                      <m:r>
                                        <a:rPr lang="en-US" sz="2800" i="1">
                                          <a:latin typeface="Cambria Math" panose="02040503050406030204" pitchFamily="18" charset="0"/>
                                        </a:rPr>
                                        <m:t>−1</m:t>
                                      </m:r>
                                    </m:e>
                                  </m:d>
                                </m:sup>
                              </m:sSup>
                            </m:e>
                          </m:nary>
                          <m:r>
                            <m:rPr>
                              <m:nor/>
                            </m:rPr>
                            <a:rPr lang="en-IN" sz="2800" dirty="0"/>
                            <m:t>+ </m:t>
                          </m:r>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𝑏</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r>
                            <a:rPr lang="en-US" sz="2800" b="0" i="1" smtClean="0">
                              <a:latin typeface="Cambria Math" panose="02040503050406030204" pitchFamily="18" charset="0"/>
                            </a:rPr>
                            <m:t>)</m:t>
                          </m:r>
                        </m:num>
                        <m:den>
                          <m:rad>
                            <m:radPr>
                              <m:degHide m:val="on"/>
                              <m:ctrlPr>
                                <a:rPr lang="en-US" sz="2800" i="1">
                                  <a:latin typeface="Cambria Math" panose="02040503050406030204" pitchFamily="18" charset="0"/>
                                </a:rPr>
                              </m:ctrlPr>
                            </m:radPr>
                            <m:deg/>
                            <m:e>
                              <m:sSup>
                                <m:sSupPr>
                                  <m:ctrlPr>
                                    <a:rPr lang="en-IN" sz="2800" i="1">
                                      <a:latin typeface="Cambria Math" panose="02040503050406030204" pitchFamily="18" charset="0"/>
                                      <a:ea typeface="Cambria Math" panose="02040503050406030204" pitchFamily="18" charset="0"/>
                                    </a:rPr>
                                  </m:ctrlPr>
                                </m:sSupPr>
                                <m:e>
                                  <m:r>
                                    <a:rPr lang="en-IN"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𝜖</m:t>
                              </m:r>
                            </m:e>
                          </m:rad>
                        </m:den>
                      </m:f>
                    </m:oMath>
                  </a14:m>
                  <a:endParaRPr lang="en-US" sz="2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𝑤</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h</m:t>
                                </m:r>
                              </m:e>
                              <m:sup>
                                <m:d>
                                  <m:dPr>
                                    <m:ctrlPr>
                                      <a:rPr lang="en-US" sz="2800" i="1">
                                        <a:latin typeface="Cambria Math" panose="02040503050406030204" pitchFamily="18" charset="0"/>
                                      </a:rPr>
                                    </m:ctrlPr>
                                  </m:dPr>
                                  <m:e>
                                    <m:r>
                                      <a:rPr lang="en-US" sz="2800" i="1">
                                        <a:latin typeface="Cambria Math" panose="02040503050406030204" pitchFamily="18" charset="0"/>
                                      </a:rPr>
                                      <m:t>𝑙</m:t>
                                    </m:r>
                                    <m:r>
                                      <a:rPr lang="en-US" sz="2800" i="1">
                                        <a:latin typeface="Cambria Math" panose="02040503050406030204" pitchFamily="18" charset="0"/>
                                      </a:rPr>
                                      <m:t>−1</m:t>
                                    </m:r>
                                  </m:e>
                                </m:d>
                              </m:sup>
                            </m:sSup>
                            <m:r>
                              <a:rPr lang="en-US" sz="2800" i="1">
                                <a:latin typeface="Cambria Math" panose="02040503050406030204" pitchFamily="18" charset="0"/>
                              </a:rPr>
                              <m:t>−</m:t>
                            </m:r>
                            <m:f>
                              <m:fPr>
                                <m:ctrlPr>
                                  <a:rPr lang="en-IN"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nary>
                              <m:naryPr>
                                <m:chr m:val="∑"/>
                                <m:ctrlPr>
                                  <a:rPr lang="en-IN"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𝑚</m:t>
                                </m:r>
                              </m:sup>
                              <m:e>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𝑤</m:t>
                                    </m:r>
                                  </m:e>
                                  <m:sup>
                                    <m:d>
                                      <m:dPr>
                                        <m:ctrlPr>
                                          <a:rPr lang="en-US" sz="2800" i="1">
                                            <a:latin typeface="Cambria Math" panose="02040503050406030204" pitchFamily="18" charset="0"/>
                                          </a:rPr>
                                        </m:ctrlPr>
                                      </m:dPr>
                                      <m:e>
                                        <m:r>
                                          <a:rPr lang="en-US" sz="2800" i="1">
                                            <a:latin typeface="Cambria Math" panose="02040503050406030204" pitchFamily="18" charset="0"/>
                                          </a:rPr>
                                          <m:t>𝑙</m:t>
                                        </m:r>
                                      </m:e>
                                    </m:d>
                                  </m:sup>
                                </m:sSup>
                                <m:sSup>
                                  <m:sSupPr>
                                    <m:ctrlPr>
                                      <a:rPr lang="en-IN" sz="2800" i="1">
                                        <a:latin typeface="Cambria Math" panose="02040503050406030204" pitchFamily="18" charset="0"/>
                                      </a:rPr>
                                    </m:ctrlPr>
                                  </m:sSupPr>
                                  <m:e>
                                    <m:r>
                                      <a:rPr lang="en-US" sz="2800" i="1">
                                        <a:latin typeface="Cambria Math" panose="02040503050406030204" pitchFamily="18" charset="0"/>
                                      </a:rPr>
                                      <m:t> </m:t>
                                    </m:r>
                                    <m:r>
                                      <a:rPr lang="en-US" sz="2800" i="1">
                                        <a:latin typeface="Cambria Math" panose="02040503050406030204" pitchFamily="18" charset="0"/>
                                      </a:rPr>
                                      <m:t>h</m:t>
                                    </m:r>
                                  </m:e>
                                  <m:sup>
                                    <m:d>
                                      <m:dPr>
                                        <m:ctrlPr>
                                          <a:rPr lang="en-US" sz="2800" i="1">
                                            <a:latin typeface="Cambria Math" panose="02040503050406030204" pitchFamily="18" charset="0"/>
                                          </a:rPr>
                                        </m:ctrlPr>
                                      </m:dPr>
                                      <m:e>
                                        <m:r>
                                          <a:rPr lang="en-US" sz="2800" i="1">
                                            <a:latin typeface="Cambria Math" panose="02040503050406030204" pitchFamily="18" charset="0"/>
                                          </a:rPr>
                                          <m:t>𝑙</m:t>
                                        </m:r>
                                        <m:r>
                                          <a:rPr lang="en-US" sz="2800" i="1">
                                            <a:latin typeface="Cambria Math" panose="02040503050406030204" pitchFamily="18" charset="0"/>
                                          </a:rPr>
                                          <m:t>−1</m:t>
                                        </m:r>
                                      </m:e>
                                    </m:d>
                                  </m:sup>
                                </m:sSup>
                              </m:e>
                            </m:nary>
                            <m:r>
                              <m:rPr>
                                <m:nor/>
                              </m:rPr>
                              <a:rPr lang="en-IN" sz="2800" dirty="0"/>
                              <m:t> </m:t>
                            </m:r>
                          </m:num>
                          <m:den>
                            <m:rad>
                              <m:radPr>
                                <m:degHide m:val="on"/>
                                <m:ctrlPr>
                                  <a:rPr lang="en-US" sz="2800" i="1">
                                    <a:latin typeface="Cambria Math" panose="02040503050406030204" pitchFamily="18" charset="0"/>
                                  </a:rPr>
                                </m:ctrlPr>
                              </m:radPr>
                              <m:deg/>
                              <m:e>
                                <m:sSup>
                                  <m:sSupPr>
                                    <m:ctrlPr>
                                      <a:rPr lang="en-IN" sz="2800" i="1">
                                        <a:latin typeface="Cambria Math" panose="02040503050406030204" pitchFamily="18" charset="0"/>
                                        <a:ea typeface="Cambria Math" panose="02040503050406030204" pitchFamily="18" charset="0"/>
                                      </a:rPr>
                                    </m:ctrlPr>
                                  </m:sSupPr>
                                  <m:e>
                                    <m:r>
                                      <a:rPr lang="en-IN"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𝜖</m:t>
                                </m:r>
                              </m:e>
                            </m:rad>
                          </m:den>
                        </m:f>
                      </m:oMath>
                    </m:oMathPara>
                  </a14:m>
                  <a:endParaRPr lang="en-IN" sz="2800" dirty="0"/>
                </a:p>
              </p:txBody>
            </p:sp>
          </mc:Choice>
          <mc:Fallback xmlns="">
            <p:sp>
              <p:nvSpPr>
                <p:cNvPr id="8" name="Rectangle 7">
                  <a:extLst>
                    <a:ext uri="{FF2B5EF4-FFF2-40B4-BE49-F238E27FC236}">
                      <a16:creationId xmlns:a16="http://schemas.microsoft.com/office/drawing/2014/main" id="{A809A320-8E3A-423D-AA52-C4ED0FDF913A}"/>
                    </a:ext>
                  </a:extLst>
                </p:cNvPr>
                <p:cNvSpPr>
                  <a:spLocks noRot="1" noChangeAspect="1" noMove="1" noResize="1" noEditPoints="1" noAdjustHandles="1" noChangeArrowheads="1" noChangeShapeType="1" noTextEdit="1"/>
                </p:cNvSpPr>
                <p:nvPr/>
              </p:nvSpPr>
              <p:spPr>
                <a:xfrm>
                  <a:off x="154308" y="4454317"/>
                  <a:ext cx="11111057" cy="2072299"/>
                </a:xfrm>
                <a:prstGeom prst="rect">
                  <a:avLst/>
                </a:prstGeom>
                <a:blipFill>
                  <a:blip r:embed="rId8"/>
                  <a:stretch>
                    <a:fillRect l="-1097"/>
                  </a:stretch>
                </a:blipFill>
              </p:spPr>
              <p:txBody>
                <a:bodyPr/>
                <a:lstStyle/>
                <a:p>
                  <a:r>
                    <a:rPr lang="en-IN">
                      <a:noFill/>
                    </a:rPr>
                    <a:t> </a:t>
                  </a:r>
                </a:p>
              </p:txBody>
            </p:sp>
          </mc:Fallback>
        </mc:AlternateContent>
        <p:cxnSp>
          <p:nvCxnSpPr>
            <p:cNvPr id="16" name="Straight Connector 15">
              <a:extLst>
                <a:ext uri="{FF2B5EF4-FFF2-40B4-BE49-F238E27FC236}">
                  <a16:creationId xmlns:a16="http://schemas.microsoft.com/office/drawing/2014/main" id="{1DADF638-47CA-4F22-AC29-0B71F926CEDC}"/>
                </a:ext>
              </a:extLst>
            </p:cNvPr>
            <p:cNvCxnSpPr/>
            <p:nvPr/>
          </p:nvCxnSpPr>
          <p:spPr>
            <a:xfrm flipV="1">
              <a:off x="4929352" y="4529959"/>
              <a:ext cx="504496" cy="388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CFB564-E7DB-4CE7-9EC2-F908C637A5E3}"/>
                </a:ext>
              </a:extLst>
            </p:cNvPr>
            <p:cNvCxnSpPr/>
            <p:nvPr/>
          </p:nvCxnSpPr>
          <p:spPr>
            <a:xfrm flipV="1">
              <a:off x="8192814" y="4529959"/>
              <a:ext cx="504496" cy="388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AAB254D9-2408-6A49-84D9-9B2DB88F57F4}"/>
              </a:ext>
            </a:extLst>
          </p:cNvPr>
          <p:cNvSpPr>
            <a:spLocks noGrp="1"/>
          </p:cNvSpPr>
          <p:nvPr>
            <p:ph type="dt" sz="half" idx="10"/>
          </p:nvPr>
        </p:nvSpPr>
        <p:spPr/>
        <p:txBody>
          <a:bodyPr/>
          <a:lstStyle/>
          <a:p>
            <a:r>
              <a:rPr lang="en-US"/>
              <a:t>08 Feb 2021</a:t>
            </a:r>
            <a:endParaRPr lang="en-US" dirty="0"/>
          </a:p>
        </p:txBody>
      </p:sp>
      <p:sp>
        <p:nvSpPr>
          <p:cNvPr id="3" name="Footer Placeholder 2">
            <a:extLst>
              <a:ext uri="{FF2B5EF4-FFF2-40B4-BE49-F238E27FC236}">
                <a16:creationId xmlns:a16="http://schemas.microsoft.com/office/drawing/2014/main" id="{7B4F324D-16F2-544B-9A19-D48C362E8201}"/>
              </a:ext>
            </a:extLst>
          </p:cNvPr>
          <p:cNvSpPr>
            <a:spLocks noGrp="1"/>
          </p:cNvSpPr>
          <p:nvPr>
            <p:ph type="ftr" sz="quarter" idx="3"/>
          </p:nvPr>
        </p:nvSpPr>
        <p:spPr/>
        <p:txBody>
          <a:bodyPr/>
          <a:lstStyle/>
          <a:p>
            <a:r>
              <a:rPr lang="en-US"/>
              <a:t>CS60010 / Deep Learning | Regularization and Batchnorm (c) Abir Das</a:t>
            </a:r>
            <a:endParaRPr lang="en-US" dirty="0"/>
          </a:p>
        </p:txBody>
      </p:sp>
      <p:sp>
        <p:nvSpPr>
          <p:cNvPr id="5" name="Slide Number Placeholder 4">
            <a:extLst>
              <a:ext uri="{FF2B5EF4-FFF2-40B4-BE49-F238E27FC236}">
                <a16:creationId xmlns:a16="http://schemas.microsoft.com/office/drawing/2014/main" id="{AEC1C052-B11E-9848-8C57-6C4FBEA846D6}"/>
              </a:ext>
            </a:extLst>
          </p:cNvPr>
          <p:cNvSpPr>
            <a:spLocks noGrp="1"/>
          </p:cNvSpPr>
          <p:nvPr>
            <p:ph type="sldNum" sz="quarter" idx="12"/>
          </p:nvPr>
        </p:nvSpPr>
        <p:spPr/>
        <p:txBody>
          <a:bodyPr/>
          <a:lstStyle/>
          <a:p>
            <a:fld id="{683B8651-0143-4140-839E-3D36292080E8}" type="slidenum">
              <a:rPr lang="en-US" smtClean="0"/>
              <a:t>17</a:t>
            </a:fld>
            <a:endParaRPr lang="en-US"/>
          </a:p>
        </p:txBody>
      </p:sp>
    </p:spTree>
    <p:extLst>
      <p:ext uri="{BB962C8B-B14F-4D97-AF65-F5344CB8AC3E}">
        <p14:creationId xmlns:p14="http://schemas.microsoft.com/office/powerpoint/2010/main" val="152005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95186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Agenda</a:t>
            </a:r>
            <a:endParaRPr sz="3630" dirty="0"/>
          </a:p>
        </p:txBody>
      </p:sp>
      <p:sp>
        <p:nvSpPr>
          <p:cNvPr id="10" name="Content Placeholder 2"/>
          <p:cNvSpPr txBox="1">
            <a:spLocks/>
          </p:cNvSpPr>
          <p:nvPr/>
        </p:nvSpPr>
        <p:spPr>
          <a:xfrm>
            <a:off x="164892" y="1521538"/>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solidFill>
                  <a:prstClr val="black"/>
                </a:solidFill>
              </a:rPr>
              <a:t>Introduce the concepts of </a:t>
            </a:r>
          </a:p>
          <a:p>
            <a:pPr lvl="1">
              <a:lnSpc>
                <a:spcPts val="3000"/>
              </a:lnSpc>
            </a:pPr>
            <a:r>
              <a:rPr lang="en-US" dirty="0">
                <a:solidFill>
                  <a:prstClr val="black"/>
                </a:solidFill>
              </a:rPr>
              <a:t>Regularization</a:t>
            </a:r>
          </a:p>
          <a:p>
            <a:pPr lvl="1">
              <a:lnSpc>
                <a:spcPts val="3000"/>
              </a:lnSpc>
            </a:pPr>
            <a:r>
              <a:rPr lang="en-US" dirty="0">
                <a:solidFill>
                  <a:prstClr val="black"/>
                </a:solidFill>
              </a:rPr>
              <a:t>Dropout</a:t>
            </a:r>
          </a:p>
          <a:p>
            <a:pPr lvl="1">
              <a:lnSpc>
                <a:spcPts val="3000"/>
              </a:lnSpc>
            </a:pPr>
            <a:r>
              <a:rPr lang="en-US" dirty="0">
                <a:solidFill>
                  <a:prstClr val="black"/>
                </a:solidFill>
              </a:rPr>
              <a:t>Batch normalization</a:t>
            </a:r>
          </a:p>
          <a:p>
            <a:pPr lvl="1">
              <a:lnSpc>
                <a:spcPts val="3000"/>
              </a:lnSpc>
            </a:pPr>
            <a:endParaRPr lang="en-US" dirty="0">
              <a:solidFill>
                <a:prstClr val="black"/>
              </a:solidFill>
            </a:endParaRPr>
          </a:p>
          <a:p>
            <a:pPr>
              <a:lnSpc>
                <a:spcPts val="3000"/>
              </a:lnSpc>
            </a:pPr>
            <a:r>
              <a:rPr lang="en-US" dirty="0">
                <a:solidFill>
                  <a:prstClr val="black"/>
                </a:solidFill>
              </a:rPr>
              <a:t>Resource: </a:t>
            </a:r>
            <a:r>
              <a:rPr lang="en-US" dirty="0" err="1">
                <a:solidFill>
                  <a:prstClr val="black"/>
                </a:solidFill>
              </a:rPr>
              <a:t>Goodfellow</a:t>
            </a:r>
            <a:r>
              <a:rPr lang="en-US" dirty="0">
                <a:solidFill>
                  <a:prstClr val="black"/>
                </a:solidFill>
              </a:rPr>
              <a:t> Book (Chapter 7)</a:t>
            </a:r>
          </a:p>
          <a:p>
            <a:pPr lvl="1">
              <a:lnSpc>
                <a:spcPts val="3000"/>
              </a:lnSpc>
            </a:pPr>
            <a:endParaRPr lang="en-US" dirty="0">
              <a:solidFill>
                <a:prstClr val="black"/>
              </a:solidFill>
            </a:endParaRPr>
          </a:p>
          <a:p>
            <a:pPr>
              <a:lnSpc>
                <a:spcPts val="3000"/>
              </a:lnSpc>
            </a:pPr>
            <a:endParaRPr lang="en-US" dirty="0">
              <a:solidFill>
                <a:prstClr val="black"/>
              </a:solidFill>
            </a:endParaRPr>
          </a:p>
        </p:txBody>
      </p:sp>
      <p:sp>
        <p:nvSpPr>
          <p:cNvPr id="3" name="Slide Number Placeholder 2"/>
          <p:cNvSpPr>
            <a:spLocks noGrp="1"/>
          </p:cNvSpPr>
          <p:nvPr>
            <p:ph type="sldNum" sz="quarter" idx="12"/>
          </p:nvPr>
        </p:nvSpPr>
        <p:spPr/>
        <p:txBody>
          <a:bodyPr/>
          <a:lstStyle/>
          <a:p>
            <a:fld id="{683B8651-0143-4140-839E-3D36292080E8}" type="slidenum">
              <a:rPr lang="en-US" smtClean="0"/>
              <a:pPr/>
              <a:t>2</a:t>
            </a:fld>
            <a:endParaRPr lang="en-US"/>
          </a:p>
        </p:txBody>
      </p:sp>
      <p:sp>
        <p:nvSpPr>
          <p:cNvPr id="6" name="Footer Placeholder 5"/>
          <p:cNvSpPr>
            <a:spLocks noGrp="1"/>
          </p:cNvSpPr>
          <p:nvPr>
            <p:ph type="ftr" sz="quarter" idx="11"/>
          </p:nvPr>
        </p:nvSpPr>
        <p:spPr/>
        <p:txBody>
          <a:bodyPr/>
          <a:lstStyle/>
          <a:p>
            <a:r>
              <a:rPr lang="en-US" dirty="0"/>
              <a:t>CS60010 / Deep Learning | Regularization and </a:t>
            </a:r>
            <a:r>
              <a:rPr lang="en-US" dirty="0" err="1"/>
              <a:t>Batchnorm</a:t>
            </a:r>
            <a:r>
              <a:rPr lang="en-US" dirty="0"/>
              <a:t> (c) Abir Das</a:t>
            </a:r>
          </a:p>
        </p:txBody>
      </p:sp>
      <p:sp>
        <p:nvSpPr>
          <p:cNvPr id="12" name="Date Placeholder 3"/>
          <p:cNvSpPr>
            <a:spLocks noGrp="1"/>
          </p:cNvSpPr>
          <p:nvPr>
            <p:ph type="dt" sz="half" idx="10"/>
          </p:nvPr>
        </p:nvSpPr>
        <p:spPr>
          <a:xfrm>
            <a:off x="838200" y="6356350"/>
            <a:ext cx="1173997" cy="365125"/>
          </a:xfrm>
        </p:spPr>
        <p:txBody>
          <a:bodyPr/>
          <a:lstStyle/>
          <a:p>
            <a:r>
              <a:rPr lang="en-US"/>
              <a:t>08 Feb 2021</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50F27AA-031E-6944-A750-89F48F5D1B16}"/>
                  </a:ext>
                </a:extLst>
              </p14:cNvPr>
              <p14:cNvContentPartPr/>
              <p14:nvPr/>
            </p14:nvContentPartPr>
            <p14:xfrm>
              <a:off x="3273067" y="4669138"/>
              <a:ext cx="1340280" cy="141480"/>
            </p14:xfrm>
          </p:contentPart>
        </mc:Choice>
        <mc:Fallback xmlns="">
          <p:pic>
            <p:nvPicPr>
              <p:cNvPr id="4" name="Ink 3">
                <a:extLst>
                  <a:ext uri="{FF2B5EF4-FFF2-40B4-BE49-F238E27FC236}">
                    <a16:creationId xmlns:a16="http://schemas.microsoft.com/office/drawing/2014/main" id="{C50F27AA-031E-6944-A750-89F48F5D1B16}"/>
                  </a:ext>
                </a:extLst>
              </p:cNvPr>
              <p:cNvPicPr/>
              <p:nvPr/>
            </p:nvPicPr>
            <p:blipFill>
              <a:blip r:embed="rId4"/>
              <a:stretch>
                <a:fillRect/>
              </a:stretch>
            </p:blipFill>
            <p:spPr>
              <a:xfrm>
                <a:off x="3257587" y="4654018"/>
                <a:ext cx="1370520" cy="172080"/>
              </a:xfrm>
              <a:prstGeom prst="rect">
                <a:avLst/>
              </a:prstGeom>
            </p:spPr>
          </p:pic>
        </mc:Fallback>
      </mc:AlternateContent>
    </p:spTree>
    <p:extLst>
      <p:ext uri="{BB962C8B-B14F-4D97-AF65-F5344CB8AC3E}">
        <p14:creationId xmlns:p14="http://schemas.microsoft.com/office/powerpoint/2010/main" val="162908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3</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Regularization</a:t>
            </a:r>
            <a:endParaRPr sz="3600" dirty="0">
              <a:solidFill>
                <a:srgbClr val="434343"/>
              </a:solidFill>
            </a:endParaRPr>
          </a:p>
        </p:txBody>
      </p:sp>
      <p:sp>
        <p:nvSpPr>
          <p:cNvPr id="2" name="TextBox 1"/>
          <p:cNvSpPr txBox="1"/>
          <p:nvPr/>
        </p:nvSpPr>
        <p:spPr>
          <a:xfrm>
            <a:off x="838200" y="1380672"/>
            <a:ext cx="11072149" cy="4524315"/>
          </a:xfrm>
          <a:prstGeom prst="rect">
            <a:avLst/>
          </a:prstGeom>
          <a:noFill/>
        </p:spPr>
        <p:txBody>
          <a:bodyPr wrap="square" rtlCol="0">
            <a:spAutoFit/>
          </a:bodyPr>
          <a:lstStyle/>
          <a:p>
            <a:pPr marL="285750" indent="-285750">
              <a:buFont typeface="Arial" charset="0"/>
              <a:buChar char="•"/>
            </a:pPr>
            <a:r>
              <a:rPr lang="en-US" sz="2400" dirty="0"/>
              <a:t>Machine learning is concerned more about the performance on the test data than on the training data</a:t>
            </a:r>
          </a:p>
          <a:p>
            <a:pPr marL="285750" indent="-285750">
              <a:buFont typeface="Arial" charset="0"/>
              <a:buChar char="•"/>
            </a:pPr>
            <a:endParaRPr lang="en-US" sz="2400" dirty="0"/>
          </a:p>
          <a:p>
            <a:pPr marL="285750" indent="-285750">
              <a:buFont typeface="Arial" charset="0"/>
              <a:buChar char="•"/>
            </a:pPr>
            <a:endParaRPr lang="en-US" sz="2400" dirty="0"/>
          </a:p>
          <a:p>
            <a:pPr marL="285750" indent="-285750">
              <a:buFont typeface="Arial" charset="0"/>
              <a:buChar char="•"/>
            </a:pPr>
            <a:r>
              <a:rPr lang="en-US" sz="2400" dirty="0"/>
              <a:t>According to the </a:t>
            </a:r>
            <a:r>
              <a:rPr lang="en-US" sz="2400" dirty="0" err="1"/>
              <a:t>Goodfellow</a:t>
            </a:r>
            <a:r>
              <a:rPr lang="en-US" sz="2400" dirty="0"/>
              <a:t> book, chapter 7 </a:t>
            </a:r>
            <a:r>
              <a:rPr lang="mr-IN" sz="2400" dirty="0"/>
              <a:t>–</a:t>
            </a:r>
            <a:r>
              <a:rPr lang="en-US" sz="2400" dirty="0"/>
              <a:t> “</a:t>
            </a:r>
            <a:r>
              <a:rPr lang="en-US" sz="2400" i="1" dirty="0"/>
              <a:t>Many strategies used in Machine Learning are explicitly designed to reduce the test error, possibly at the expense of increased training error. These strategies are collectively known as Regularization”</a:t>
            </a:r>
            <a:r>
              <a:rPr lang="en-US" sz="2400" dirty="0"/>
              <a:t>.</a:t>
            </a:r>
          </a:p>
          <a:p>
            <a:pPr marL="285750" indent="-285750">
              <a:buFont typeface="Arial" charset="0"/>
              <a:buChar char="•"/>
            </a:pPr>
            <a:endParaRPr lang="en-US" sz="2400" dirty="0"/>
          </a:p>
          <a:p>
            <a:pPr marL="285750" indent="-285750">
              <a:buFont typeface="Arial" charset="0"/>
              <a:buChar char="•"/>
            </a:pPr>
            <a:endParaRPr lang="en-US" sz="2400" dirty="0"/>
          </a:p>
          <a:p>
            <a:pPr marL="285750" indent="-285750">
              <a:buFont typeface="Arial" charset="0"/>
              <a:buChar char="•"/>
            </a:pPr>
            <a:r>
              <a:rPr lang="en-US" sz="2400" dirty="0"/>
              <a:t>Also </a:t>
            </a:r>
            <a:r>
              <a:rPr lang="mr-IN" sz="2400" dirty="0"/>
              <a:t>–</a:t>
            </a:r>
            <a:r>
              <a:rPr lang="en-US" sz="2400" dirty="0"/>
              <a:t> in the book, regularization is defined as </a:t>
            </a:r>
            <a:r>
              <a:rPr lang="mr-IN" sz="2400" dirty="0"/>
              <a:t>–</a:t>
            </a:r>
            <a:r>
              <a:rPr lang="en-US" sz="2400" dirty="0"/>
              <a:t> “</a:t>
            </a:r>
            <a:r>
              <a:rPr lang="en-US" sz="2400" i="1" dirty="0"/>
              <a:t>Any modification we make to a learning algorithm that is intended to reduce its generalization error but not its training error</a:t>
            </a:r>
            <a:r>
              <a:rPr lang="en-US" sz="2400" dirty="0"/>
              <a:t>”.</a:t>
            </a:r>
          </a:p>
        </p:txBody>
      </p:sp>
      <p:grpSp>
        <p:nvGrpSpPr>
          <p:cNvPr id="9" name="Group 8">
            <a:extLst>
              <a:ext uri="{FF2B5EF4-FFF2-40B4-BE49-F238E27FC236}">
                <a16:creationId xmlns:a16="http://schemas.microsoft.com/office/drawing/2014/main" id="{43D06AEB-772C-F44B-8756-3BE4A49BE3C3}"/>
              </a:ext>
            </a:extLst>
          </p:cNvPr>
          <p:cNvGrpSpPr/>
          <p:nvPr/>
        </p:nvGrpSpPr>
        <p:grpSpPr>
          <a:xfrm>
            <a:off x="4169107" y="1742698"/>
            <a:ext cx="7110000" cy="247320"/>
            <a:chOff x="4169107" y="1742698"/>
            <a:chExt cx="7110000" cy="24732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30AD440-5984-0645-840D-A6887D00631E}"/>
                    </a:ext>
                  </a:extLst>
                </p14:cNvPr>
                <p14:cNvContentPartPr/>
                <p14:nvPr/>
              </p14:nvContentPartPr>
              <p14:xfrm>
                <a:off x="4169107" y="1742698"/>
                <a:ext cx="959040" cy="99000"/>
              </p14:xfrm>
            </p:contentPart>
          </mc:Choice>
          <mc:Fallback xmlns="">
            <p:pic>
              <p:nvPicPr>
                <p:cNvPr id="3" name="Ink 2">
                  <a:extLst>
                    <a:ext uri="{FF2B5EF4-FFF2-40B4-BE49-F238E27FC236}">
                      <a16:creationId xmlns:a16="http://schemas.microsoft.com/office/drawing/2014/main" id="{A30AD440-5984-0645-840D-A6887D00631E}"/>
                    </a:ext>
                  </a:extLst>
                </p:cNvPr>
                <p:cNvPicPr/>
                <p:nvPr/>
              </p:nvPicPr>
              <p:blipFill>
                <a:blip r:embed="rId3"/>
                <a:stretch>
                  <a:fillRect/>
                </a:stretch>
              </p:blipFill>
              <p:spPr>
                <a:xfrm>
                  <a:off x="4153627" y="1727218"/>
                  <a:ext cx="989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7AEEE67-0353-B84B-A9EB-5DCADE9EAF68}"/>
                    </a:ext>
                  </a:extLst>
                </p14:cNvPr>
                <p14:cNvContentPartPr/>
                <p14:nvPr/>
              </p14:nvContentPartPr>
              <p14:xfrm>
                <a:off x="6715387" y="1841338"/>
                <a:ext cx="4563720" cy="148680"/>
              </p14:xfrm>
            </p:contentPart>
          </mc:Choice>
          <mc:Fallback xmlns="">
            <p:pic>
              <p:nvPicPr>
                <p:cNvPr id="7" name="Ink 6">
                  <a:extLst>
                    <a:ext uri="{FF2B5EF4-FFF2-40B4-BE49-F238E27FC236}">
                      <a16:creationId xmlns:a16="http://schemas.microsoft.com/office/drawing/2014/main" id="{D7AEEE67-0353-B84B-A9EB-5DCADE9EAF68}"/>
                    </a:ext>
                  </a:extLst>
                </p:cNvPr>
                <p:cNvPicPr/>
                <p:nvPr/>
              </p:nvPicPr>
              <p:blipFill>
                <a:blip r:embed="rId5"/>
                <a:stretch>
                  <a:fillRect/>
                </a:stretch>
              </p:blipFill>
              <p:spPr>
                <a:xfrm>
                  <a:off x="6699907" y="1826218"/>
                  <a:ext cx="4594320" cy="17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66EC94F8-0729-0F45-BC98-8D53342537F6}"/>
                  </a:ext>
                </a:extLst>
              </p14:cNvPr>
              <p14:cNvContentPartPr/>
              <p14:nvPr/>
            </p14:nvContentPartPr>
            <p14:xfrm>
              <a:off x="1395307" y="2275498"/>
              <a:ext cx="1623240" cy="130320"/>
            </p14:xfrm>
          </p:contentPart>
        </mc:Choice>
        <mc:Fallback xmlns="">
          <p:pic>
            <p:nvPicPr>
              <p:cNvPr id="10" name="Ink 9">
                <a:extLst>
                  <a:ext uri="{FF2B5EF4-FFF2-40B4-BE49-F238E27FC236}">
                    <a16:creationId xmlns:a16="http://schemas.microsoft.com/office/drawing/2014/main" id="{66EC94F8-0729-0F45-BC98-8D53342537F6}"/>
                  </a:ext>
                </a:extLst>
              </p:cNvPr>
              <p:cNvPicPr/>
              <p:nvPr/>
            </p:nvPicPr>
            <p:blipFill>
              <a:blip r:embed="rId7"/>
              <a:stretch>
                <a:fillRect/>
              </a:stretch>
            </p:blipFill>
            <p:spPr>
              <a:xfrm>
                <a:off x="1380187" y="2260378"/>
                <a:ext cx="1653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967501F2-7317-4B4E-B86A-46568D7F717C}"/>
                  </a:ext>
                </a:extLst>
              </p14:cNvPr>
              <p14:cNvContentPartPr/>
              <p14:nvPr/>
            </p14:nvContentPartPr>
            <p14:xfrm>
              <a:off x="8062867" y="3298618"/>
              <a:ext cx="2091240" cy="123480"/>
            </p14:xfrm>
          </p:contentPart>
        </mc:Choice>
        <mc:Fallback xmlns="">
          <p:pic>
            <p:nvPicPr>
              <p:cNvPr id="11" name="Ink 10">
                <a:extLst>
                  <a:ext uri="{FF2B5EF4-FFF2-40B4-BE49-F238E27FC236}">
                    <a16:creationId xmlns:a16="http://schemas.microsoft.com/office/drawing/2014/main" id="{967501F2-7317-4B4E-B86A-46568D7F717C}"/>
                  </a:ext>
                </a:extLst>
              </p:cNvPr>
              <p:cNvPicPr/>
              <p:nvPr/>
            </p:nvPicPr>
            <p:blipFill>
              <a:blip r:embed="rId9"/>
              <a:stretch>
                <a:fillRect/>
              </a:stretch>
            </p:blipFill>
            <p:spPr>
              <a:xfrm>
                <a:off x="8047747" y="3283498"/>
                <a:ext cx="2121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2A1D77B5-3FEC-BE4E-8938-62E1B5CE9B00}"/>
                  </a:ext>
                </a:extLst>
              </p14:cNvPr>
              <p14:cNvContentPartPr/>
              <p14:nvPr/>
            </p14:nvContentPartPr>
            <p14:xfrm>
              <a:off x="1360027" y="4007458"/>
              <a:ext cx="2660400" cy="141480"/>
            </p14:xfrm>
          </p:contentPart>
        </mc:Choice>
        <mc:Fallback xmlns="">
          <p:pic>
            <p:nvPicPr>
              <p:cNvPr id="17" name="Ink 16">
                <a:extLst>
                  <a:ext uri="{FF2B5EF4-FFF2-40B4-BE49-F238E27FC236}">
                    <a16:creationId xmlns:a16="http://schemas.microsoft.com/office/drawing/2014/main" id="{2A1D77B5-3FEC-BE4E-8938-62E1B5CE9B00}"/>
                  </a:ext>
                </a:extLst>
              </p:cNvPr>
              <p:cNvPicPr/>
              <p:nvPr/>
            </p:nvPicPr>
            <p:blipFill>
              <a:blip r:embed="rId11"/>
              <a:stretch>
                <a:fillRect/>
              </a:stretch>
            </p:blipFill>
            <p:spPr>
              <a:xfrm>
                <a:off x="1344907" y="3991978"/>
                <a:ext cx="2690640" cy="172080"/>
              </a:xfrm>
              <a:prstGeom prst="rect">
                <a:avLst/>
              </a:prstGeom>
            </p:spPr>
          </p:pic>
        </mc:Fallback>
      </mc:AlternateContent>
      <p:grpSp>
        <p:nvGrpSpPr>
          <p:cNvPr id="19" name="Group 18">
            <a:extLst>
              <a:ext uri="{FF2B5EF4-FFF2-40B4-BE49-F238E27FC236}">
                <a16:creationId xmlns:a16="http://schemas.microsoft.com/office/drawing/2014/main" id="{9FD49CF4-7A04-BE41-B7DD-071BA116E5CD}"/>
              </a:ext>
            </a:extLst>
          </p:cNvPr>
          <p:cNvGrpSpPr/>
          <p:nvPr/>
        </p:nvGrpSpPr>
        <p:grpSpPr>
          <a:xfrm>
            <a:off x="2453707" y="3633418"/>
            <a:ext cx="8553240" cy="84960"/>
            <a:chOff x="2453707" y="3633418"/>
            <a:chExt cx="8553240" cy="84960"/>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AC91F586-7A19-E945-99E8-372773B60CEF}"/>
                    </a:ext>
                  </a:extLst>
                </p14:cNvPr>
                <p14:cNvContentPartPr/>
                <p14:nvPr/>
              </p14:nvContentPartPr>
              <p14:xfrm>
                <a:off x="2453707" y="3661498"/>
                <a:ext cx="2144520" cy="49680"/>
              </p14:xfrm>
            </p:contentPart>
          </mc:Choice>
          <mc:Fallback xmlns="">
            <p:pic>
              <p:nvPicPr>
                <p:cNvPr id="12" name="Ink 11">
                  <a:extLst>
                    <a:ext uri="{FF2B5EF4-FFF2-40B4-BE49-F238E27FC236}">
                      <a16:creationId xmlns:a16="http://schemas.microsoft.com/office/drawing/2014/main" id="{AC91F586-7A19-E945-99E8-372773B60CEF}"/>
                    </a:ext>
                  </a:extLst>
                </p:cNvPr>
                <p:cNvPicPr/>
                <p:nvPr/>
              </p:nvPicPr>
              <p:blipFill>
                <a:blip r:embed="rId13"/>
                <a:stretch>
                  <a:fillRect/>
                </a:stretch>
              </p:blipFill>
              <p:spPr>
                <a:xfrm>
                  <a:off x="2438587" y="3646378"/>
                  <a:ext cx="2175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1C4FE425-B578-A34B-805C-77750A114140}"/>
                    </a:ext>
                  </a:extLst>
                </p14:cNvPr>
                <p14:cNvContentPartPr/>
                <p14:nvPr/>
              </p14:nvContentPartPr>
              <p14:xfrm>
                <a:off x="5819347" y="3668698"/>
                <a:ext cx="1806480" cy="49680"/>
              </p14:xfrm>
            </p:contentPart>
          </mc:Choice>
          <mc:Fallback xmlns="">
            <p:pic>
              <p:nvPicPr>
                <p:cNvPr id="13" name="Ink 12">
                  <a:extLst>
                    <a:ext uri="{FF2B5EF4-FFF2-40B4-BE49-F238E27FC236}">
                      <a16:creationId xmlns:a16="http://schemas.microsoft.com/office/drawing/2014/main" id="{1C4FE425-B578-A34B-805C-77750A114140}"/>
                    </a:ext>
                  </a:extLst>
                </p:cNvPr>
                <p:cNvPicPr/>
                <p:nvPr/>
              </p:nvPicPr>
              <p:blipFill>
                <a:blip r:embed="rId15"/>
                <a:stretch>
                  <a:fillRect/>
                </a:stretch>
              </p:blipFill>
              <p:spPr>
                <a:xfrm>
                  <a:off x="5803867" y="3653578"/>
                  <a:ext cx="1837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E8213258-4898-C84D-A13B-2AE03003203D}"/>
                    </a:ext>
                  </a:extLst>
                </p14:cNvPr>
                <p14:cNvContentPartPr/>
                <p14:nvPr/>
              </p14:nvContentPartPr>
              <p14:xfrm>
                <a:off x="8479027" y="3633418"/>
                <a:ext cx="2527920" cy="63720"/>
              </p14:xfrm>
            </p:contentPart>
          </mc:Choice>
          <mc:Fallback xmlns="">
            <p:pic>
              <p:nvPicPr>
                <p:cNvPr id="15" name="Ink 14">
                  <a:extLst>
                    <a:ext uri="{FF2B5EF4-FFF2-40B4-BE49-F238E27FC236}">
                      <a16:creationId xmlns:a16="http://schemas.microsoft.com/office/drawing/2014/main" id="{E8213258-4898-C84D-A13B-2AE03003203D}"/>
                    </a:ext>
                  </a:extLst>
                </p:cNvPr>
                <p:cNvPicPr/>
                <p:nvPr/>
              </p:nvPicPr>
              <p:blipFill>
                <a:blip r:embed="rId17"/>
                <a:stretch>
                  <a:fillRect/>
                </a:stretch>
              </p:blipFill>
              <p:spPr>
                <a:xfrm>
                  <a:off x="8463907" y="3618298"/>
                  <a:ext cx="2558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17AD302B-D206-D74D-ABC5-9B04D0540257}"/>
                    </a:ext>
                  </a:extLst>
                </p14:cNvPr>
                <p14:cNvContentPartPr/>
                <p14:nvPr/>
              </p14:nvContentPartPr>
              <p14:xfrm>
                <a:off x="6729427" y="3640618"/>
                <a:ext cx="938880" cy="35640"/>
              </p14:xfrm>
            </p:contentPart>
          </mc:Choice>
          <mc:Fallback xmlns="">
            <p:pic>
              <p:nvPicPr>
                <p:cNvPr id="18" name="Ink 17">
                  <a:extLst>
                    <a:ext uri="{FF2B5EF4-FFF2-40B4-BE49-F238E27FC236}">
                      <a16:creationId xmlns:a16="http://schemas.microsoft.com/office/drawing/2014/main" id="{17AD302B-D206-D74D-ABC5-9B04D0540257}"/>
                    </a:ext>
                  </a:extLst>
                </p:cNvPr>
                <p:cNvPicPr/>
                <p:nvPr/>
              </p:nvPicPr>
              <p:blipFill>
                <a:blip r:embed="rId19"/>
                <a:stretch>
                  <a:fillRect/>
                </a:stretch>
              </p:blipFill>
              <p:spPr>
                <a:xfrm>
                  <a:off x="6714307" y="3625138"/>
                  <a:ext cx="96912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67661C6D-ECE8-A140-AF7A-8EDBC9B5A018}"/>
                  </a:ext>
                </a:extLst>
              </p14:cNvPr>
              <p14:cNvContentPartPr/>
              <p14:nvPr/>
            </p14:nvContentPartPr>
            <p14:xfrm>
              <a:off x="6348547" y="4042738"/>
              <a:ext cx="4698720" cy="99000"/>
            </p14:xfrm>
          </p:contentPart>
        </mc:Choice>
        <mc:Fallback xmlns="">
          <p:pic>
            <p:nvPicPr>
              <p:cNvPr id="20" name="Ink 19">
                <a:extLst>
                  <a:ext uri="{FF2B5EF4-FFF2-40B4-BE49-F238E27FC236}">
                    <a16:creationId xmlns:a16="http://schemas.microsoft.com/office/drawing/2014/main" id="{67661C6D-ECE8-A140-AF7A-8EDBC9B5A018}"/>
                  </a:ext>
                </a:extLst>
              </p:cNvPr>
              <p:cNvPicPr/>
              <p:nvPr/>
            </p:nvPicPr>
            <p:blipFill>
              <a:blip r:embed="rId21"/>
              <a:stretch>
                <a:fillRect/>
              </a:stretch>
            </p:blipFill>
            <p:spPr>
              <a:xfrm>
                <a:off x="6333067" y="4027258"/>
                <a:ext cx="4728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B33A780F-694C-3349-8D82-903F9D4630B0}"/>
                  </a:ext>
                </a:extLst>
              </p14:cNvPr>
              <p14:cNvContentPartPr/>
              <p14:nvPr/>
            </p14:nvContentPartPr>
            <p14:xfrm>
              <a:off x="7900507" y="3343978"/>
              <a:ext cx="1142640" cy="42840"/>
            </p14:xfrm>
          </p:contentPart>
        </mc:Choice>
        <mc:Fallback xmlns="">
          <p:pic>
            <p:nvPicPr>
              <p:cNvPr id="21" name="Ink 20">
                <a:extLst>
                  <a:ext uri="{FF2B5EF4-FFF2-40B4-BE49-F238E27FC236}">
                    <a16:creationId xmlns:a16="http://schemas.microsoft.com/office/drawing/2014/main" id="{B33A780F-694C-3349-8D82-903F9D4630B0}"/>
                  </a:ext>
                </a:extLst>
              </p:cNvPr>
              <p:cNvPicPr/>
              <p:nvPr/>
            </p:nvPicPr>
            <p:blipFill>
              <a:blip r:embed="rId23"/>
              <a:stretch>
                <a:fillRect/>
              </a:stretch>
            </p:blipFill>
            <p:spPr>
              <a:xfrm>
                <a:off x="7885387" y="3328858"/>
                <a:ext cx="1173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245D129A-7481-A145-B615-8146F15BBF2F}"/>
                  </a:ext>
                </a:extLst>
              </p14:cNvPr>
              <p14:cNvContentPartPr/>
              <p14:nvPr/>
            </p14:nvContentPartPr>
            <p14:xfrm>
              <a:off x="7272667" y="4995298"/>
              <a:ext cx="3187080" cy="148680"/>
            </p14:xfrm>
          </p:contentPart>
        </mc:Choice>
        <mc:Fallback xmlns="">
          <p:pic>
            <p:nvPicPr>
              <p:cNvPr id="22" name="Ink 21">
                <a:extLst>
                  <a:ext uri="{FF2B5EF4-FFF2-40B4-BE49-F238E27FC236}">
                    <a16:creationId xmlns:a16="http://schemas.microsoft.com/office/drawing/2014/main" id="{245D129A-7481-A145-B615-8146F15BBF2F}"/>
                  </a:ext>
                </a:extLst>
              </p:cNvPr>
              <p:cNvPicPr/>
              <p:nvPr/>
            </p:nvPicPr>
            <p:blipFill>
              <a:blip r:embed="rId25"/>
              <a:stretch>
                <a:fillRect/>
              </a:stretch>
            </p:blipFill>
            <p:spPr>
              <a:xfrm>
                <a:off x="7257547" y="4979818"/>
                <a:ext cx="3217680" cy="178920"/>
              </a:xfrm>
              <a:prstGeom prst="rect">
                <a:avLst/>
              </a:prstGeom>
            </p:spPr>
          </p:pic>
        </mc:Fallback>
      </mc:AlternateContent>
      <p:grpSp>
        <p:nvGrpSpPr>
          <p:cNvPr id="29" name="Group 28">
            <a:extLst>
              <a:ext uri="{FF2B5EF4-FFF2-40B4-BE49-F238E27FC236}">
                <a16:creationId xmlns:a16="http://schemas.microsoft.com/office/drawing/2014/main" id="{C9BDD7F3-74FB-2444-9CCA-696B9A200A39}"/>
              </a:ext>
            </a:extLst>
          </p:cNvPr>
          <p:cNvGrpSpPr/>
          <p:nvPr/>
        </p:nvGrpSpPr>
        <p:grpSpPr>
          <a:xfrm>
            <a:off x="1529587" y="5460778"/>
            <a:ext cx="9410760" cy="240480"/>
            <a:chOff x="1529587" y="5460778"/>
            <a:chExt cx="9410760" cy="240480"/>
          </a:xfrm>
        </p:grpSpPr>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9C836E2A-8EA1-F94B-B7B9-B601E8877407}"/>
                    </a:ext>
                  </a:extLst>
                </p14:cNvPr>
                <p14:cNvContentPartPr/>
                <p14:nvPr/>
              </p14:nvContentPartPr>
              <p14:xfrm>
                <a:off x="1529587" y="5460778"/>
                <a:ext cx="1898280" cy="92160"/>
              </p14:xfrm>
            </p:contentPart>
          </mc:Choice>
          <mc:Fallback xmlns="">
            <p:pic>
              <p:nvPicPr>
                <p:cNvPr id="23" name="Ink 22">
                  <a:extLst>
                    <a:ext uri="{FF2B5EF4-FFF2-40B4-BE49-F238E27FC236}">
                      <a16:creationId xmlns:a16="http://schemas.microsoft.com/office/drawing/2014/main" id="{9C836E2A-8EA1-F94B-B7B9-B601E8877407}"/>
                    </a:ext>
                  </a:extLst>
                </p:cNvPr>
                <p:cNvPicPr/>
                <p:nvPr/>
              </p:nvPicPr>
              <p:blipFill>
                <a:blip r:embed="rId27"/>
                <a:stretch>
                  <a:fillRect/>
                </a:stretch>
              </p:blipFill>
              <p:spPr>
                <a:xfrm>
                  <a:off x="1514107" y="5445658"/>
                  <a:ext cx="1928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3406423C-7574-8845-AC6A-4BF41A851732}"/>
                    </a:ext>
                  </a:extLst>
                </p14:cNvPr>
                <p14:cNvContentPartPr/>
                <p14:nvPr/>
              </p14:nvContentPartPr>
              <p14:xfrm>
                <a:off x="4295107" y="5531338"/>
                <a:ext cx="2406240" cy="63720"/>
              </p14:xfrm>
            </p:contentPart>
          </mc:Choice>
          <mc:Fallback xmlns="">
            <p:pic>
              <p:nvPicPr>
                <p:cNvPr id="24" name="Ink 23">
                  <a:extLst>
                    <a:ext uri="{FF2B5EF4-FFF2-40B4-BE49-F238E27FC236}">
                      <a16:creationId xmlns:a16="http://schemas.microsoft.com/office/drawing/2014/main" id="{3406423C-7574-8845-AC6A-4BF41A851732}"/>
                    </a:ext>
                  </a:extLst>
                </p:cNvPr>
                <p:cNvPicPr/>
                <p:nvPr/>
              </p:nvPicPr>
              <p:blipFill>
                <a:blip r:embed="rId29"/>
                <a:stretch>
                  <a:fillRect/>
                </a:stretch>
              </p:blipFill>
              <p:spPr>
                <a:xfrm>
                  <a:off x="4279987" y="5516218"/>
                  <a:ext cx="2436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75D8F0FB-126A-D847-891C-05C8B429F8BB}"/>
                    </a:ext>
                  </a:extLst>
                </p14:cNvPr>
                <p14:cNvContentPartPr/>
                <p14:nvPr/>
              </p14:nvContentPartPr>
              <p14:xfrm>
                <a:off x="7216147" y="5517298"/>
                <a:ext cx="2687760" cy="42840"/>
              </p14:xfrm>
            </p:contentPart>
          </mc:Choice>
          <mc:Fallback xmlns="">
            <p:pic>
              <p:nvPicPr>
                <p:cNvPr id="25" name="Ink 24">
                  <a:extLst>
                    <a:ext uri="{FF2B5EF4-FFF2-40B4-BE49-F238E27FC236}">
                      <a16:creationId xmlns:a16="http://schemas.microsoft.com/office/drawing/2014/main" id="{75D8F0FB-126A-D847-891C-05C8B429F8BB}"/>
                    </a:ext>
                  </a:extLst>
                </p:cNvPr>
                <p:cNvPicPr/>
                <p:nvPr/>
              </p:nvPicPr>
              <p:blipFill>
                <a:blip r:embed="rId31"/>
                <a:stretch>
                  <a:fillRect/>
                </a:stretch>
              </p:blipFill>
              <p:spPr>
                <a:xfrm>
                  <a:off x="7201027" y="5502178"/>
                  <a:ext cx="2718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C15A520E-4A57-6B4E-8987-833A3637AF06}"/>
                    </a:ext>
                  </a:extLst>
                </p14:cNvPr>
                <p14:cNvContentPartPr/>
                <p14:nvPr/>
              </p14:nvContentPartPr>
              <p14:xfrm>
                <a:off x="7202827" y="5524498"/>
                <a:ext cx="2940840" cy="176760"/>
              </p14:xfrm>
            </p:contentPart>
          </mc:Choice>
          <mc:Fallback xmlns="">
            <p:pic>
              <p:nvPicPr>
                <p:cNvPr id="26" name="Ink 25">
                  <a:extLst>
                    <a:ext uri="{FF2B5EF4-FFF2-40B4-BE49-F238E27FC236}">
                      <a16:creationId xmlns:a16="http://schemas.microsoft.com/office/drawing/2014/main" id="{C15A520E-4A57-6B4E-8987-833A3637AF06}"/>
                    </a:ext>
                  </a:extLst>
                </p:cNvPr>
                <p:cNvPicPr/>
                <p:nvPr/>
              </p:nvPicPr>
              <p:blipFill>
                <a:blip r:embed="rId33"/>
                <a:stretch>
                  <a:fillRect/>
                </a:stretch>
              </p:blipFill>
              <p:spPr>
                <a:xfrm>
                  <a:off x="7187707" y="5509018"/>
                  <a:ext cx="2971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5365D62E-4FF9-9B4D-8C41-2D2797E79E8E}"/>
                    </a:ext>
                  </a:extLst>
                </p14:cNvPr>
                <p14:cNvContentPartPr/>
                <p14:nvPr/>
              </p14:nvContentPartPr>
              <p14:xfrm>
                <a:off x="10419427" y="5496058"/>
                <a:ext cx="520920" cy="42840"/>
              </p14:xfrm>
            </p:contentPart>
          </mc:Choice>
          <mc:Fallback xmlns="">
            <p:pic>
              <p:nvPicPr>
                <p:cNvPr id="28" name="Ink 27">
                  <a:extLst>
                    <a:ext uri="{FF2B5EF4-FFF2-40B4-BE49-F238E27FC236}">
                      <a16:creationId xmlns:a16="http://schemas.microsoft.com/office/drawing/2014/main" id="{5365D62E-4FF9-9B4D-8C41-2D2797E79E8E}"/>
                    </a:ext>
                  </a:extLst>
                </p:cNvPr>
                <p:cNvPicPr/>
                <p:nvPr/>
              </p:nvPicPr>
              <p:blipFill>
                <a:blip r:embed="rId35"/>
                <a:stretch>
                  <a:fillRect/>
                </a:stretch>
              </p:blipFill>
              <p:spPr>
                <a:xfrm>
                  <a:off x="10404307" y="5480938"/>
                  <a:ext cx="55152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B1E02C91-4098-AB42-9925-638DF7F1C11D}"/>
                  </a:ext>
                </a:extLst>
              </p14:cNvPr>
              <p14:cNvContentPartPr/>
              <p14:nvPr/>
            </p14:nvContentPartPr>
            <p14:xfrm>
              <a:off x="1289467" y="5849578"/>
              <a:ext cx="1266480" cy="77040"/>
            </p14:xfrm>
          </p:contentPart>
        </mc:Choice>
        <mc:Fallback xmlns="">
          <p:pic>
            <p:nvPicPr>
              <p:cNvPr id="30" name="Ink 29">
                <a:extLst>
                  <a:ext uri="{FF2B5EF4-FFF2-40B4-BE49-F238E27FC236}">
                    <a16:creationId xmlns:a16="http://schemas.microsoft.com/office/drawing/2014/main" id="{B1E02C91-4098-AB42-9925-638DF7F1C11D}"/>
                  </a:ext>
                </a:extLst>
              </p:cNvPr>
              <p:cNvPicPr/>
              <p:nvPr/>
            </p:nvPicPr>
            <p:blipFill>
              <a:blip r:embed="rId37"/>
              <a:stretch>
                <a:fillRect/>
              </a:stretch>
            </p:blipFill>
            <p:spPr>
              <a:xfrm>
                <a:off x="1274347" y="5834458"/>
                <a:ext cx="1297080" cy="107640"/>
              </a:xfrm>
              <a:prstGeom prst="rect">
                <a:avLst/>
              </a:prstGeom>
            </p:spPr>
          </p:pic>
        </mc:Fallback>
      </mc:AlternateContent>
    </p:spTree>
    <p:extLst>
      <p:ext uri="{BB962C8B-B14F-4D97-AF65-F5344CB8AC3E}">
        <p14:creationId xmlns:p14="http://schemas.microsoft.com/office/powerpoint/2010/main" val="103350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4</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Regularization Strategies</a:t>
            </a:r>
            <a:endParaRPr sz="3600" dirty="0">
              <a:solidFill>
                <a:srgbClr val="434343"/>
              </a:solidFill>
            </a:endParaRPr>
          </a:p>
        </p:txBody>
      </p:sp>
      <p:sp>
        <p:nvSpPr>
          <p:cNvPr id="2" name="TextBox 1"/>
          <p:cNvSpPr txBox="1"/>
          <p:nvPr/>
        </p:nvSpPr>
        <p:spPr>
          <a:xfrm>
            <a:off x="838200" y="1380672"/>
            <a:ext cx="11072149" cy="4154984"/>
          </a:xfrm>
          <a:prstGeom prst="rect">
            <a:avLst/>
          </a:prstGeom>
          <a:noFill/>
        </p:spPr>
        <p:txBody>
          <a:bodyPr wrap="square" rtlCol="0">
            <a:spAutoFit/>
          </a:bodyPr>
          <a:lstStyle/>
          <a:p>
            <a:pPr marL="285750" indent="-285750">
              <a:buFont typeface="Arial" charset="0"/>
              <a:buChar char="•"/>
            </a:pPr>
            <a:r>
              <a:rPr lang="en-US" sz="2400" dirty="0"/>
              <a:t>Adding restrictions on parameter values</a:t>
            </a:r>
          </a:p>
          <a:p>
            <a:pPr marL="285750" indent="-285750">
              <a:buFont typeface="Arial" charset="0"/>
              <a:buChar char="•"/>
            </a:pPr>
            <a:endParaRPr lang="en-US" sz="2400" dirty="0"/>
          </a:p>
          <a:p>
            <a:pPr marL="285750" indent="-285750">
              <a:buFont typeface="Arial" charset="0"/>
              <a:buChar char="•"/>
            </a:pPr>
            <a:r>
              <a:rPr lang="en-US" sz="2400" dirty="0"/>
              <a:t>Adding constraints that are designed to encode specific kinds of prior knowledge</a:t>
            </a:r>
          </a:p>
          <a:p>
            <a:pPr marL="285750" indent="-285750">
              <a:buFont typeface="Arial" charset="0"/>
              <a:buChar char="•"/>
            </a:pPr>
            <a:endParaRPr lang="en-US" sz="2400" dirty="0"/>
          </a:p>
          <a:p>
            <a:pPr marL="285750" indent="-285750">
              <a:buFont typeface="Arial" charset="0"/>
              <a:buChar char="•"/>
            </a:pPr>
            <a:r>
              <a:rPr lang="en-US" sz="2400" dirty="0"/>
              <a:t>Use of ensemble methods/dropout</a:t>
            </a:r>
          </a:p>
          <a:p>
            <a:pPr marL="285750" indent="-285750">
              <a:buFont typeface="Arial" charset="0"/>
              <a:buChar char="•"/>
            </a:pPr>
            <a:endParaRPr lang="en-US" sz="2400" dirty="0"/>
          </a:p>
          <a:p>
            <a:pPr marL="285750" indent="-285750">
              <a:buFont typeface="Arial" charset="0"/>
              <a:buChar char="•"/>
            </a:pPr>
            <a:r>
              <a:rPr lang="en-US" sz="2400" dirty="0"/>
              <a:t>Dataset augmentation</a:t>
            </a:r>
          </a:p>
          <a:p>
            <a:pPr marL="285750" indent="-285750">
              <a:buFont typeface="Arial" charset="0"/>
              <a:buChar char="•"/>
            </a:pPr>
            <a:endParaRPr lang="en-US" sz="2400" dirty="0"/>
          </a:p>
          <a:p>
            <a:pPr marL="285750" indent="-285750">
              <a:buFont typeface="Arial" charset="0"/>
              <a:buChar char="•"/>
            </a:pPr>
            <a:r>
              <a:rPr lang="en-US" sz="2400" dirty="0"/>
              <a:t>In practical Deep Learning scenarios, we almost do find </a:t>
            </a:r>
            <a:r>
              <a:rPr lang="mr-IN" sz="2400" dirty="0"/>
              <a:t>–</a:t>
            </a:r>
            <a:r>
              <a:rPr lang="en-US" sz="2400" dirty="0"/>
              <a:t> the best fitting model (in the sense of minimizing generalization error) is a large model that has been regularized appropriately</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B97FC33-BDFE-9848-8B3B-3562459D43C1}"/>
                  </a:ext>
                </a:extLst>
              </p14:cNvPr>
              <p14:cNvContentPartPr/>
              <p14:nvPr/>
            </p14:nvContentPartPr>
            <p14:xfrm>
              <a:off x="2256067" y="1898578"/>
              <a:ext cx="3730320" cy="147600"/>
            </p14:xfrm>
          </p:contentPart>
        </mc:Choice>
        <mc:Fallback xmlns="">
          <p:pic>
            <p:nvPicPr>
              <p:cNvPr id="3" name="Ink 2">
                <a:extLst>
                  <a:ext uri="{FF2B5EF4-FFF2-40B4-BE49-F238E27FC236}">
                    <a16:creationId xmlns:a16="http://schemas.microsoft.com/office/drawing/2014/main" id="{CB97FC33-BDFE-9848-8B3B-3562459D43C1}"/>
                  </a:ext>
                </a:extLst>
              </p:cNvPr>
              <p:cNvPicPr/>
              <p:nvPr/>
            </p:nvPicPr>
            <p:blipFill>
              <a:blip r:embed="rId3"/>
              <a:stretch>
                <a:fillRect/>
              </a:stretch>
            </p:blipFill>
            <p:spPr>
              <a:xfrm>
                <a:off x="2240947" y="1883458"/>
                <a:ext cx="3760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B8D8DB8-6D15-DC41-B1FC-5B2486FC5A08}"/>
                  </a:ext>
                </a:extLst>
              </p14:cNvPr>
              <p14:cNvContentPartPr/>
              <p14:nvPr/>
            </p14:nvContentPartPr>
            <p14:xfrm>
              <a:off x="3568627" y="2539738"/>
              <a:ext cx="7556760" cy="148680"/>
            </p14:xfrm>
          </p:contentPart>
        </mc:Choice>
        <mc:Fallback xmlns="">
          <p:pic>
            <p:nvPicPr>
              <p:cNvPr id="7" name="Ink 6">
                <a:extLst>
                  <a:ext uri="{FF2B5EF4-FFF2-40B4-BE49-F238E27FC236}">
                    <a16:creationId xmlns:a16="http://schemas.microsoft.com/office/drawing/2014/main" id="{DB8D8DB8-6D15-DC41-B1FC-5B2486FC5A08}"/>
                  </a:ext>
                </a:extLst>
              </p:cNvPr>
              <p:cNvPicPr/>
              <p:nvPr/>
            </p:nvPicPr>
            <p:blipFill>
              <a:blip r:embed="rId5"/>
              <a:stretch>
                <a:fillRect/>
              </a:stretch>
            </p:blipFill>
            <p:spPr>
              <a:xfrm>
                <a:off x="3553147" y="2524618"/>
                <a:ext cx="758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B93C33A-84C4-9A44-A783-F9BEF870EF01}"/>
                  </a:ext>
                </a:extLst>
              </p14:cNvPr>
              <p14:cNvContentPartPr/>
              <p14:nvPr/>
            </p14:nvContentPartPr>
            <p14:xfrm>
              <a:off x="9015427" y="2717938"/>
              <a:ext cx="1517400" cy="83520"/>
            </p14:xfrm>
          </p:contentPart>
        </mc:Choice>
        <mc:Fallback xmlns="">
          <p:pic>
            <p:nvPicPr>
              <p:cNvPr id="9" name="Ink 8">
                <a:extLst>
                  <a:ext uri="{FF2B5EF4-FFF2-40B4-BE49-F238E27FC236}">
                    <a16:creationId xmlns:a16="http://schemas.microsoft.com/office/drawing/2014/main" id="{4B93C33A-84C4-9A44-A783-F9BEF870EF01}"/>
                  </a:ext>
                </a:extLst>
              </p:cNvPr>
              <p:cNvPicPr/>
              <p:nvPr/>
            </p:nvPicPr>
            <p:blipFill>
              <a:blip r:embed="rId7"/>
              <a:stretch>
                <a:fillRect/>
              </a:stretch>
            </p:blipFill>
            <p:spPr>
              <a:xfrm>
                <a:off x="9000307" y="2702458"/>
                <a:ext cx="1547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7B797DDB-27EA-C44B-8BFC-811135D902A2}"/>
                  </a:ext>
                </a:extLst>
              </p14:cNvPr>
              <p14:cNvContentPartPr/>
              <p14:nvPr/>
            </p14:nvContentPartPr>
            <p14:xfrm>
              <a:off x="2227987" y="3323098"/>
              <a:ext cx="3107880" cy="99000"/>
            </p14:xfrm>
          </p:contentPart>
        </mc:Choice>
        <mc:Fallback xmlns="">
          <p:pic>
            <p:nvPicPr>
              <p:cNvPr id="10" name="Ink 9">
                <a:extLst>
                  <a:ext uri="{FF2B5EF4-FFF2-40B4-BE49-F238E27FC236}">
                    <a16:creationId xmlns:a16="http://schemas.microsoft.com/office/drawing/2014/main" id="{7B797DDB-27EA-C44B-8BFC-811135D902A2}"/>
                  </a:ext>
                </a:extLst>
              </p:cNvPr>
              <p:cNvPicPr/>
              <p:nvPr/>
            </p:nvPicPr>
            <p:blipFill>
              <a:blip r:embed="rId9"/>
              <a:stretch>
                <a:fillRect/>
              </a:stretch>
            </p:blipFill>
            <p:spPr>
              <a:xfrm>
                <a:off x="2212867" y="3307618"/>
                <a:ext cx="3138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E68CB06-76E6-4A47-89D8-246BBD683422}"/>
                  </a:ext>
                </a:extLst>
              </p14:cNvPr>
              <p14:cNvContentPartPr/>
              <p14:nvPr/>
            </p14:nvContentPartPr>
            <p14:xfrm>
              <a:off x="1261387" y="3958138"/>
              <a:ext cx="2292480" cy="84960"/>
            </p14:xfrm>
          </p:contentPart>
        </mc:Choice>
        <mc:Fallback xmlns="">
          <p:pic>
            <p:nvPicPr>
              <p:cNvPr id="11" name="Ink 10">
                <a:extLst>
                  <a:ext uri="{FF2B5EF4-FFF2-40B4-BE49-F238E27FC236}">
                    <a16:creationId xmlns:a16="http://schemas.microsoft.com/office/drawing/2014/main" id="{6E68CB06-76E6-4A47-89D8-246BBD683422}"/>
                  </a:ext>
                </a:extLst>
              </p:cNvPr>
              <p:cNvPicPr/>
              <p:nvPr/>
            </p:nvPicPr>
            <p:blipFill>
              <a:blip r:embed="rId11"/>
              <a:stretch>
                <a:fillRect/>
              </a:stretch>
            </p:blipFill>
            <p:spPr>
              <a:xfrm>
                <a:off x="1246267" y="3942658"/>
                <a:ext cx="2323080" cy="115560"/>
              </a:xfrm>
              <a:prstGeom prst="rect">
                <a:avLst/>
              </a:prstGeom>
            </p:spPr>
          </p:pic>
        </mc:Fallback>
      </mc:AlternateContent>
      <p:grpSp>
        <p:nvGrpSpPr>
          <p:cNvPr id="14" name="Group 13">
            <a:extLst>
              <a:ext uri="{FF2B5EF4-FFF2-40B4-BE49-F238E27FC236}">
                <a16:creationId xmlns:a16="http://schemas.microsoft.com/office/drawing/2014/main" id="{917AA7EA-61A2-4747-9F84-D2774CEAED64}"/>
              </a:ext>
            </a:extLst>
          </p:cNvPr>
          <p:cNvGrpSpPr/>
          <p:nvPr/>
        </p:nvGrpSpPr>
        <p:grpSpPr>
          <a:xfrm>
            <a:off x="1324747" y="4003498"/>
            <a:ext cx="825840" cy="81720"/>
            <a:chOff x="1324747" y="4003498"/>
            <a:chExt cx="825840" cy="81720"/>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228DB7B-5909-7140-AED5-AA77A662A7F5}"/>
                    </a:ext>
                  </a:extLst>
                </p14:cNvPr>
                <p14:cNvContentPartPr/>
                <p14:nvPr/>
              </p14:nvContentPartPr>
              <p14:xfrm>
                <a:off x="1324747" y="4003498"/>
                <a:ext cx="252720" cy="81720"/>
              </p14:xfrm>
            </p:contentPart>
          </mc:Choice>
          <mc:Fallback xmlns="">
            <p:pic>
              <p:nvPicPr>
                <p:cNvPr id="12" name="Ink 11">
                  <a:extLst>
                    <a:ext uri="{FF2B5EF4-FFF2-40B4-BE49-F238E27FC236}">
                      <a16:creationId xmlns:a16="http://schemas.microsoft.com/office/drawing/2014/main" id="{6228DB7B-5909-7140-AED5-AA77A662A7F5}"/>
                    </a:ext>
                  </a:extLst>
                </p:cNvPr>
                <p:cNvPicPr/>
                <p:nvPr/>
              </p:nvPicPr>
              <p:blipFill>
                <a:blip r:embed="rId13"/>
                <a:stretch>
                  <a:fillRect/>
                </a:stretch>
              </p:blipFill>
              <p:spPr>
                <a:xfrm>
                  <a:off x="1309627" y="3988378"/>
                  <a:ext cx="283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A2C61B0D-6BA6-274F-B9A0-A8E7198D1150}"/>
                    </a:ext>
                  </a:extLst>
                </p14:cNvPr>
                <p14:cNvContentPartPr/>
                <p14:nvPr/>
              </p14:nvContentPartPr>
              <p14:xfrm>
                <a:off x="2016307" y="4035538"/>
                <a:ext cx="134280" cy="35640"/>
              </p14:xfrm>
            </p:contentPart>
          </mc:Choice>
          <mc:Fallback xmlns="">
            <p:pic>
              <p:nvPicPr>
                <p:cNvPr id="13" name="Ink 12">
                  <a:extLst>
                    <a:ext uri="{FF2B5EF4-FFF2-40B4-BE49-F238E27FC236}">
                      <a16:creationId xmlns:a16="http://schemas.microsoft.com/office/drawing/2014/main" id="{A2C61B0D-6BA6-274F-B9A0-A8E7198D1150}"/>
                    </a:ext>
                  </a:extLst>
                </p:cNvPr>
                <p:cNvPicPr/>
                <p:nvPr/>
              </p:nvPicPr>
              <p:blipFill>
                <a:blip r:embed="rId15"/>
                <a:stretch>
                  <a:fillRect/>
                </a:stretch>
              </p:blipFill>
              <p:spPr>
                <a:xfrm>
                  <a:off x="2001187" y="4020418"/>
                  <a:ext cx="164880" cy="66240"/>
                </a:xfrm>
                <a:prstGeom prst="rect">
                  <a:avLst/>
                </a:prstGeom>
              </p:spPr>
            </p:pic>
          </mc:Fallback>
        </mc:AlternateContent>
      </p:grpSp>
      <p:grpSp>
        <p:nvGrpSpPr>
          <p:cNvPr id="18" name="Group 17">
            <a:extLst>
              <a:ext uri="{FF2B5EF4-FFF2-40B4-BE49-F238E27FC236}">
                <a16:creationId xmlns:a16="http://schemas.microsoft.com/office/drawing/2014/main" id="{C438A903-E91B-D04E-AB0E-0153E3EAB3CD}"/>
              </a:ext>
            </a:extLst>
          </p:cNvPr>
          <p:cNvGrpSpPr/>
          <p:nvPr/>
        </p:nvGrpSpPr>
        <p:grpSpPr>
          <a:xfrm>
            <a:off x="6595507" y="4713058"/>
            <a:ext cx="4409640" cy="70920"/>
            <a:chOff x="6595507" y="4713058"/>
            <a:chExt cx="4409640" cy="70920"/>
          </a:xfrm>
        </p:grpSpPr>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88878EC4-0081-1649-8AFF-A00BDEFFD161}"/>
                    </a:ext>
                  </a:extLst>
                </p14:cNvPr>
                <p14:cNvContentPartPr/>
                <p14:nvPr/>
              </p14:nvContentPartPr>
              <p14:xfrm>
                <a:off x="6595507" y="4713058"/>
                <a:ext cx="1239120" cy="70920"/>
              </p14:xfrm>
            </p:contentPart>
          </mc:Choice>
          <mc:Fallback xmlns="">
            <p:pic>
              <p:nvPicPr>
                <p:cNvPr id="15" name="Ink 14">
                  <a:extLst>
                    <a:ext uri="{FF2B5EF4-FFF2-40B4-BE49-F238E27FC236}">
                      <a16:creationId xmlns:a16="http://schemas.microsoft.com/office/drawing/2014/main" id="{88878EC4-0081-1649-8AFF-A00BDEFFD161}"/>
                    </a:ext>
                  </a:extLst>
                </p:cNvPr>
                <p:cNvPicPr/>
                <p:nvPr/>
              </p:nvPicPr>
              <p:blipFill>
                <a:blip r:embed="rId17"/>
                <a:stretch>
                  <a:fillRect/>
                </a:stretch>
              </p:blipFill>
              <p:spPr>
                <a:xfrm>
                  <a:off x="6580027" y="4697578"/>
                  <a:ext cx="1269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BAB7DB7D-B9B8-2345-8219-E6F0C9666BF1}"/>
                    </a:ext>
                  </a:extLst>
                </p14:cNvPr>
                <p14:cNvContentPartPr/>
                <p14:nvPr/>
              </p14:nvContentPartPr>
              <p14:xfrm>
                <a:off x="8761267" y="4713778"/>
                <a:ext cx="2243880" cy="48960"/>
              </p14:xfrm>
            </p:contentPart>
          </mc:Choice>
          <mc:Fallback xmlns="">
            <p:pic>
              <p:nvPicPr>
                <p:cNvPr id="16" name="Ink 15">
                  <a:extLst>
                    <a:ext uri="{FF2B5EF4-FFF2-40B4-BE49-F238E27FC236}">
                      <a16:creationId xmlns:a16="http://schemas.microsoft.com/office/drawing/2014/main" id="{BAB7DB7D-B9B8-2345-8219-E6F0C9666BF1}"/>
                    </a:ext>
                  </a:extLst>
                </p:cNvPr>
                <p:cNvPicPr/>
                <p:nvPr/>
              </p:nvPicPr>
              <p:blipFill>
                <a:blip r:embed="rId19"/>
                <a:stretch>
                  <a:fillRect/>
                </a:stretch>
              </p:blipFill>
              <p:spPr>
                <a:xfrm>
                  <a:off x="8746147" y="4698298"/>
                  <a:ext cx="2274480" cy="7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68B8C75C-B62E-774D-A017-C3542C835F6C}"/>
                  </a:ext>
                </a:extLst>
              </p14:cNvPr>
              <p14:cNvContentPartPr/>
              <p14:nvPr/>
            </p14:nvContentPartPr>
            <p14:xfrm>
              <a:off x="7293907" y="5192578"/>
              <a:ext cx="2914200" cy="120240"/>
            </p14:xfrm>
          </p:contentPart>
        </mc:Choice>
        <mc:Fallback xmlns="">
          <p:pic>
            <p:nvPicPr>
              <p:cNvPr id="21" name="Ink 20">
                <a:extLst>
                  <a:ext uri="{FF2B5EF4-FFF2-40B4-BE49-F238E27FC236}">
                    <a16:creationId xmlns:a16="http://schemas.microsoft.com/office/drawing/2014/main" id="{68B8C75C-B62E-774D-A017-C3542C835F6C}"/>
                  </a:ext>
                </a:extLst>
              </p:cNvPr>
              <p:cNvPicPr/>
              <p:nvPr/>
            </p:nvPicPr>
            <p:blipFill>
              <a:blip r:embed="rId21"/>
              <a:stretch>
                <a:fillRect/>
              </a:stretch>
            </p:blipFill>
            <p:spPr>
              <a:xfrm>
                <a:off x="7278427" y="5177458"/>
                <a:ext cx="2944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AD503C66-2AE7-A844-A9CD-2FDD8C6ECBB7}"/>
                  </a:ext>
                </a:extLst>
              </p14:cNvPr>
              <p14:cNvContentPartPr/>
              <p14:nvPr/>
            </p14:nvContentPartPr>
            <p14:xfrm>
              <a:off x="10623907" y="2652778"/>
              <a:ext cx="339120" cy="99000"/>
            </p14:xfrm>
          </p:contentPart>
        </mc:Choice>
        <mc:Fallback xmlns="">
          <p:pic>
            <p:nvPicPr>
              <p:cNvPr id="23" name="Ink 22">
                <a:extLst>
                  <a:ext uri="{FF2B5EF4-FFF2-40B4-BE49-F238E27FC236}">
                    <a16:creationId xmlns:a16="http://schemas.microsoft.com/office/drawing/2014/main" id="{AD503C66-2AE7-A844-A9CD-2FDD8C6ECBB7}"/>
                  </a:ext>
                </a:extLst>
              </p:cNvPr>
              <p:cNvPicPr/>
              <p:nvPr/>
            </p:nvPicPr>
            <p:blipFill>
              <a:blip r:embed="rId23"/>
              <a:stretch>
                <a:fillRect/>
              </a:stretch>
            </p:blipFill>
            <p:spPr>
              <a:xfrm>
                <a:off x="10608787" y="2637298"/>
                <a:ext cx="369360" cy="129600"/>
              </a:xfrm>
              <a:prstGeom prst="rect">
                <a:avLst/>
              </a:prstGeom>
            </p:spPr>
          </p:pic>
        </mc:Fallback>
      </mc:AlternateContent>
      <p:grpSp>
        <p:nvGrpSpPr>
          <p:cNvPr id="25" name="Group 24">
            <a:extLst>
              <a:ext uri="{FF2B5EF4-FFF2-40B4-BE49-F238E27FC236}">
                <a16:creationId xmlns:a16="http://schemas.microsoft.com/office/drawing/2014/main" id="{D511D284-7867-4F4E-BB4C-15E667A10A6C}"/>
              </a:ext>
            </a:extLst>
          </p:cNvPr>
          <p:cNvGrpSpPr/>
          <p:nvPr/>
        </p:nvGrpSpPr>
        <p:grpSpPr>
          <a:xfrm>
            <a:off x="1416547" y="5044618"/>
            <a:ext cx="8756280" cy="212040"/>
            <a:chOff x="1416547" y="5044618"/>
            <a:chExt cx="8756280" cy="21204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31918A7-D584-9141-961A-2BE99B480A94}"/>
                    </a:ext>
                  </a:extLst>
                </p14:cNvPr>
                <p14:cNvContentPartPr/>
                <p14:nvPr/>
              </p14:nvContentPartPr>
              <p14:xfrm>
                <a:off x="1416547" y="5086738"/>
                <a:ext cx="5267880" cy="120960"/>
              </p14:xfrm>
            </p:contentPart>
          </mc:Choice>
          <mc:Fallback xmlns="">
            <p:pic>
              <p:nvPicPr>
                <p:cNvPr id="17" name="Ink 16">
                  <a:extLst>
                    <a:ext uri="{FF2B5EF4-FFF2-40B4-BE49-F238E27FC236}">
                      <a16:creationId xmlns:a16="http://schemas.microsoft.com/office/drawing/2014/main" id="{531918A7-D584-9141-961A-2BE99B480A94}"/>
                    </a:ext>
                  </a:extLst>
                </p:cNvPr>
                <p:cNvPicPr/>
                <p:nvPr/>
              </p:nvPicPr>
              <p:blipFill>
                <a:blip r:embed="rId25"/>
                <a:stretch>
                  <a:fillRect/>
                </a:stretch>
              </p:blipFill>
              <p:spPr>
                <a:xfrm>
                  <a:off x="1401427" y="5071618"/>
                  <a:ext cx="5298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E24AD3B-8412-D042-B3B3-7B638357FE1F}"/>
                    </a:ext>
                  </a:extLst>
                </p14:cNvPr>
                <p14:cNvContentPartPr/>
                <p14:nvPr/>
              </p14:nvContentPartPr>
              <p14:xfrm>
                <a:off x="2743147" y="5044618"/>
                <a:ext cx="3993840" cy="155520"/>
              </p14:xfrm>
            </p:contentPart>
          </mc:Choice>
          <mc:Fallback xmlns="">
            <p:pic>
              <p:nvPicPr>
                <p:cNvPr id="19" name="Ink 18">
                  <a:extLst>
                    <a:ext uri="{FF2B5EF4-FFF2-40B4-BE49-F238E27FC236}">
                      <a16:creationId xmlns:a16="http://schemas.microsoft.com/office/drawing/2014/main" id="{8E24AD3B-8412-D042-B3B3-7B638357FE1F}"/>
                    </a:ext>
                  </a:extLst>
                </p:cNvPr>
                <p:cNvPicPr/>
                <p:nvPr/>
              </p:nvPicPr>
              <p:blipFill>
                <a:blip r:embed="rId27"/>
                <a:stretch>
                  <a:fillRect/>
                </a:stretch>
              </p:blipFill>
              <p:spPr>
                <a:xfrm>
                  <a:off x="2727667" y="5029138"/>
                  <a:ext cx="4024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B8D19622-6D5C-C942-82E4-B7840B88F5E3}"/>
                    </a:ext>
                  </a:extLst>
                </p14:cNvPr>
                <p14:cNvContentPartPr/>
                <p14:nvPr/>
              </p14:nvContentPartPr>
              <p14:xfrm>
                <a:off x="7286707" y="5199778"/>
                <a:ext cx="2886120" cy="56880"/>
              </p14:xfrm>
            </p:contentPart>
          </mc:Choice>
          <mc:Fallback xmlns="">
            <p:pic>
              <p:nvPicPr>
                <p:cNvPr id="24" name="Ink 23">
                  <a:extLst>
                    <a:ext uri="{FF2B5EF4-FFF2-40B4-BE49-F238E27FC236}">
                      <a16:creationId xmlns:a16="http://schemas.microsoft.com/office/drawing/2014/main" id="{B8D19622-6D5C-C942-82E4-B7840B88F5E3}"/>
                    </a:ext>
                  </a:extLst>
                </p:cNvPr>
                <p:cNvPicPr/>
                <p:nvPr/>
              </p:nvPicPr>
              <p:blipFill>
                <a:blip r:embed="rId29"/>
                <a:stretch>
                  <a:fillRect/>
                </a:stretch>
              </p:blipFill>
              <p:spPr>
                <a:xfrm>
                  <a:off x="7271587" y="5184658"/>
                  <a:ext cx="291672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00F54B5F-402E-B640-A483-9F5587A9E66F}"/>
                  </a:ext>
                </a:extLst>
              </p14:cNvPr>
              <p14:cNvContentPartPr/>
              <p14:nvPr/>
            </p14:nvContentPartPr>
            <p14:xfrm>
              <a:off x="1240147" y="5587858"/>
              <a:ext cx="3189600" cy="70920"/>
            </p14:xfrm>
          </p:contentPart>
        </mc:Choice>
        <mc:Fallback xmlns="">
          <p:pic>
            <p:nvPicPr>
              <p:cNvPr id="26" name="Ink 25">
                <a:extLst>
                  <a:ext uri="{FF2B5EF4-FFF2-40B4-BE49-F238E27FC236}">
                    <a16:creationId xmlns:a16="http://schemas.microsoft.com/office/drawing/2014/main" id="{00F54B5F-402E-B640-A483-9F5587A9E66F}"/>
                  </a:ext>
                </a:extLst>
              </p:cNvPr>
              <p:cNvPicPr/>
              <p:nvPr/>
            </p:nvPicPr>
            <p:blipFill>
              <a:blip r:embed="rId31"/>
              <a:stretch>
                <a:fillRect/>
              </a:stretch>
            </p:blipFill>
            <p:spPr>
              <a:xfrm>
                <a:off x="1225027" y="5572738"/>
                <a:ext cx="3219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5EDB9CC8-78EC-764B-AE10-26A7484AFE3C}"/>
                  </a:ext>
                </a:extLst>
              </p14:cNvPr>
              <p14:cNvContentPartPr/>
              <p14:nvPr/>
            </p14:nvContentPartPr>
            <p14:xfrm>
              <a:off x="2545507" y="1777978"/>
              <a:ext cx="3015360" cy="183960"/>
            </p14:xfrm>
          </p:contentPart>
        </mc:Choice>
        <mc:Fallback xmlns="">
          <p:pic>
            <p:nvPicPr>
              <p:cNvPr id="27" name="Ink 26">
                <a:extLst>
                  <a:ext uri="{FF2B5EF4-FFF2-40B4-BE49-F238E27FC236}">
                    <a16:creationId xmlns:a16="http://schemas.microsoft.com/office/drawing/2014/main" id="{5EDB9CC8-78EC-764B-AE10-26A7484AFE3C}"/>
                  </a:ext>
                </a:extLst>
              </p:cNvPr>
              <p:cNvPicPr/>
              <p:nvPr/>
            </p:nvPicPr>
            <p:blipFill>
              <a:blip r:embed="rId33"/>
              <a:stretch>
                <a:fillRect/>
              </a:stretch>
            </p:blipFill>
            <p:spPr>
              <a:xfrm>
                <a:off x="2530387" y="1762498"/>
                <a:ext cx="3045960" cy="214200"/>
              </a:xfrm>
              <a:prstGeom prst="rect">
                <a:avLst/>
              </a:prstGeom>
            </p:spPr>
          </p:pic>
        </mc:Fallback>
      </mc:AlternateContent>
    </p:spTree>
    <p:extLst>
      <p:ext uri="{BB962C8B-B14F-4D97-AF65-F5344CB8AC3E}">
        <p14:creationId xmlns:p14="http://schemas.microsoft.com/office/powerpoint/2010/main" val="51036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700"/>
          <a:stretch/>
        </p:blipFill>
        <p:spPr>
          <a:xfrm>
            <a:off x="650725" y="3580969"/>
            <a:ext cx="4144412" cy="2775381"/>
          </a:xfrm>
          <a:prstGeom prst="rect">
            <a:avLst/>
          </a:prstGeom>
        </p:spPr>
      </p:pic>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5</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Parameter Norm Penalties</a:t>
            </a:r>
            <a:endParaRPr sz="36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838200" y="1380672"/>
                <a:ext cx="11072149" cy="2528128"/>
              </a:xfrm>
              <a:prstGeom prst="rect">
                <a:avLst/>
              </a:prstGeom>
              <a:noFill/>
            </p:spPr>
            <p:txBody>
              <a:bodyPr wrap="square" rtlCol="0">
                <a:spAutoFit/>
              </a:bodyPr>
              <a:lstStyle/>
              <a:p>
                <a:pPr marL="285750" indent="-285750">
                  <a:buFont typeface="Arial" charset="0"/>
                  <a:buChar char="•"/>
                </a:pPr>
                <a:r>
                  <a:rPr lang="en-US" sz="2000" dirty="0"/>
                  <a:t>The most traditional form of regularization to deep learning is adding penalties for high norm of parameters</a:t>
                </a:r>
              </a:p>
              <a:p>
                <a:pPr marL="285750" indent="-285750">
                  <a:buFont typeface="Arial" charset="0"/>
                  <a:buChar char="•"/>
                </a:pPr>
                <a:r>
                  <a:rPr lang="en-US" sz="2000" dirty="0"/>
                  <a:t>This approach limits the capacity of the model by adding penalty </a:t>
                </a:r>
                <a14:m>
                  <m:oMath xmlns:m="http://schemas.openxmlformats.org/officeDocument/2006/math">
                    <m:r>
                      <m:rPr>
                        <m:sty m:val="p"/>
                      </m:rPr>
                      <a:rPr lang="en-US" sz="2000" b="0" i="0" smtClean="0">
                        <a:latin typeface="Cambria Math" charset="0"/>
                      </a:rPr>
                      <m:t>Ω</m:t>
                    </m:r>
                    <m:r>
                      <a:rPr lang="en-US" sz="2000" b="0" i="1" smtClean="0">
                        <a:latin typeface="Cambria Math" charset="0"/>
                      </a:rPr>
                      <m:t>(</m:t>
                    </m:r>
                    <m:r>
                      <a:rPr lang="en-US" sz="2000" b="0" i="1" smtClean="0">
                        <a:latin typeface="Cambria Math" charset="0"/>
                      </a:rPr>
                      <m:t>𝜃</m:t>
                    </m:r>
                    <m:r>
                      <a:rPr lang="en-US" sz="2000" b="0" i="1" smtClean="0">
                        <a:latin typeface="Cambria Math" charset="0"/>
                      </a:rPr>
                      <m:t>)</m:t>
                    </m:r>
                  </m:oMath>
                </a14:m>
                <a:r>
                  <a:rPr lang="en-US" sz="2000" dirty="0"/>
                  <a:t>to the objective function resulting in</a:t>
                </a:r>
                <a:br>
                  <a:rPr lang="en-US" sz="2000" dirty="0"/>
                </a:b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charset="0"/>
                          </a:rPr>
                          <m:t>𝐽</m:t>
                        </m:r>
                      </m:e>
                    </m:acc>
                    <m:d>
                      <m:dPr>
                        <m:ctrlPr>
                          <a:rPr lang="en-US" sz="2000" b="0" i="1" smtClean="0">
                            <a:latin typeface="Cambria Math" panose="02040503050406030204" pitchFamily="18" charset="0"/>
                          </a:rPr>
                        </m:ctrlPr>
                      </m:dPr>
                      <m:e>
                        <m:r>
                          <a:rPr lang="en-US" sz="2000" b="0" i="1" smtClean="0">
                            <a:latin typeface="Cambria Math" charset="0"/>
                          </a:rPr>
                          <m:t>𝜃</m:t>
                        </m:r>
                      </m:e>
                    </m:d>
                    <m:r>
                      <a:rPr lang="en-US" sz="2000" b="0" i="1" smtClean="0">
                        <a:latin typeface="Cambria Math" charset="0"/>
                      </a:rPr>
                      <m:t>=</m:t>
                    </m:r>
                    <m:r>
                      <a:rPr lang="en-US" sz="2000" b="0" i="1" smtClean="0">
                        <a:latin typeface="Cambria Math" charset="0"/>
                      </a:rPr>
                      <m:t>𝐽</m:t>
                    </m:r>
                    <m:d>
                      <m:dPr>
                        <m:ctrlPr>
                          <a:rPr lang="en-US" sz="2000" b="0" i="1" smtClean="0">
                            <a:latin typeface="Cambria Math" panose="02040503050406030204" pitchFamily="18" charset="0"/>
                          </a:rPr>
                        </m:ctrlPr>
                      </m:dPr>
                      <m:e>
                        <m:r>
                          <a:rPr lang="en-US" sz="2000" b="0" i="1" smtClean="0">
                            <a:latin typeface="Cambria Math" charset="0"/>
                          </a:rPr>
                          <m:t>𝜃</m:t>
                        </m:r>
                      </m:e>
                    </m:d>
                    <m:r>
                      <a:rPr lang="en-US" sz="2000" b="0" i="1" smtClean="0">
                        <a:latin typeface="Cambria Math" charset="0"/>
                      </a:rPr>
                      <m:t>+</m:t>
                    </m:r>
                    <m:r>
                      <a:rPr lang="en-US" sz="2000" b="0" i="1" smtClean="0">
                        <a:latin typeface="Cambria Math" charset="0"/>
                      </a:rPr>
                      <m:t>𝛼</m:t>
                    </m:r>
                    <m:r>
                      <m:rPr>
                        <m:sty m:val="p"/>
                      </m:rPr>
                      <a:rPr lang="en-US" sz="2000" b="0" i="0" smtClean="0">
                        <a:latin typeface="Cambria Math" charset="0"/>
                      </a:rPr>
                      <m:t>Ω</m:t>
                    </m:r>
                    <m:r>
                      <a:rPr lang="en-US" sz="2000" b="0" i="1" smtClean="0">
                        <a:latin typeface="Cambria Math" charset="0"/>
                      </a:rPr>
                      <m:t>(</m:t>
                    </m:r>
                    <m:r>
                      <a:rPr lang="en-US" sz="2000" b="0" i="1" smtClean="0">
                        <a:latin typeface="Cambria Math" charset="0"/>
                      </a:rPr>
                      <m:t>𝜃</m:t>
                    </m:r>
                    <m:r>
                      <a:rPr lang="en-US" sz="2000" b="0" i="1" smtClean="0">
                        <a:latin typeface="Cambria Math" charset="0"/>
                      </a:rPr>
                      <m:t>)</m:t>
                    </m:r>
                  </m:oMath>
                </a14:m>
                <a:endParaRPr lang="en-US" sz="2000" dirty="0"/>
              </a:p>
              <a:p>
                <a:pPr marL="285750" indent="-285750">
                  <a:buFont typeface="Arial" charset="0"/>
                  <a:buChar char="•"/>
                </a:pPr>
                <a:r>
                  <a:rPr lang="en-US" sz="2000" dirty="0"/>
                  <a:t>When the optimization procedure tries to minimize the objective function, it will also limit the parameters to grow in an unbounded manner, thus restricting the complexity</a:t>
                </a:r>
              </a:p>
              <a:p>
                <a:pPr marL="285750" indent="-285750">
                  <a:buFont typeface="Arial" charset="0"/>
                  <a:buChar char="•"/>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838200" y="1380672"/>
                <a:ext cx="11072149" cy="2528128"/>
              </a:xfrm>
              <a:prstGeom prst="rect">
                <a:avLst/>
              </a:prstGeom>
              <a:blipFill rotWithShape="0">
                <a:blip r:embed="rId3"/>
                <a:stretch>
                  <a:fillRect l="-496" t="-1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779851" y="6186275"/>
                <a:ext cx="746466"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charset="0"/>
                        </a:rPr>
                        <m:t>𝛼</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779851" y="6186275"/>
                <a:ext cx="746466"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6468633-333E-2047-B9C6-3D7D97B86FC5}"/>
                  </a:ext>
                </a:extLst>
              </p14:cNvPr>
              <p14:cNvContentPartPr/>
              <p14:nvPr/>
            </p14:nvContentPartPr>
            <p14:xfrm>
              <a:off x="8500267" y="1185058"/>
              <a:ext cx="612000" cy="134280"/>
            </p14:xfrm>
          </p:contentPart>
        </mc:Choice>
        <mc:Fallback xmlns="">
          <p:pic>
            <p:nvPicPr>
              <p:cNvPr id="3" name="Ink 2">
                <a:extLst>
                  <a:ext uri="{FF2B5EF4-FFF2-40B4-BE49-F238E27FC236}">
                    <a16:creationId xmlns:a16="http://schemas.microsoft.com/office/drawing/2014/main" id="{66468633-333E-2047-B9C6-3D7D97B86FC5}"/>
                  </a:ext>
                </a:extLst>
              </p:cNvPr>
              <p:cNvPicPr/>
              <p:nvPr/>
            </p:nvPicPr>
            <p:blipFill>
              <a:blip r:embed="rId6"/>
              <a:stretch>
                <a:fillRect/>
              </a:stretch>
            </p:blipFill>
            <p:spPr>
              <a:xfrm>
                <a:off x="8485147" y="1169938"/>
                <a:ext cx="642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9E0FBC3E-9FC0-BA4C-AADE-08A0A603D174}"/>
                  </a:ext>
                </a:extLst>
              </p14:cNvPr>
              <p14:cNvContentPartPr/>
              <p14:nvPr/>
            </p14:nvContentPartPr>
            <p14:xfrm>
              <a:off x="2785987" y="1784818"/>
              <a:ext cx="1093320" cy="106200"/>
            </p14:xfrm>
          </p:contentPart>
        </mc:Choice>
        <mc:Fallback xmlns="">
          <p:pic>
            <p:nvPicPr>
              <p:cNvPr id="10" name="Ink 9">
                <a:extLst>
                  <a:ext uri="{FF2B5EF4-FFF2-40B4-BE49-F238E27FC236}">
                    <a16:creationId xmlns:a16="http://schemas.microsoft.com/office/drawing/2014/main" id="{9E0FBC3E-9FC0-BA4C-AADE-08A0A603D174}"/>
                  </a:ext>
                </a:extLst>
              </p:cNvPr>
              <p:cNvPicPr/>
              <p:nvPr/>
            </p:nvPicPr>
            <p:blipFill>
              <a:blip r:embed="rId8"/>
              <a:stretch>
                <a:fillRect/>
              </a:stretch>
            </p:blipFill>
            <p:spPr>
              <a:xfrm>
                <a:off x="2770867" y="1769698"/>
                <a:ext cx="1123560" cy="136800"/>
              </a:xfrm>
              <a:prstGeom prst="rect">
                <a:avLst/>
              </a:prstGeom>
            </p:spPr>
          </p:pic>
        </mc:Fallback>
      </mc:AlternateContent>
      <p:grpSp>
        <p:nvGrpSpPr>
          <p:cNvPr id="13" name="Group 12">
            <a:extLst>
              <a:ext uri="{FF2B5EF4-FFF2-40B4-BE49-F238E27FC236}">
                <a16:creationId xmlns:a16="http://schemas.microsoft.com/office/drawing/2014/main" id="{25394BE6-1E2D-3849-A8C4-D230CA0372A1}"/>
              </a:ext>
            </a:extLst>
          </p:cNvPr>
          <p:cNvGrpSpPr/>
          <p:nvPr/>
        </p:nvGrpSpPr>
        <p:grpSpPr>
          <a:xfrm>
            <a:off x="4259827" y="1813258"/>
            <a:ext cx="6590160" cy="141480"/>
            <a:chOff x="4259827" y="1813258"/>
            <a:chExt cx="6590160" cy="141480"/>
          </a:xfrm>
        </p:grpSpPr>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6AA3F38-C5CA-E74D-9E2F-8ED17ABB7951}"/>
                    </a:ext>
                  </a:extLst>
                </p14:cNvPr>
                <p14:cNvContentPartPr/>
                <p14:nvPr/>
              </p14:nvContentPartPr>
              <p14:xfrm>
                <a:off x="4259827" y="1876618"/>
                <a:ext cx="2730960" cy="78120"/>
              </p14:xfrm>
            </p:contentPart>
          </mc:Choice>
          <mc:Fallback xmlns="">
            <p:pic>
              <p:nvPicPr>
                <p:cNvPr id="11" name="Ink 10">
                  <a:extLst>
                    <a:ext uri="{FF2B5EF4-FFF2-40B4-BE49-F238E27FC236}">
                      <a16:creationId xmlns:a16="http://schemas.microsoft.com/office/drawing/2014/main" id="{26AA3F38-C5CA-E74D-9E2F-8ED17ABB7951}"/>
                    </a:ext>
                  </a:extLst>
                </p:cNvPr>
                <p:cNvPicPr/>
                <p:nvPr/>
              </p:nvPicPr>
              <p:blipFill>
                <a:blip r:embed="rId10"/>
                <a:stretch>
                  <a:fillRect/>
                </a:stretch>
              </p:blipFill>
              <p:spPr>
                <a:xfrm>
                  <a:off x="4244707" y="1861498"/>
                  <a:ext cx="2761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4E84F093-169D-564D-9C08-C0EA2E5074D7}"/>
                    </a:ext>
                  </a:extLst>
                </p14:cNvPr>
                <p14:cNvContentPartPr/>
                <p14:nvPr/>
              </p14:nvContentPartPr>
              <p14:xfrm>
                <a:off x="7463827" y="1813258"/>
                <a:ext cx="3386160" cy="92160"/>
              </p14:xfrm>
            </p:contentPart>
          </mc:Choice>
          <mc:Fallback xmlns="">
            <p:pic>
              <p:nvPicPr>
                <p:cNvPr id="12" name="Ink 11">
                  <a:extLst>
                    <a:ext uri="{FF2B5EF4-FFF2-40B4-BE49-F238E27FC236}">
                      <a16:creationId xmlns:a16="http://schemas.microsoft.com/office/drawing/2014/main" id="{4E84F093-169D-564D-9C08-C0EA2E5074D7}"/>
                    </a:ext>
                  </a:extLst>
                </p:cNvPr>
                <p:cNvPicPr/>
                <p:nvPr/>
              </p:nvPicPr>
              <p:blipFill>
                <a:blip r:embed="rId12"/>
                <a:stretch>
                  <a:fillRect/>
                </a:stretch>
              </p:blipFill>
              <p:spPr>
                <a:xfrm>
                  <a:off x="7448707" y="1797778"/>
                  <a:ext cx="341676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E197941E-D633-674A-A841-84177F4897AC}"/>
                  </a:ext>
                </a:extLst>
              </p14:cNvPr>
              <p14:cNvContentPartPr/>
              <p14:nvPr/>
            </p14:nvContentPartPr>
            <p14:xfrm>
              <a:off x="1600147" y="2038978"/>
              <a:ext cx="550080" cy="42840"/>
            </p14:xfrm>
          </p:contentPart>
        </mc:Choice>
        <mc:Fallback xmlns="">
          <p:pic>
            <p:nvPicPr>
              <p:cNvPr id="14" name="Ink 13">
                <a:extLst>
                  <a:ext uri="{FF2B5EF4-FFF2-40B4-BE49-F238E27FC236}">
                    <a16:creationId xmlns:a16="http://schemas.microsoft.com/office/drawing/2014/main" id="{E197941E-D633-674A-A841-84177F4897AC}"/>
                  </a:ext>
                </a:extLst>
              </p:cNvPr>
              <p:cNvPicPr/>
              <p:nvPr/>
            </p:nvPicPr>
            <p:blipFill>
              <a:blip r:embed="rId14"/>
              <a:stretch>
                <a:fillRect/>
              </a:stretch>
            </p:blipFill>
            <p:spPr>
              <a:xfrm>
                <a:off x="1584667" y="2023498"/>
                <a:ext cx="580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335C05B7-1F2E-4F44-B2F4-2A570C3FBEAC}"/>
                  </a:ext>
                </a:extLst>
              </p14:cNvPr>
              <p14:cNvContentPartPr/>
              <p14:nvPr/>
            </p14:nvContentPartPr>
            <p14:xfrm>
              <a:off x="1790587" y="2758618"/>
              <a:ext cx="628200" cy="56880"/>
            </p14:xfrm>
          </p:contentPart>
        </mc:Choice>
        <mc:Fallback xmlns="">
          <p:pic>
            <p:nvPicPr>
              <p:cNvPr id="21" name="Ink 20">
                <a:extLst>
                  <a:ext uri="{FF2B5EF4-FFF2-40B4-BE49-F238E27FC236}">
                    <a16:creationId xmlns:a16="http://schemas.microsoft.com/office/drawing/2014/main" id="{335C05B7-1F2E-4F44-B2F4-2A570C3FBEAC}"/>
                  </a:ext>
                </a:extLst>
              </p:cNvPr>
              <p:cNvPicPr/>
              <p:nvPr/>
            </p:nvPicPr>
            <p:blipFill>
              <a:blip r:embed="rId16"/>
              <a:stretch>
                <a:fillRect/>
              </a:stretch>
            </p:blipFill>
            <p:spPr>
              <a:xfrm>
                <a:off x="1775107" y="2743138"/>
                <a:ext cx="658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Ink 31">
                <a:extLst>
                  <a:ext uri="{FF2B5EF4-FFF2-40B4-BE49-F238E27FC236}">
                    <a16:creationId xmlns:a16="http://schemas.microsoft.com/office/drawing/2014/main" id="{83D1D5AA-EB56-4845-8654-BCB300A1D15A}"/>
                  </a:ext>
                </a:extLst>
              </p14:cNvPr>
              <p14:cNvContentPartPr/>
              <p14:nvPr/>
            </p14:nvContentPartPr>
            <p14:xfrm>
              <a:off x="6581107" y="2984338"/>
              <a:ext cx="621360" cy="56880"/>
            </p14:xfrm>
          </p:contentPart>
        </mc:Choice>
        <mc:Fallback xmlns="">
          <p:pic>
            <p:nvPicPr>
              <p:cNvPr id="32" name="Ink 31">
                <a:extLst>
                  <a:ext uri="{FF2B5EF4-FFF2-40B4-BE49-F238E27FC236}">
                    <a16:creationId xmlns:a16="http://schemas.microsoft.com/office/drawing/2014/main" id="{83D1D5AA-EB56-4845-8654-BCB300A1D15A}"/>
                  </a:ext>
                </a:extLst>
              </p:cNvPr>
              <p:cNvPicPr/>
              <p:nvPr/>
            </p:nvPicPr>
            <p:blipFill>
              <a:blip r:embed="rId18"/>
              <a:stretch>
                <a:fillRect/>
              </a:stretch>
            </p:blipFill>
            <p:spPr>
              <a:xfrm>
                <a:off x="6565987" y="2969218"/>
                <a:ext cx="651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AB3683B5-40F6-6E40-97E9-CB191660935D}"/>
                  </a:ext>
                </a:extLst>
              </p14:cNvPr>
              <p14:cNvContentPartPr/>
              <p14:nvPr/>
            </p14:nvContentPartPr>
            <p14:xfrm>
              <a:off x="3237067" y="2391778"/>
              <a:ext cx="1622520" cy="70920"/>
            </p14:xfrm>
          </p:contentPart>
        </mc:Choice>
        <mc:Fallback xmlns="">
          <p:pic>
            <p:nvPicPr>
              <p:cNvPr id="15" name="Ink 14">
                <a:extLst>
                  <a:ext uri="{FF2B5EF4-FFF2-40B4-BE49-F238E27FC236}">
                    <a16:creationId xmlns:a16="http://schemas.microsoft.com/office/drawing/2014/main" id="{AB3683B5-40F6-6E40-97E9-CB191660935D}"/>
                  </a:ext>
                </a:extLst>
              </p:cNvPr>
              <p:cNvPicPr/>
              <p:nvPr/>
            </p:nvPicPr>
            <p:blipFill>
              <a:blip r:embed="rId20"/>
              <a:stretch>
                <a:fillRect/>
              </a:stretch>
            </p:blipFill>
            <p:spPr>
              <a:xfrm>
                <a:off x="3221587" y="2376298"/>
                <a:ext cx="165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742D10F9-F7E5-D941-9A24-00D3B1A966C4}"/>
                  </a:ext>
                </a:extLst>
              </p14:cNvPr>
              <p14:cNvContentPartPr/>
              <p14:nvPr/>
            </p14:nvContentPartPr>
            <p14:xfrm>
              <a:off x="6214267" y="2405818"/>
              <a:ext cx="1982880" cy="99000"/>
            </p14:xfrm>
          </p:contentPart>
        </mc:Choice>
        <mc:Fallback xmlns="">
          <p:pic>
            <p:nvPicPr>
              <p:cNvPr id="16" name="Ink 15">
                <a:extLst>
                  <a:ext uri="{FF2B5EF4-FFF2-40B4-BE49-F238E27FC236}">
                    <a16:creationId xmlns:a16="http://schemas.microsoft.com/office/drawing/2014/main" id="{742D10F9-F7E5-D941-9A24-00D3B1A966C4}"/>
                  </a:ext>
                </a:extLst>
              </p:cNvPr>
              <p:cNvPicPr/>
              <p:nvPr/>
            </p:nvPicPr>
            <p:blipFill>
              <a:blip r:embed="rId22"/>
              <a:stretch>
                <a:fillRect/>
              </a:stretch>
            </p:blipFill>
            <p:spPr>
              <a:xfrm>
                <a:off x="6199147" y="2390338"/>
                <a:ext cx="2013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830C3FC4-2A07-0242-BF48-9E29752EE5DF}"/>
                  </a:ext>
                </a:extLst>
              </p14:cNvPr>
              <p14:cNvContentPartPr/>
              <p14:nvPr/>
            </p14:nvContentPartPr>
            <p14:xfrm>
              <a:off x="7829947" y="2344618"/>
              <a:ext cx="515520" cy="75600"/>
            </p14:xfrm>
          </p:contentPart>
        </mc:Choice>
        <mc:Fallback xmlns="">
          <p:pic>
            <p:nvPicPr>
              <p:cNvPr id="17" name="Ink 16">
                <a:extLst>
                  <a:ext uri="{FF2B5EF4-FFF2-40B4-BE49-F238E27FC236}">
                    <a16:creationId xmlns:a16="http://schemas.microsoft.com/office/drawing/2014/main" id="{830C3FC4-2A07-0242-BF48-9E29752EE5DF}"/>
                  </a:ext>
                </a:extLst>
              </p:cNvPr>
              <p:cNvPicPr/>
              <p:nvPr/>
            </p:nvPicPr>
            <p:blipFill>
              <a:blip r:embed="rId24"/>
              <a:stretch>
                <a:fillRect/>
              </a:stretch>
            </p:blipFill>
            <p:spPr>
              <a:xfrm>
                <a:off x="7814827" y="2329498"/>
                <a:ext cx="545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B83C6482-56A4-3240-B8E2-314E606369C9}"/>
                  </a:ext>
                </a:extLst>
              </p14:cNvPr>
              <p14:cNvContentPartPr/>
              <p14:nvPr/>
            </p14:nvContentPartPr>
            <p14:xfrm>
              <a:off x="8888347" y="2363338"/>
              <a:ext cx="1952280" cy="155520"/>
            </p14:xfrm>
          </p:contentPart>
        </mc:Choice>
        <mc:Fallback xmlns="">
          <p:pic>
            <p:nvPicPr>
              <p:cNvPr id="19" name="Ink 18">
                <a:extLst>
                  <a:ext uri="{FF2B5EF4-FFF2-40B4-BE49-F238E27FC236}">
                    <a16:creationId xmlns:a16="http://schemas.microsoft.com/office/drawing/2014/main" id="{B83C6482-56A4-3240-B8E2-314E606369C9}"/>
                  </a:ext>
                </a:extLst>
              </p:cNvPr>
              <p:cNvPicPr/>
              <p:nvPr/>
            </p:nvPicPr>
            <p:blipFill>
              <a:blip r:embed="rId26"/>
              <a:stretch>
                <a:fillRect/>
              </a:stretch>
            </p:blipFill>
            <p:spPr>
              <a:xfrm>
                <a:off x="8873227" y="2348218"/>
                <a:ext cx="1982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C18D5C45-12B3-874E-BA60-7AFC44A79A36}"/>
                  </a:ext>
                </a:extLst>
              </p14:cNvPr>
              <p14:cNvContentPartPr/>
              <p14:nvPr/>
            </p14:nvContentPartPr>
            <p14:xfrm>
              <a:off x="7456267" y="2638738"/>
              <a:ext cx="529560" cy="240120"/>
            </p14:xfrm>
          </p:contentPart>
        </mc:Choice>
        <mc:Fallback xmlns="">
          <p:pic>
            <p:nvPicPr>
              <p:cNvPr id="22" name="Ink 21">
                <a:extLst>
                  <a:ext uri="{FF2B5EF4-FFF2-40B4-BE49-F238E27FC236}">
                    <a16:creationId xmlns:a16="http://schemas.microsoft.com/office/drawing/2014/main" id="{C18D5C45-12B3-874E-BA60-7AFC44A79A36}"/>
                  </a:ext>
                </a:extLst>
              </p:cNvPr>
              <p:cNvPicPr/>
              <p:nvPr/>
            </p:nvPicPr>
            <p:blipFill>
              <a:blip r:embed="rId28"/>
              <a:stretch>
                <a:fillRect/>
              </a:stretch>
            </p:blipFill>
            <p:spPr>
              <a:xfrm>
                <a:off x="7440787" y="2623258"/>
                <a:ext cx="5601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E4D0EDB1-98C4-154E-AE00-5A9700C9D829}"/>
                  </a:ext>
                </a:extLst>
              </p14:cNvPr>
              <p14:cNvContentPartPr/>
              <p14:nvPr/>
            </p14:nvContentPartPr>
            <p14:xfrm>
              <a:off x="7568947" y="2720818"/>
              <a:ext cx="770040" cy="185400"/>
            </p14:xfrm>
          </p:contentPart>
        </mc:Choice>
        <mc:Fallback xmlns="">
          <p:pic>
            <p:nvPicPr>
              <p:cNvPr id="23" name="Ink 22">
                <a:extLst>
                  <a:ext uri="{FF2B5EF4-FFF2-40B4-BE49-F238E27FC236}">
                    <a16:creationId xmlns:a16="http://schemas.microsoft.com/office/drawing/2014/main" id="{E4D0EDB1-98C4-154E-AE00-5A9700C9D829}"/>
                  </a:ext>
                </a:extLst>
              </p:cNvPr>
              <p:cNvPicPr/>
              <p:nvPr/>
            </p:nvPicPr>
            <p:blipFill>
              <a:blip r:embed="rId30"/>
              <a:stretch>
                <a:fillRect/>
              </a:stretch>
            </p:blipFill>
            <p:spPr>
              <a:xfrm>
                <a:off x="7553827" y="2705698"/>
                <a:ext cx="800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DEA4916E-1A57-3946-A259-C156BFDE8CAE}"/>
                  </a:ext>
                </a:extLst>
              </p14:cNvPr>
              <p14:cNvContentPartPr/>
              <p14:nvPr/>
            </p14:nvContentPartPr>
            <p14:xfrm>
              <a:off x="5290147" y="2447938"/>
              <a:ext cx="28440" cy="219240"/>
            </p14:xfrm>
          </p:contentPart>
        </mc:Choice>
        <mc:Fallback xmlns="">
          <p:pic>
            <p:nvPicPr>
              <p:cNvPr id="25" name="Ink 24">
                <a:extLst>
                  <a:ext uri="{FF2B5EF4-FFF2-40B4-BE49-F238E27FC236}">
                    <a16:creationId xmlns:a16="http://schemas.microsoft.com/office/drawing/2014/main" id="{DEA4916E-1A57-3946-A259-C156BFDE8CAE}"/>
                  </a:ext>
                </a:extLst>
              </p:cNvPr>
              <p:cNvPicPr/>
              <p:nvPr/>
            </p:nvPicPr>
            <p:blipFill>
              <a:blip r:embed="rId32"/>
              <a:stretch>
                <a:fillRect/>
              </a:stretch>
            </p:blipFill>
            <p:spPr>
              <a:xfrm>
                <a:off x="5274667" y="2432818"/>
                <a:ext cx="59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678A79C8-1059-3E4B-8147-1831EC6CE0F1}"/>
                  </a:ext>
                </a:extLst>
              </p14:cNvPr>
              <p14:cNvContentPartPr/>
              <p14:nvPr/>
            </p14:nvContentPartPr>
            <p14:xfrm>
              <a:off x="5191147" y="2433898"/>
              <a:ext cx="198000" cy="49680"/>
            </p14:xfrm>
          </p:contentPart>
        </mc:Choice>
        <mc:Fallback xmlns="">
          <p:pic>
            <p:nvPicPr>
              <p:cNvPr id="26" name="Ink 25">
                <a:extLst>
                  <a:ext uri="{FF2B5EF4-FFF2-40B4-BE49-F238E27FC236}">
                    <a16:creationId xmlns:a16="http://schemas.microsoft.com/office/drawing/2014/main" id="{678A79C8-1059-3E4B-8147-1831EC6CE0F1}"/>
                  </a:ext>
                </a:extLst>
              </p:cNvPr>
              <p:cNvPicPr/>
              <p:nvPr/>
            </p:nvPicPr>
            <p:blipFill>
              <a:blip r:embed="rId34"/>
              <a:stretch>
                <a:fillRect/>
              </a:stretch>
            </p:blipFill>
            <p:spPr>
              <a:xfrm>
                <a:off x="5176027" y="2418778"/>
                <a:ext cx="228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5D1AD3C7-B066-F54B-B9E4-7B50A1C26E11}"/>
                  </a:ext>
                </a:extLst>
              </p14:cNvPr>
              <p14:cNvContentPartPr/>
              <p14:nvPr/>
            </p14:nvContentPartPr>
            <p14:xfrm>
              <a:off x="5953267" y="2476378"/>
              <a:ext cx="7560" cy="152280"/>
            </p14:xfrm>
          </p:contentPart>
        </mc:Choice>
        <mc:Fallback xmlns="">
          <p:pic>
            <p:nvPicPr>
              <p:cNvPr id="28" name="Ink 27">
                <a:extLst>
                  <a:ext uri="{FF2B5EF4-FFF2-40B4-BE49-F238E27FC236}">
                    <a16:creationId xmlns:a16="http://schemas.microsoft.com/office/drawing/2014/main" id="{5D1AD3C7-B066-F54B-B9E4-7B50A1C26E11}"/>
                  </a:ext>
                </a:extLst>
              </p:cNvPr>
              <p:cNvPicPr/>
              <p:nvPr/>
            </p:nvPicPr>
            <p:blipFill>
              <a:blip r:embed="rId36"/>
              <a:stretch>
                <a:fillRect/>
              </a:stretch>
            </p:blipFill>
            <p:spPr>
              <a:xfrm>
                <a:off x="5938147" y="2460898"/>
                <a:ext cx="37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15F67516-D71F-604B-A3EE-83FF9A3D4270}"/>
                  </a:ext>
                </a:extLst>
              </p14:cNvPr>
              <p14:cNvContentPartPr/>
              <p14:nvPr/>
            </p14:nvContentPartPr>
            <p14:xfrm>
              <a:off x="5903947" y="2462338"/>
              <a:ext cx="360" cy="21600"/>
            </p14:xfrm>
          </p:contentPart>
        </mc:Choice>
        <mc:Fallback xmlns="">
          <p:pic>
            <p:nvPicPr>
              <p:cNvPr id="29" name="Ink 28">
                <a:extLst>
                  <a:ext uri="{FF2B5EF4-FFF2-40B4-BE49-F238E27FC236}">
                    <a16:creationId xmlns:a16="http://schemas.microsoft.com/office/drawing/2014/main" id="{15F67516-D71F-604B-A3EE-83FF9A3D4270}"/>
                  </a:ext>
                </a:extLst>
              </p:cNvPr>
              <p:cNvPicPr/>
              <p:nvPr/>
            </p:nvPicPr>
            <p:blipFill>
              <a:blip r:embed="rId38"/>
              <a:stretch>
                <a:fillRect/>
              </a:stretch>
            </p:blipFill>
            <p:spPr>
              <a:xfrm>
                <a:off x="5888827" y="2446858"/>
                <a:ext cx="30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6B2E664F-40E8-7F4E-91D1-26E1C2ABF830}"/>
                  </a:ext>
                </a:extLst>
              </p14:cNvPr>
              <p14:cNvContentPartPr/>
              <p14:nvPr/>
            </p14:nvContentPartPr>
            <p14:xfrm>
              <a:off x="5806027" y="2433898"/>
              <a:ext cx="232560" cy="94320"/>
            </p14:xfrm>
          </p:contentPart>
        </mc:Choice>
        <mc:Fallback xmlns="">
          <p:pic>
            <p:nvPicPr>
              <p:cNvPr id="30" name="Ink 29">
                <a:extLst>
                  <a:ext uri="{FF2B5EF4-FFF2-40B4-BE49-F238E27FC236}">
                    <a16:creationId xmlns:a16="http://schemas.microsoft.com/office/drawing/2014/main" id="{6B2E664F-40E8-7F4E-91D1-26E1C2ABF830}"/>
                  </a:ext>
                </a:extLst>
              </p:cNvPr>
              <p:cNvPicPr/>
              <p:nvPr/>
            </p:nvPicPr>
            <p:blipFill>
              <a:blip r:embed="rId40"/>
              <a:stretch>
                <a:fillRect/>
              </a:stretch>
            </p:blipFill>
            <p:spPr>
              <a:xfrm>
                <a:off x="5790547" y="2418778"/>
                <a:ext cx="262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Ink 35">
                <a:extLst>
                  <a:ext uri="{FF2B5EF4-FFF2-40B4-BE49-F238E27FC236}">
                    <a16:creationId xmlns:a16="http://schemas.microsoft.com/office/drawing/2014/main" id="{5D48BFAC-5299-7F45-A4F6-869680DEA87F}"/>
                  </a:ext>
                </a:extLst>
              </p14:cNvPr>
              <p14:cNvContentPartPr/>
              <p14:nvPr/>
            </p14:nvContentPartPr>
            <p14:xfrm>
              <a:off x="7817707" y="2384578"/>
              <a:ext cx="566280" cy="84960"/>
            </p14:xfrm>
          </p:contentPart>
        </mc:Choice>
        <mc:Fallback xmlns="">
          <p:pic>
            <p:nvPicPr>
              <p:cNvPr id="36" name="Ink 35">
                <a:extLst>
                  <a:ext uri="{FF2B5EF4-FFF2-40B4-BE49-F238E27FC236}">
                    <a16:creationId xmlns:a16="http://schemas.microsoft.com/office/drawing/2014/main" id="{5D48BFAC-5299-7F45-A4F6-869680DEA87F}"/>
                  </a:ext>
                </a:extLst>
              </p:cNvPr>
              <p:cNvPicPr/>
              <p:nvPr/>
            </p:nvPicPr>
            <p:blipFill>
              <a:blip r:embed="rId42"/>
              <a:stretch>
                <a:fillRect/>
              </a:stretch>
            </p:blipFill>
            <p:spPr>
              <a:xfrm>
                <a:off x="7802227" y="2369458"/>
                <a:ext cx="596880" cy="115560"/>
              </a:xfrm>
              <a:prstGeom prst="rect">
                <a:avLst/>
              </a:prstGeom>
            </p:spPr>
          </p:pic>
        </mc:Fallback>
      </mc:AlternateContent>
      <p:grpSp>
        <p:nvGrpSpPr>
          <p:cNvPr id="39" name="Group 38">
            <a:extLst>
              <a:ext uri="{FF2B5EF4-FFF2-40B4-BE49-F238E27FC236}">
                <a16:creationId xmlns:a16="http://schemas.microsoft.com/office/drawing/2014/main" id="{A9985590-F7C5-874B-9247-18FDF439915A}"/>
              </a:ext>
            </a:extLst>
          </p:cNvPr>
          <p:cNvGrpSpPr/>
          <p:nvPr/>
        </p:nvGrpSpPr>
        <p:grpSpPr>
          <a:xfrm>
            <a:off x="5780107" y="2977138"/>
            <a:ext cx="1365120" cy="78120"/>
            <a:chOff x="5780107" y="2977138"/>
            <a:chExt cx="1365120" cy="78120"/>
          </a:xfrm>
        </p:grpSpPr>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32BAB4B3-BDCA-BC4C-ADBA-BD43C312CA5F}"/>
                    </a:ext>
                  </a:extLst>
                </p14:cNvPr>
                <p14:cNvContentPartPr/>
                <p14:nvPr/>
              </p14:nvContentPartPr>
              <p14:xfrm>
                <a:off x="6560227" y="2998378"/>
                <a:ext cx="501480" cy="28440"/>
              </p14:xfrm>
            </p:contentPart>
          </mc:Choice>
          <mc:Fallback xmlns="">
            <p:pic>
              <p:nvPicPr>
                <p:cNvPr id="33" name="Ink 32">
                  <a:extLst>
                    <a:ext uri="{FF2B5EF4-FFF2-40B4-BE49-F238E27FC236}">
                      <a16:creationId xmlns:a16="http://schemas.microsoft.com/office/drawing/2014/main" id="{32BAB4B3-BDCA-BC4C-ADBA-BD43C312CA5F}"/>
                    </a:ext>
                  </a:extLst>
                </p:cNvPr>
                <p:cNvPicPr/>
                <p:nvPr/>
              </p:nvPicPr>
              <p:blipFill>
                <a:blip r:embed="rId44"/>
                <a:stretch>
                  <a:fillRect/>
                </a:stretch>
              </p:blipFill>
              <p:spPr>
                <a:xfrm>
                  <a:off x="6544747" y="2983258"/>
                  <a:ext cx="531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341E17A0-9777-954A-9428-23A7B9DB71CB}"/>
                    </a:ext>
                  </a:extLst>
                </p14:cNvPr>
                <p14:cNvContentPartPr/>
                <p14:nvPr/>
              </p14:nvContentPartPr>
              <p14:xfrm>
                <a:off x="6997627" y="2998378"/>
                <a:ext cx="147600" cy="56880"/>
              </p14:xfrm>
            </p:contentPart>
          </mc:Choice>
          <mc:Fallback xmlns="">
            <p:pic>
              <p:nvPicPr>
                <p:cNvPr id="34" name="Ink 33">
                  <a:extLst>
                    <a:ext uri="{FF2B5EF4-FFF2-40B4-BE49-F238E27FC236}">
                      <a16:creationId xmlns:a16="http://schemas.microsoft.com/office/drawing/2014/main" id="{341E17A0-9777-954A-9428-23A7B9DB71CB}"/>
                    </a:ext>
                  </a:extLst>
                </p:cNvPr>
                <p:cNvPicPr/>
                <p:nvPr/>
              </p:nvPicPr>
              <p:blipFill>
                <a:blip r:embed="rId46"/>
                <a:stretch>
                  <a:fillRect/>
                </a:stretch>
              </p:blipFill>
              <p:spPr>
                <a:xfrm>
                  <a:off x="6982147" y="2983258"/>
                  <a:ext cx="178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C11CD95F-0113-964D-AACA-A9AA1B946062}"/>
                    </a:ext>
                  </a:extLst>
                </p14:cNvPr>
                <p14:cNvContentPartPr/>
                <p14:nvPr/>
              </p14:nvContentPartPr>
              <p14:xfrm>
                <a:off x="5780107" y="2977138"/>
                <a:ext cx="595440" cy="78120"/>
              </p14:xfrm>
            </p:contentPart>
          </mc:Choice>
          <mc:Fallback xmlns="">
            <p:pic>
              <p:nvPicPr>
                <p:cNvPr id="38" name="Ink 37">
                  <a:extLst>
                    <a:ext uri="{FF2B5EF4-FFF2-40B4-BE49-F238E27FC236}">
                      <a16:creationId xmlns:a16="http://schemas.microsoft.com/office/drawing/2014/main" id="{C11CD95F-0113-964D-AACA-A9AA1B946062}"/>
                    </a:ext>
                  </a:extLst>
                </p:cNvPr>
                <p:cNvPicPr/>
                <p:nvPr/>
              </p:nvPicPr>
              <p:blipFill>
                <a:blip r:embed="rId48"/>
                <a:stretch>
                  <a:fillRect/>
                </a:stretch>
              </p:blipFill>
              <p:spPr>
                <a:xfrm>
                  <a:off x="5764627" y="2962018"/>
                  <a:ext cx="62604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0376211B-87F8-1842-A53E-8BC9A67AAA23}"/>
                  </a:ext>
                </a:extLst>
              </p14:cNvPr>
              <p14:cNvContentPartPr/>
              <p14:nvPr/>
            </p14:nvContentPartPr>
            <p14:xfrm>
              <a:off x="1303867" y="6166378"/>
              <a:ext cx="183960" cy="56880"/>
            </p14:xfrm>
          </p:contentPart>
        </mc:Choice>
        <mc:Fallback xmlns="">
          <p:pic>
            <p:nvPicPr>
              <p:cNvPr id="40" name="Ink 39">
                <a:extLst>
                  <a:ext uri="{FF2B5EF4-FFF2-40B4-BE49-F238E27FC236}">
                    <a16:creationId xmlns:a16="http://schemas.microsoft.com/office/drawing/2014/main" id="{0376211B-87F8-1842-A53E-8BC9A67AAA23}"/>
                  </a:ext>
                </a:extLst>
              </p:cNvPr>
              <p:cNvPicPr/>
              <p:nvPr/>
            </p:nvPicPr>
            <p:blipFill>
              <a:blip r:embed="rId50"/>
              <a:stretch>
                <a:fillRect/>
              </a:stretch>
            </p:blipFill>
            <p:spPr>
              <a:xfrm>
                <a:off x="1288387" y="6151258"/>
                <a:ext cx="214200" cy="87480"/>
              </a:xfrm>
              <a:prstGeom prst="rect">
                <a:avLst/>
              </a:prstGeom>
            </p:spPr>
          </p:pic>
        </mc:Fallback>
      </mc:AlternateContent>
      <p:grpSp>
        <p:nvGrpSpPr>
          <p:cNvPr id="45" name="Group 44">
            <a:extLst>
              <a:ext uri="{FF2B5EF4-FFF2-40B4-BE49-F238E27FC236}">
                <a16:creationId xmlns:a16="http://schemas.microsoft.com/office/drawing/2014/main" id="{6837AE17-CA57-884C-BA45-80BD89D628CD}"/>
              </a:ext>
            </a:extLst>
          </p:cNvPr>
          <p:cNvGrpSpPr/>
          <p:nvPr/>
        </p:nvGrpSpPr>
        <p:grpSpPr>
          <a:xfrm>
            <a:off x="1049707" y="4084858"/>
            <a:ext cx="430560" cy="1883520"/>
            <a:chOff x="1049707" y="4084858"/>
            <a:chExt cx="430560" cy="1883520"/>
          </a:xfrm>
        </p:grpSpPr>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B530451E-3E98-5446-A7B0-C92862FCE228}"/>
                    </a:ext>
                  </a:extLst>
                </p14:cNvPr>
                <p14:cNvContentPartPr/>
                <p14:nvPr/>
              </p14:nvContentPartPr>
              <p14:xfrm>
                <a:off x="1282627" y="4084858"/>
                <a:ext cx="70920" cy="148680"/>
              </p14:xfrm>
            </p:contentPart>
          </mc:Choice>
          <mc:Fallback xmlns="">
            <p:pic>
              <p:nvPicPr>
                <p:cNvPr id="41" name="Ink 40">
                  <a:extLst>
                    <a:ext uri="{FF2B5EF4-FFF2-40B4-BE49-F238E27FC236}">
                      <a16:creationId xmlns:a16="http://schemas.microsoft.com/office/drawing/2014/main" id="{B530451E-3E98-5446-A7B0-C92862FCE228}"/>
                    </a:ext>
                  </a:extLst>
                </p:cNvPr>
                <p:cNvPicPr/>
                <p:nvPr/>
              </p:nvPicPr>
              <p:blipFill>
                <a:blip r:embed="rId52"/>
                <a:stretch>
                  <a:fillRect/>
                </a:stretch>
              </p:blipFill>
              <p:spPr>
                <a:xfrm>
                  <a:off x="1267147" y="4069738"/>
                  <a:ext cx="101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Ink 41">
                  <a:extLst>
                    <a:ext uri="{FF2B5EF4-FFF2-40B4-BE49-F238E27FC236}">
                      <a16:creationId xmlns:a16="http://schemas.microsoft.com/office/drawing/2014/main" id="{80209A16-7905-964D-8E2D-B4C1DD51DC6E}"/>
                    </a:ext>
                  </a:extLst>
                </p14:cNvPr>
                <p14:cNvContentPartPr/>
                <p14:nvPr/>
              </p14:nvContentPartPr>
              <p14:xfrm>
                <a:off x="1120267" y="4261258"/>
                <a:ext cx="268560" cy="1707120"/>
              </p14:xfrm>
            </p:contentPart>
          </mc:Choice>
          <mc:Fallback xmlns="">
            <p:pic>
              <p:nvPicPr>
                <p:cNvPr id="42" name="Ink 41">
                  <a:extLst>
                    <a:ext uri="{FF2B5EF4-FFF2-40B4-BE49-F238E27FC236}">
                      <a16:creationId xmlns:a16="http://schemas.microsoft.com/office/drawing/2014/main" id="{80209A16-7905-964D-8E2D-B4C1DD51DC6E}"/>
                    </a:ext>
                  </a:extLst>
                </p:cNvPr>
                <p:cNvPicPr/>
                <p:nvPr/>
              </p:nvPicPr>
              <p:blipFill>
                <a:blip r:embed="rId54"/>
                <a:stretch>
                  <a:fillRect/>
                </a:stretch>
              </p:blipFill>
              <p:spPr>
                <a:xfrm>
                  <a:off x="1105147" y="4246138"/>
                  <a:ext cx="298800" cy="173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Ink 42">
                  <a:extLst>
                    <a:ext uri="{FF2B5EF4-FFF2-40B4-BE49-F238E27FC236}">
                      <a16:creationId xmlns:a16="http://schemas.microsoft.com/office/drawing/2014/main" id="{27419A65-9628-3F42-BEF2-BDFAF8707F1A}"/>
                    </a:ext>
                  </a:extLst>
                </p14:cNvPr>
                <p14:cNvContentPartPr/>
                <p14:nvPr/>
              </p14:nvContentPartPr>
              <p14:xfrm>
                <a:off x="1240867" y="4261258"/>
                <a:ext cx="239400" cy="221400"/>
              </p14:xfrm>
            </p:contentPart>
          </mc:Choice>
          <mc:Fallback xmlns="">
            <p:pic>
              <p:nvPicPr>
                <p:cNvPr id="43" name="Ink 42">
                  <a:extLst>
                    <a:ext uri="{FF2B5EF4-FFF2-40B4-BE49-F238E27FC236}">
                      <a16:creationId xmlns:a16="http://schemas.microsoft.com/office/drawing/2014/main" id="{27419A65-9628-3F42-BEF2-BDFAF8707F1A}"/>
                    </a:ext>
                  </a:extLst>
                </p:cNvPr>
                <p:cNvPicPr/>
                <p:nvPr/>
              </p:nvPicPr>
              <p:blipFill>
                <a:blip r:embed="rId56"/>
                <a:stretch>
                  <a:fillRect/>
                </a:stretch>
              </p:blipFill>
              <p:spPr>
                <a:xfrm>
                  <a:off x="1225747" y="4246138"/>
                  <a:ext cx="2700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53376E9D-425B-A04F-9B70-A691CAE45ACA}"/>
                    </a:ext>
                  </a:extLst>
                </p14:cNvPr>
                <p14:cNvContentPartPr/>
                <p14:nvPr/>
              </p14:nvContentPartPr>
              <p14:xfrm>
                <a:off x="1049707" y="5651218"/>
                <a:ext cx="289800" cy="260640"/>
              </p14:xfrm>
            </p:contentPart>
          </mc:Choice>
          <mc:Fallback xmlns="">
            <p:pic>
              <p:nvPicPr>
                <p:cNvPr id="44" name="Ink 43">
                  <a:extLst>
                    <a:ext uri="{FF2B5EF4-FFF2-40B4-BE49-F238E27FC236}">
                      <a16:creationId xmlns:a16="http://schemas.microsoft.com/office/drawing/2014/main" id="{53376E9D-425B-A04F-9B70-A691CAE45ACA}"/>
                    </a:ext>
                  </a:extLst>
                </p:cNvPr>
                <p:cNvPicPr/>
                <p:nvPr/>
              </p:nvPicPr>
              <p:blipFill>
                <a:blip r:embed="rId58"/>
                <a:stretch>
                  <a:fillRect/>
                </a:stretch>
              </p:blipFill>
              <p:spPr>
                <a:xfrm>
                  <a:off x="1034587" y="5636098"/>
                  <a:ext cx="320040" cy="291240"/>
                </a:xfrm>
                <a:prstGeom prst="rect">
                  <a:avLst/>
                </a:prstGeom>
              </p:spPr>
            </p:pic>
          </mc:Fallback>
        </mc:AlternateContent>
      </p:grpSp>
      <p:grpSp>
        <p:nvGrpSpPr>
          <p:cNvPr id="51" name="Group 50">
            <a:extLst>
              <a:ext uri="{FF2B5EF4-FFF2-40B4-BE49-F238E27FC236}">
                <a16:creationId xmlns:a16="http://schemas.microsoft.com/office/drawing/2014/main" id="{D3EAD63D-8292-7B4C-8EC1-17B4F42FF0BB}"/>
              </a:ext>
            </a:extLst>
          </p:cNvPr>
          <p:cNvGrpSpPr/>
          <p:nvPr/>
        </p:nvGrpSpPr>
        <p:grpSpPr>
          <a:xfrm>
            <a:off x="6390667" y="3972178"/>
            <a:ext cx="829800" cy="592920"/>
            <a:chOff x="6390667" y="3972178"/>
            <a:chExt cx="829800" cy="592920"/>
          </a:xfrm>
        </p:grpSpPr>
        <mc:AlternateContent xmlns:mc="http://schemas.openxmlformats.org/markup-compatibility/2006" xmlns:p14="http://schemas.microsoft.com/office/powerpoint/2010/main">
          <mc:Choice Requires="p14">
            <p:contentPart p14:bwMode="auto" r:id="rId59">
              <p14:nvContentPartPr>
                <p14:cNvPr id="46" name="Ink 45">
                  <a:extLst>
                    <a:ext uri="{FF2B5EF4-FFF2-40B4-BE49-F238E27FC236}">
                      <a16:creationId xmlns:a16="http://schemas.microsoft.com/office/drawing/2014/main" id="{FBCC74A6-04EE-E945-B0B2-B711A2A9733B}"/>
                    </a:ext>
                  </a:extLst>
                </p14:cNvPr>
                <p14:cNvContentPartPr/>
                <p14:nvPr/>
              </p14:nvContentPartPr>
              <p14:xfrm>
                <a:off x="6482467" y="3972178"/>
                <a:ext cx="190800" cy="303840"/>
              </p14:xfrm>
            </p:contentPart>
          </mc:Choice>
          <mc:Fallback xmlns="">
            <p:pic>
              <p:nvPicPr>
                <p:cNvPr id="46" name="Ink 45">
                  <a:extLst>
                    <a:ext uri="{FF2B5EF4-FFF2-40B4-BE49-F238E27FC236}">
                      <a16:creationId xmlns:a16="http://schemas.microsoft.com/office/drawing/2014/main" id="{FBCC74A6-04EE-E945-B0B2-B711A2A9733B}"/>
                    </a:ext>
                  </a:extLst>
                </p:cNvPr>
                <p:cNvPicPr/>
                <p:nvPr/>
              </p:nvPicPr>
              <p:blipFill>
                <a:blip r:embed="rId60"/>
                <a:stretch>
                  <a:fillRect/>
                </a:stretch>
              </p:blipFill>
              <p:spPr>
                <a:xfrm>
                  <a:off x="6467347" y="3956698"/>
                  <a:ext cx="2214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Ink 46">
                  <a:extLst>
                    <a:ext uri="{FF2B5EF4-FFF2-40B4-BE49-F238E27FC236}">
                      <a16:creationId xmlns:a16="http://schemas.microsoft.com/office/drawing/2014/main" id="{E14287C6-EC67-4C4F-A555-77C4C08D3F26}"/>
                    </a:ext>
                  </a:extLst>
                </p14:cNvPr>
                <p14:cNvContentPartPr/>
                <p14:nvPr/>
              </p14:nvContentPartPr>
              <p14:xfrm>
                <a:off x="6411907" y="4360258"/>
                <a:ext cx="275400" cy="106200"/>
              </p14:xfrm>
            </p:contentPart>
          </mc:Choice>
          <mc:Fallback xmlns="">
            <p:pic>
              <p:nvPicPr>
                <p:cNvPr id="47" name="Ink 46">
                  <a:extLst>
                    <a:ext uri="{FF2B5EF4-FFF2-40B4-BE49-F238E27FC236}">
                      <a16:creationId xmlns:a16="http://schemas.microsoft.com/office/drawing/2014/main" id="{E14287C6-EC67-4C4F-A555-77C4C08D3F26}"/>
                    </a:ext>
                  </a:extLst>
                </p:cNvPr>
                <p:cNvPicPr/>
                <p:nvPr/>
              </p:nvPicPr>
              <p:blipFill>
                <a:blip r:embed="rId62"/>
                <a:stretch>
                  <a:fillRect/>
                </a:stretch>
              </p:blipFill>
              <p:spPr>
                <a:xfrm>
                  <a:off x="6396787" y="4344778"/>
                  <a:ext cx="306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Ink 47">
                  <a:extLst>
                    <a:ext uri="{FF2B5EF4-FFF2-40B4-BE49-F238E27FC236}">
                      <a16:creationId xmlns:a16="http://schemas.microsoft.com/office/drawing/2014/main" id="{C6A574C0-5E4F-2C43-8E0D-29022AA27480}"/>
                    </a:ext>
                  </a:extLst>
                </p14:cNvPr>
                <p14:cNvContentPartPr/>
                <p14:nvPr/>
              </p14:nvContentPartPr>
              <p14:xfrm>
                <a:off x="6390667" y="4486978"/>
                <a:ext cx="216000" cy="78120"/>
              </p14:xfrm>
            </p:contentPart>
          </mc:Choice>
          <mc:Fallback xmlns="">
            <p:pic>
              <p:nvPicPr>
                <p:cNvPr id="48" name="Ink 47">
                  <a:extLst>
                    <a:ext uri="{FF2B5EF4-FFF2-40B4-BE49-F238E27FC236}">
                      <a16:creationId xmlns:a16="http://schemas.microsoft.com/office/drawing/2014/main" id="{C6A574C0-5E4F-2C43-8E0D-29022AA27480}"/>
                    </a:ext>
                  </a:extLst>
                </p:cNvPr>
                <p:cNvPicPr/>
                <p:nvPr/>
              </p:nvPicPr>
              <p:blipFill>
                <a:blip r:embed="rId64"/>
                <a:stretch>
                  <a:fillRect/>
                </a:stretch>
              </p:blipFill>
              <p:spPr>
                <a:xfrm>
                  <a:off x="6375547" y="4471858"/>
                  <a:ext cx="246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Ink 49">
                  <a:extLst>
                    <a:ext uri="{FF2B5EF4-FFF2-40B4-BE49-F238E27FC236}">
                      <a16:creationId xmlns:a16="http://schemas.microsoft.com/office/drawing/2014/main" id="{99D86386-3556-C242-82C5-D8E70D797731}"/>
                    </a:ext>
                  </a:extLst>
                </p14:cNvPr>
                <p14:cNvContentPartPr/>
                <p14:nvPr/>
              </p14:nvContentPartPr>
              <p14:xfrm>
                <a:off x="6733387" y="4099258"/>
                <a:ext cx="487080" cy="219240"/>
              </p14:xfrm>
            </p:contentPart>
          </mc:Choice>
          <mc:Fallback xmlns="">
            <p:pic>
              <p:nvPicPr>
                <p:cNvPr id="50" name="Ink 49">
                  <a:extLst>
                    <a:ext uri="{FF2B5EF4-FFF2-40B4-BE49-F238E27FC236}">
                      <a16:creationId xmlns:a16="http://schemas.microsoft.com/office/drawing/2014/main" id="{99D86386-3556-C242-82C5-D8E70D797731}"/>
                    </a:ext>
                  </a:extLst>
                </p:cNvPr>
                <p:cNvPicPr/>
                <p:nvPr/>
              </p:nvPicPr>
              <p:blipFill>
                <a:blip r:embed="rId66"/>
                <a:stretch>
                  <a:fillRect/>
                </a:stretch>
              </p:blipFill>
              <p:spPr>
                <a:xfrm>
                  <a:off x="6717907" y="4083778"/>
                  <a:ext cx="517680" cy="24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52" name="Ink 51">
                <a:extLst>
                  <a:ext uri="{FF2B5EF4-FFF2-40B4-BE49-F238E27FC236}">
                    <a16:creationId xmlns:a16="http://schemas.microsoft.com/office/drawing/2014/main" id="{BC3EE552-DBDD-9649-AD95-2FCAF9547F80}"/>
                  </a:ext>
                </a:extLst>
              </p14:cNvPr>
              <p14:cNvContentPartPr/>
              <p14:nvPr/>
            </p14:nvContentPartPr>
            <p14:xfrm>
              <a:off x="2432467" y="5129218"/>
              <a:ext cx="430920" cy="825840"/>
            </p14:xfrm>
          </p:contentPart>
        </mc:Choice>
        <mc:Fallback xmlns="">
          <p:pic>
            <p:nvPicPr>
              <p:cNvPr id="52" name="Ink 51">
                <a:extLst>
                  <a:ext uri="{FF2B5EF4-FFF2-40B4-BE49-F238E27FC236}">
                    <a16:creationId xmlns:a16="http://schemas.microsoft.com/office/drawing/2014/main" id="{BC3EE552-DBDD-9649-AD95-2FCAF9547F80}"/>
                  </a:ext>
                </a:extLst>
              </p:cNvPr>
              <p:cNvPicPr/>
              <p:nvPr/>
            </p:nvPicPr>
            <p:blipFill>
              <a:blip r:embed="rId68"/>
              <a:stretch>
                <a:fillRect/>
              </a:stretch>
            </p:blipFill>
            <p:spPr>
              <a:xfrm>
                <a:off x="2417347" y="5114098"/>
                <a:ext cx="461160" cy="856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Ink 52">
                <a:extLst>
                  <a:ext uri="{FF2B5EF4-FFF2-40B4-BE49-F238E27FC236}">
                    <a16:creationId xmlns:a16="http://schemas.microsoft.com/office/drawing/2014/main" id="{106C170B-6D02-BB48-AE87-261C58488F9C}"/>
                  </a:ext>
                </a:extLst>
              </p14:cNvPr>
              <p14:cNvContentPartPr/>
              <p14:nvPr/>
            </p14:nvContentPartPr>
            <p14:xfrm>
              <a:off x="7420987" y="3308698"/>
              <a:ext cx="910440" cy="42840"/>
            </p14:xfrm>
          </p:contentPart>
        </mc:Choice>
        <mc:Fallback xmlns="">
          <p:pic>
            <p:nvPicPr>
              <p:cNvPr id="53" name="Ink 52">
                <a:extLst>
                  <a:ext uri="{FF2B5EF4-FFF2-40B4-BE49-F238E27FC236}">
                    <a16:creationId xmlns:a16="http://schemas.microsoft.com/office/drawing/2014/main" id="{106C170B-6D02-BB48-AE87-261C58488F9C}"/>
                  </a:ext>
                </a:extLst>
              </p:cNvPr>
              <p:cNvPicPr/>
              <p:nvPr/>
            </p:nvPicPr>
            <p:blipFill>
              <a:blip r:embed="rId70"/>
              <a:stretch>
                <a:fillRect/>
              </a:stretch>
            </p:blipFill>
            <p:spPr>
              <a:xfrm>
                <a:off x="7405507" y="3293578"/>
                <a:ext cx="941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Ink 53">
                <a:extLst>
                  <a:ext uri="{FF2B5EF4-FFF2-40B4-BE49-F238E27FC236}">
                    <a16:creationId xmlns:a16="http://schemas.microsoft.com/office/drawing/2014/main" id="{36845F59-0A87-C046-BA9D-18C8088E426B}"/>
                  </a:ext>
                </a:extLst>
              </p14:cNvPr>
              <p14:cNvContentPartPr/>
              <p14:nvPr/>
            </p14:nvContentPartPr>
            <p14:xfrm>
              <a:off x="9615187" y="3351178"/>
              <a:ext cx="776520" cy="70920"/>
            </p14:xfrm>
          </p:contentPart>
        </mc:Choice>
        <mc:Fallback xmlns="">
          <p:pic>
            <p:nvPicPr>
              <p:cNvPr id="54" name="Ink 53">
                <a:extLst>
                  <a:ext uri="{FF2B5EF4-FFF2-40B4-BE49-F238E27FC236}">
                    <a16:creationId xmlns:a16="http://schemas.microsoft.com/office/drawing/2014/main" id="{36845F59-0A87-C046-BA9D-18C8088E426B}"/>
                  </a:ext>
                </a:extLst>
              </p:cNvPr>
              <p:cNvPicPr/>
              <p:nvPr/>
            </p:nvPicPr>
            <p:blipFill>
              <a:blip r:embed="rId72"/>
              <a:stretch>
                <a:fillRect/>
              </a:stretch>
            </p:blipFill>
            <p:spPr>
              <a:xfrm>
                <a:off x="9599707" y="3336058"/>
                <a:ext cx="807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Ink 54">
                <a:extLst>
                  <a:ext uri="{FF2B5EF4-FFF2-40B4-BE49-F238E27FC236}">
                    <a16:creationId xmlns:a16="http://schemas.microsoft.com/office/drawing/2014/main" id="{B6FABE24-7434-7B47-A35A-B560EB3FA72E}"/>
                  </a:ext>
                </a:extLst>
              </p14:cNvPr>
              <p14:cNvContentPartPr/>
              <p14:nvPr/>
            </p14:nvContentPartPr>
            <p14:xfrm>
              <a:off x="2390347" y="3703978"/>
              <a:ext cx="190800" cy="20880"/>
            </p14:xfrm>
          </p:contentPart>
        </mc:Choice>
        <mc:Fallback xmlns="">
          <p:pic>
            <p:nvPicPr>
              <p:cNvPr id="55" name="Ink 54">
                <a:extLst>
                  <a:ext uri="{FF2B5EF4-FFF2-40B4-BE49-F238E27FC236}">
                    <a16:creationId xmlns:a16="http://schemas.microsoft.com/office/drawing/2014/main" id="{B6FABE24-7434-7B47-A35A-B560EB3FA72E}"/>
                  </a:ext>
                </a:extLst>
              </p:cNvPr>
              <p:cNvPicPr/>
              <p:nvPr/>
            </p:nvPicPr>
            <p:blipFill>
              <a:blip r:embed="rId74"/>
              <a:stretch>
                <a:fillRect/>
              </a:stretch>
            </p:blipFill>
            <p:spPr>
              <a:xfrm>
                <a:off x="2374867" y="3688858"/>
                <a:ext cx="221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Ink 55">
                <a:extLst>
                  <a:ext uri="{FF2B5EF4-FFF2-40B4-BE49-F238E27FC236}">
                    <a16:creationId xmlns:a16="http://schemas.microsoft.com/office/drawing/2014/main" id="{367F366F-13DB-6049-BC62-E668DCD8557C}"/>
                  </a:ext>
                </a:extLst>
              </p14:cNvPr>
              <p14:cNvContentPartPr/>
              <p14:nvPr/>
            </p14:nvContentPartPr>
            <p14:xfrm>
              <a:off x="3815587" y="4113298"/>
              <a:ext cx="367200" cy="106200"/>
            </p14:xfrm>
          </p:contentPart>
        </mc:Choice>
        <mc:Fallback xmlns="">
          <p:pic>
            <p:nvPicPr>
              <p:cNvPr id="56" name="Ink 55">
                <a:extLst>
                  <a:ext uri="{FF2B5EF4-FFF2-40B4-BE49-F238E27FC236}">
                    <a16:creationId xmlns:a16="http://schemas.microsoft.com/office/drawing/2014/main" id="{367F366F-13DB-6049-BC62-E668DCD8557C}"/>
                  </a:ext>
                </a:extLst>
              </p:cNvPr>
              <p:cNvPicPr/>
              <p:nvPr/>
            </p:nvPicPr>
            <p:blipFill>
              <a:blip r:embed="rId76"/>
              <a:stretch>
                <a:fillRect/>
              </a:stretch>
            </p:blipFill>
            <p:spPr>
              <a:xfrm>
                <a:off x="3800107" y="4097818"/>
                <a:ext cx="397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Ink 56">
                <a:extLst>
                  <a:ext uri="{FF2B5EF4-FFF2-40B4-BE49-F238E27FC236}">
                    <a16:creationId xmlns:a16="http://schemas.microsoft.com/office/drawing/2014/main" id="{A7DC8318-F137-894D-92F1-825F1523F46B}"/>
                  </a:ext>
                </a:extLst>
              </p14:cNvPr>
              <p14:cNvContentPartPr/>
              <p14:nvPr/>
            </p14:nvContentPartPr>
            <p14:xfrm>
              <a:off x="4351627" y="4458898"/>
              <a:ext cx="324000" cy="84960"/>
            </p14:xfrm>
          </p:contentPart>
        </mc:Choice>
        <mc:Fallback xmlns="">
          <p:pic>
            <p:nvPicPr>
              <p:cNvPr id="57" name="Ink 56">
                <a:extLst>
                  <a:ext uri="{FF2B5EF4-FFF2-40B4-BE49-F238E27FC236}">
                    <a16:creationId xmlns:a16="http://schemas.microsoft.com/office/drawing/2014/main" id="{A7DC8318-F137-894D-92F1-825F1523F46B}"/>
                  </a:ext>
                </a:extLst>
              </p:cNvPr>
              <p:cNvPicPr/>
              <p:nvPr/>
            </p:nvPicPr>
            <p:blipFill>
              <a:blip r:embed="rId78"/>
              <a:stretch>
                <a:fillRect/>
              </a:stretch>
            </p:blipFill>
            <p:spPr>
              <a:xfrm>
                <a:off x="4336507" y="4443778"/>
                <a:ext cx="354600" cy="115560"/>
              </a:xfrm>
              <a:prstGeom prst="rect">
                <a:avLst/>
              </a:prstGeom>
            </p:spPr>
          </p:pic>
        </mc:Fallback>
      </mc:AlternateContent>
      <p:grpSp>
        <p:nvGrpSpPr>
          <p:cNvPr id="61" name="Group 60">
            <a:extLst>
              <a:ext uri="{FF2B5EF4-FFF2-40B4-BE49-F238E27FC236}">
                <a16:creationId xmlns:a16="http://schemas.microsoft.com/office/drawing/2014/main" id="{9BD40436-898D-D843-9D95-3EFEF9BEBE2A}"/>
              </a:ext>
            </a:extLst>
          </p:cNvPr>
          <p:cNvGrpSpPr/>
          <p:nvPr/>
        </p:nvGrpSpPr>
        <p:grpSpPr>
          <a:xfrm>
            <a:off x="2090107" y="6392818"/>
            <a:ext cx="942480" cy="295920"/>
            <a:chOff x="2090107" y="6392818"/>
            <a:chExt cx="942480" cy="295920"/>
          </a:xfrm>
        </p:grpSpPr>
        <mc:AlternateContent xmlns:mc="http://schemas.openxmlformats.org/markup-compatibility/2006" xmlns:p14="http://schemas.microsoft.com/office/powerpoint/2010/main">
          <mc:Choice Requires="p14">
            <p:contentPart p14:bwMode="auto" r:id="rId79">
              <p14:nvContentPartPr>
                <p14:cNvPr id="58" name="Ink 57">
                  <a:extLst>
                    <a:ext uri="{FF2B5EF4-FFF2-40B4-BE49-F238E27FC236}">
                      <a16:creationId xmlns:a16="http://schemas.microsoft.com/office/drawing/2014/main" id="{FDDC39A6-C66A-8E48-8F68-643239FB8B7B}"/>
                    </a:ext>
                  </a:extLst>
                </p14:cNvPr>
                <p14:cNvContentPartPr/>
                <p14:nvPr/>
              </p14:nvContentPartPr>
              <p14:xfrm>
                <a:off x="2129347" y="6469858"/>
                <a:ext cx="861120" cy="42840"/>
              </p14:xfrm>
            </p:contentPart>
          </mc:Choice>
          <mc:Fallback xmlns="">
            <p:pic>
              <p:nvPicPr>
                <p:cNvPr id="58" name="Ink 57">
                  <a:extLst>
                    <a:ext uri="{FF2B5EF4-FFF2-40B4-BE49-F238E27FC236}">
                      <a16:creationId xmlns:a16="http://schemas.microsoft.com/office/drawing/2014/main" id="{FDDC39A6-C66A-8E48-8F68-643239FB8B7B}"/>
                    </a:ext>
                  </a:extLst>
                </p:cNvPr>
                <p:cNvPicPr/>
                <p:nvPr/>
              </p:nvPicPr>
              <p:blipFill>
                <a:blip r:embed="rId80"/>
                <a:stretch>
                  <a:fillRect/>
                </a:stretch>
              </p:blipFill>
              <p:spPr>
                <a:xfrm>
                  <a:off x="2113867" y="6454378"/>
                  <a:ext cx="891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9" name="Ink 58">
                  <a:extLst>
                    <a:ext uri="{FF2B5EF4-FFF2-40B4-BE49-F238E27FC236}">
                      <a16:creationId xmlns:a16="http://schemas.microsoft.com/office/drawing/2014/main" id="{A430ABDC-270F-444F-A8BC-DB0354CE993E}"/>
                    </a:ext>
                  </a:extLst>
                </p14:cNvPr>
                <p14:cNvContentPartPr/>
                <p14:nvPr/>
              </p14:nvContentPartPr>
              <p14:xfrm>
                <a:off x="2792467" y="6413338"/>
                <a:ext cx="240120" cy="275400"/>
              </p14:xfrm>
            </p:contentPart>
          </mc:Choice>
          <mc:Fallback xmlns="">
            <p:pic>
              <p:nvPicPr>
                <p:cNvPr id="59" name="Ink 58">
                  <a:extLst>
                    <a:ext uri="{FF2B5EF4-FFF2-40B4-BE49-F238E27FC236}">
                      <a16:creationId xmlns:a16="http://schemas.microsoft.com/office/drawing/2014/main" id="{A430ABDC-270F-444F-A8BC-DB0354CE993E}"/>
                    </a:ext>
                  </a:extLst>
                </p:cNvPr>
                <p:cNvPicPr/>
                <p:nvPr/>
              </p:nvPicPr>
              <p:blipFill>
                <a:blip r:embed="rId82"/>
                <a:stretch>
                  <a:fillRect/>
                </a:stretch>
              </p:blipFill>
              <p:spPr>
                <a:xfrm>
                  <a:off x="2776987" y="6398218"/>
                  <a:ext cx="2707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Ink 59">
                  <a:extLst>
                    <a:ext uri="{FF2B5EF4-FFF2-40B4-BE49-F238E27FC236}">
                      <a16:creationId xmlns:a16="http://schemas.microsoft.com/office/drawing/2014/main" id="{DB8E4DE1-8B46-8C48-803B-460400F66D71}"/>
                    </a:ext>
                  </a:extLst>
                </p14:cNvPr>
                <p14:cNvContentPartPr/>
                <p14:nvPr/>
              </p14:nvContentPartPr>
              <p14:xfrm>
                <a:off x="2090107" y="6392818"/>
                <a:ext cx="321840" cy="288720"/>
              </p14:xfrm>
            </p:contentPart>
          </mc:Choice>
          <mc:Fallback xmlns="">
            <p:pic>
              <p:nvPicPr>
                <p:cNvPr id="60" name="Ink 59">
                  <a:extLst>
                    <a:ext uri="{FF2B5EF4-FFF2-40B4-BE49-F238E27FC236}">
                      <a16:creationId xmlns:a16="http://schemas.microsoft.com/office/drawing/2014/main" id="{DB8E4DE1-8B46-8C48-803B-460400F66D71}"/>
                    </a:ext>
                  </a:extLst>
                </p:cNvPr>
                <p:cNvPicPr/>
                <p:nvPr/>
              </p:nvPicPr>
              <p:blipFill>
                <a:blip r:embed="rId84"/>
                <a:stretch>
                  <a:fillRect/>
                </a:stretch>
              </p:blipFill>
              <p:spPr>
                <a:xfrm>
                  <a:off x="2074627" y="6377698"/>
                  <a:ext cx="352440" cy="319320"/>
                </a:xfrm>
                <a:prstGeom prst="rect">
                  <a:avLst/>
                </a:prstGeom>
              </p:spPr>
            </p:pic>
          </mc:Fallback>
        </mc:AlternateContent>
      </p:grpSp>
    </p:spTree>
    <p:extLst>
      <p:ext uri="{BB962C8B-B14F-4D97-AF65-F5344CB8AC3E}">
        <p14:creationId xmlns:p14="http://schemas.microsoft.com/office/powerpoint/2010/main" val="48726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6</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434343"/>
                </a:solidFill>
              </a:rPr>
              <a:t>Parameter </a:t>
            </a:r>
            <a:r>
              <a:rPr lang="en-US" sz="3600" dirty="0">
                <a:solidFill>
                  <a:srgbClr val="434343"/>
                </a:solidFill>
              </a:rPr>
              <a:t>Norm Penalties</a:t>
            </a:r>
            <a:endParaRPr sz="36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838200" y="1380672"/>
                <a:ext cx="11072149" cy="5164940"/>
              </a:xfrm>
              <a:prstGeom prst="rect">
                <a:avLst/>
              </a:prstGeom>
              <a:noFill/>
            </p:spPr>
            <p:txBody>
              <a:bodyPr wrap="square" rtlCol="0">
                <a:spAutoFit/>
              </a:bodyPr>
              <a:lstStyle/>
              <a:p>
                <a:pPr marL="285750" indent="-285750">
                  <a:buFont typeface="Arial" charset="0"/>
                  <a:buChar char="•"/>
                </a:pPr>
                <a:r>
                  <a:rPr lang="en-US" sz="2400" dirty="0"/>
                  <a:t>Two most common choices are L2 (also known as weight decay in deep learning community) and L1 norms as penalties</a:t>
                </a:r>
                <a:br>
                  <a:rPr lang="en-US" sz="2400" dirty="0"/>
                </a:br>
                <a14:m>
                  <m:oMath xmlns:m="http://schemas.openxmlformats.org/officeDocument/2006/math">
                    <m:r>
                      <m:rPr>
                        <m:sty m:val="p"/>
                      </m:rPr>
                      <a:rPr lang="en-US" sz="2400" b="0" i="0" smtClean="0">
                        <a:latin typeface="Cambria Math" charset="0"/>
                      </a:rPr>
                      <m:t>Ω</m:t>
                    </m:r>
                    <m:d>
                      <m:dPr>
                        <m:ctrlPr>
                          <a:rPr lang="en-US" sz="2400" b="0" i="1" smtClean="0">
                            <a:latin typeface="Cambria Math" panose="02040503050406030204" pitchFamily="18" charset="0"/>
                          </a:rPr>
                        </m:ctrlPr>
                      </m:dPr>
                      <m:e>
                        <m:r>
                          <a:rPr lang="en-US" sz="2400" b="0" i="1" smtClean="0">
                            <a:latin typeface="Cambria Math" charset="0"/>
                          </a:rPr>
                          <m:t>𝜃</m:t>
                        </m:r>
                      </m:e>
                    </m:d>
                    <m:r>
                      <a:rPr lang="en-US" sz="2400" b="0" i="1" smtClean="0">
                        <a:latin typeface="Cambria Math" charset="0"/>
                      </a:rPr>
                      <m:t>=</m:t>
                    </m:r>
                    <m:f>
                      <m:fPr>
                        <m:ctrlPr>
                          <a:rPr lang="mr-IN" sz="2400" b="0" i="1" smtClean="0">
                            <a:latin typeface="Cambria Math" panose="02040503050406030204" pitchFamily="18" charset="0"/>
                          </a:rPr>
                        </m:ctrlPr>
                      </m:fPr>
                      <m:num>
                        <m:r>
                          <a:rPr lang="en-US" sz="2400" b="0" i="1" smtClean="0">
                            <a:latin typeface="Cambria Math" charset="0"/>
                          </a:rPr>
                          <m:t>1</m:t>
                        </m:r>
                      </m:num>
                      <m:den>
                        <m:r>
                          <a:rPr lang="en-US" sz="2400" b="0" i="1" smtClean="0">
                            <a:latin typeface="Cambria Math" charset="0"/>
                          </a:rPr>
                          <m:t>2</m:t>
                        </m:r>
                      </m:den>
                    </m:f>
                    <m:sSubSup>
                      <m:sSubSupPr>
                        <m:ctrlPr>
                          <a:rPr lang="en-US" sz="2400" b="0" i="1" smtClean="0">
                            <a:latin typeface="Cambria Math" panose="02040503050406030204" pitchFamily="18" charset="0"/>
                          </a:rPr>
                        </m:ctrlPr>
                      </m:sSubSupPr>
                      <m:e>
                        <m:r>
                          <a:rPr lang="en-US" sz="2400" b="0" i="1" smtClean="0">
                            <a:latin typeface="Cambria Math" charset="0"/>
                          </a:rPr>
                          <m:t>||</m:t>
                        </m:r>
                        <m:r>
                          <a:rPr lang="en-US" sz="2400" b="0" i="1" smtClean="0">
                            <a:latin typeface="Cambria Math" charset="0"/>
                          </a:rPr>
                          <m:t>𝜃</m:t>
                        </m:r>
                        <m:r>
                          <a:rPr lang="en-US" sz="2400" b="0" i="1" smtClean="0">
                            <a:latin typeface="Cambria Math" charset="0"/>
                          </a:rPr>
                          <m:t>||</m:t>
                        </m:r>
                      </m:e>
                      <m:sub>
                        <m:r>
                          <a:rPr lang="en-US" sz="2400" b="0" i="1" smtClean="0">
                            <a:latin typeface="Cambria Math" charset="0"/>
                          </a:rPr>
                          <m:t>2</m:t>
                        </m:r>
                      </m:sub>
                      <m:sup>
                        <m:r>
                          <a:rPr lang="en-US" sz="2400" b="0" i="1" smtClean="0">
                            <a:latin typeface="Cambria Math" charset="0"/>
                          </a:rPr>
                          <m:t>2</m:t>
                        </m:r>
                      </m:sup>
                    </m:sSubSup>
                    <m:r>
                      <a:rPr lang="en-US" sz="2400" b="0" i="1" smtClean="0">
                        <a:latin typeface="Cambria Math" charset="0"/>
                      </a:rPr>
                      <m:t>=</m:t>
                    </m:r>
                    <m:f>
                      <m:fPr>
                        <m:ctrlPr>
                          <a:rPr lang="mr-IN" sz="2400" b="0" i="1" smtClean="0">
                            <a:latin typeface="Cambria Math" panose="02040503050406030204" pitchFamily="18" charset="0"/>
                          </a:rPr>
                        </m:ctrlPr>
                      </m:fPr>
                      <m:num>
                        <m:r>
                          <a:rPr lang="en-US" sz="2400" b="0" i="1" smtClean="0">
                            <a:latin typeface="Cambria Math" charset="0"/>
                          </a:rPr>
                          <m:t>1</m:t>
                        </m:r>
                      </m:num>
                      <m:den>
                        <m:r>
                          <a:rPr lang="en-US" sz="2400" b="0" i="1" smtClean="0">
                            <a:latin typeface="Cambria Math" charset="0"/>
                          </a:rPr>
                          <m:t>2</m:t>
                        </m:r>
                      </m:den>
                    </m:f>
                    <m:sSup>
                      <m:sSupPr>
                        <m:ctrlPr>
                          <a:rPr lang="mr-IN" sz="2400" b="0" i="1" smtClean="0">
                            <a:latin typeface="Cambria Math" panose="02040503050406030204" pitchFamily="18" charset="0"/>
                          </a:rPr>
                        </m:ctrlPr>
                      </m:sSupPr>
                      <m:e>
                        <m:r>
                          <a:rPr lang="en-US" sz="2400" b="0" i="1" smtClean="0">
                            <a:latin typeface="Cambria Math" charset="0"/>
                          </a:rPr>
                          <m:t>𝜃</m:t>
                        </m:r>
                      </m:e>
                      <m:sup>
                        <m:r>
                          <a:rPr lang="en-US" sz="2400" b="0" i="1" smtClean="0">
                            <a:latin typeface="Cambria Math" charset="0"/>
                          </a:rPr>
                          <m:t>𝑇</m:t>
                        </m:r>
                      </m:sup>
                    </m:sSup>
                    <m:r>
                      <a:rPr lang="en-US" sz="2400" b="0" i="1" smtClean="0">
                        <a:latin typeface="Cambria Math" charset="0"/>
                      </a:rPr>
                      <m:t>𝜃</m:t>
                    </m:r>
                  </m:oMath>
                </a14:m>
                <a:br>
                  <a:rPr lang="en-US" sz="2400" dirty="0"/>
                </a:br>
                <a14:m>
                  <m:oMath xmlns:m="http://schemas.openxmlformats.org/officeDocument/2006/math">
                    <m:r>
                      <m:rPr>
                        <m:sty m:val="p"/>
                      </m:rPr>
                      <a:rPr lang="en-US" sz="2400" b="0" i="0" smtClean="0">
                        <a:latin typeface="Cambria Math" charset="0"/>
                      </a:rPr>
                      <m:t>Ω</m:t>
                    </m:r>
                    <m:d>
                      <m:dPr>
                        <m:ctrlPr>
                          <a:rPr lang="en-US" sz="2400" b="0" i="1" smtClean="0">
                            <a:latin typeface="Cambria Math" panose="02040503050406030204" pitchFamily="18" charset="0"/>
                          </a:rPr>
                        </m:ctrlPr>
                      </m:dPr>
                      <m:e>
                        <m:r>
                          <a:rPr lang="en-US" sz="2400" b="0" i="1" smtClean="0">
                            <a:latin typeface="Cambria Math" charset="0"/>
                          </a:rPr>
                          <m:t>𝜃</m:t>
                        </m:r>
                      </m:e>
                    </m:d>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m:t>
                        </m:r>
                        <m:r>
                          <a:rPr lang="en-US" sz="2400" b="0" i="1" smtClean="0">
                            <a:latin typeface="Cambria Math" charset="0"/>
                          </a:rPr>
                          <m:t>𝜃</m:t>
                        </m:r>
                        <m:r>
                          <a:rPr lang="en-US" sz="2400" b="0" i="1" smtClean="0">
                            <a:latin typeface="Cambria Math" charset="0"/>
                          </a:rPr>
                          <m:t>||</m:t>
                        </m:r>
                      </m:e>
                      <m:sub>
                        <m:r>
                          <a:rPr lang="en-US" sz="2400" b="0" i="1" smtClean="0">
                            <a:latin typeface="Cambria Math" charset="0"/>
                          </a:rPr>
                          <m:t>1</m:t>
                        </m:r>
                      </m:sub>
                    </m:sSub>
                    <m:r>
                      <a:rPr lang="en-US" sz="2400" b="0" i="1" smtClean="0">
                        <a:latin typeface="Cambria Math" charset="0"/>
                      </a:rPr>
                      <m:t>=</m:t>
                    </m:r>
                    <m:nary>
                      <m:naryPr>
                        <m:chr m:val="∑"/>
                        <m:limLoc m:val="subSup"/>
                        <m:supHide m:val="on"/>
                        <m:ctrlPr>
                          <a:rPr lang="en-US" sz="2400" b="0" i="1" smtClean="0">
                            <a:latin typeface="Cambria Math" panose="02040503050406030204" pitchFamily="18" charset="0"/>
                          </a:rPr>
                        </m:ctrlPr>
                      </m:naryPr>
                      <m:sub>
                        <m:r>
                          <m:rPr>
                            <m:brk m:alnAt="9"/>
                          </m:rPr>
                          <a:rPr lang="en-US" sz="2400" b="0" i="1" smtClean="0">
                            <a:latin typeface="Cambria Math" charset="0"/>
                          </a:rPr>
                          <m:t>𝑖</m:t>
                        </m:r>
                      </m:sub>
                      <m:sup/>
                      <m:e>
                        <m:sSub>
                          <m:sSubPr>
                            <m:ctrlPr>
                              <a:rPr lang="en-US" sz="2400" b="0" i="1" smtClean="0">
                                <a:latin typeface="Cambria Math" panose="02040503050406030204" pitchFamily="18" charset="0"/>
                              </a:rPr>
                            </m:ctrlPr>
                          </m:sSubPr>
                          <m:e>
                            <m:r>
                              <a:rPr lang="en-US" sz="2400" b="0" i="1" smtClean="0">
                                <a:latin typeface="Cambria Math" charset="0"/>
                              </a:rPr>
                              <m:t>𝜃</m:t>
                            </m:r>
                          </m:e>
                          <m:sub>
                            <m:r>
                              <a:rPr lang="en-US" sz="2400" b="0" i="1" smtClean="0">
                                <a:latin typeface="Cambria Math" charset="0"/>
                              </a:rPr>
                              <m:t>𝑖</m:t>
                            </m:r>
                          </m:sub>
                        </m:sSub>
                      </m:e>
                    </m:nary>
                  </m:oMath>
                </a14:m>
                <a:endParaRPr lang="en-US" sz="2400" dirty="0"/>
              </a:p>
              <a:p>
                <a:pPr marL="285750" indent="-285750">
                  <a:buFont typeface="Arial" charset="0"/>
                  <a:buChar char="•"/>
                </a:pPr>
                <a:endParaRPr lang="en-US" sz="2400" dirty="0"/>
              </a:p>
              <a:p>
                <a:pPr marL="285750" indent="-285750">
                  <a:buFont typeface="Arial" charset="0"/>
                  <a:buChar char="•"/>
                </a:pPr>
                <a:r>
                  <a:rPr lang="en-US" sz="2400" dirty="0"/>
                  <a:t>In neural networks, we typically, choose the </a:t>
                </a:r>
                <a14:m>
                  <m:oMath xmlns:m="http://schemas.openxmlformats.org/officeDocument/2006/math">
                    <m:r>
                      <a:rPr lang="en-US" sz="2400" b="0" i="1" smtClean="0">
                        <a:latin typeface="Cambria Math" charset="0"/>
                      </a:rPr>
                      <m:t>𝑤</m:t>
                    </m:r>
                  </m:oMath>
                </a14:m>
                <a:r>
                  <a:rPr lang="en-US" sz="2400" dirty="0"/>
                  <a:t>’s as the </a:t>
                </a:r>
                <a14:m>
                  <m:oMath xmlns:m="http://schemas.openxmlformats.org/officeDocument/2006/math">
                    <m:r>
                      <a:rPr lang="en-US" sz="2400" b="0" i="1" smtClean="0">
                        <a:latin typeface="Cambria Math" charset="0"/>
                      </a:rPr>
                      <m:t>𝜃</m:t>
                    </m:r>
                  </m:oMath>
                </a14:m>
                <a:r>
                  <a:rPr lang="en-US" sz="2400" dirty="0"/>
                  <a:t>’s to regularize </a:t>
                </a:r>
                <a:r>
                  <a:rPr lang="mr-IN" sz="2400" dirty="0"/>
                  <a:t>–</a:t>
                </a:r>
                <a:r>
                  <a:rPr lang="en-US" sz="2400" dirty="0"/>
                  <a:t> not the biases</a:t>
                </a:r>
              </a:p>
              <a:p>
                <a:pPr marL="285750" indent="-285750">
                  <a:buFont typeface="Arial" charset="0"/>
                  <a:buChar char="•"/>
                </a:pPr>
                <a:endParaRPr lang="en-US" sz="2400" dirty="0"/>
              </a:p>
              <a:p>
                <a:pPr marL="285750" indent="-285750">
                  <a:buFont typeface="Arial" charset="0"/>
                  <a:buChar char="•"/>
                </a:pPr>
                <a:r>
                  <a:rPr lang="en-US" sz="2400" dirty="0"/>
                  <a:t>Regularizing bias parameters can introduce significant amount of </a:t>
                </a:r>
                <a:r>
                  <a:rPr lang="en-US" sz="2400" dirty="0" err="1"/>
                  <a:t>underfitting</a:t>
                </a:r>
                <a:endParaRPr lang="en-US" sz="2400" dirty="0"/>
              </a:p>
              <a:p>
                <a:pPr marL="285750" indent="-285750">
                  <a:buFont typeface="Arial" charset="0"/>
                  <a:buChar char="•"/>
                </a:pPr>
                <a:endParaRPr lang="en-US" sz="2400" dirty="0"/>
              </a:p>
              <a:p>
                <a:pPr marL="285750" indent="-285750">
                  <a:buFont typeface="Arial" charset="0"/>
                  <a:buChar char="•"/>
                </a:pPr>
                <a:r>
                  <a:rPr lang="en-US" sz="2400" dirty="0"/>
                  <a:t>Thus for neural networks,</a:t>
                </a:r>
                <a:br>
                  <a:rPr lang="en-US" sz="2400" dirty="0"/>
                </a:b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charset="0"/>
                          </a:rPr>
                          <m:t>𝐽</m:t>
                        </m:r>
                      </m:e>
                    </m:acc>
                    <m:d>
                      <m:dPr>
                        <m:ctrlPr>
                          <a:rPr lang="en-US" sz="2400" b="0" i="1" smtClean="0">
                            <a:latin typeface="Cambria Math" panose="02040503050406030204" pitchFamily="18" charset="0"/>
                          </a:rPr>
                        </m:ctrlPr>
                      </m:dPr>
                      <m:e>
                        <m:r>
                          <a:rPr lang="en-US" sz="2400" b="0" i="1" smtClean="0">
                            <a:latin typeface="Cambria Math" charset="0"/>
                          </a:rPr>
                          <m:t>𝑤</m:t>
                        </m:r>
                      </m:e>
                    </m:d>
                    <m:r>
                      <a:rPr lang="en-US" sz="2400" b="0" i="1" smtClean="0">
                        <a:latin typeface="Cambria Math" charset="0"/>
                      </a:rPr>
                      <m:t>=</m:t>
                    </m:r>
                    <m:r>
                      <a:rPr lang="en-US" sz="2400" b="0" i="1" smtClean="0">
                        <a:latin typeface="Cambria Math" charset="0"/>
                      </a:rPr>
                      <m:t>𝐽</m:t>
                    </m:r>
                    <m:d>
                      <m:dPr>
                        <m:ctrlPr>
                          <a:rPr lang="en-US" sz="2400" b="0" i="1" smtClean="0">
                            <a:latin typeface="Cambria Math" panose="02040503050406030204" pitchFamily="18" charset="0"/>
                          </a:rPr>
                        </m:ctrlPr>
                      </m:dPr>
                      <m:e>
                        <m:r>
                          <a:rPr lang="en-US" sz="2400" b="0" i="1" smtClean="0">
                            <a:latin typeface="Cambria Math" charset="0"/>
                          </a:rPr>
                          <m:t>𝑤</m:t>
                        </m:r>
                      </m:e>
                    </m:d>
                    <m:r>
                      <a:rPr lang="en-US" sz="2400" b="0" i="1" smtClean="0">
                        <a:latin typeface="Cambria Math" charset="0"/>
                      </a:rPr>
                      <m:t>+</m:t>
                    </m:r>
                    <m:r>
                      <a:rPr lang="en-US" sz="2400" b="0" i="1" smtClean="0">
                        <a:latin typeface="Cambria Math" charset="0"/>
                      </a:rPr>
                      <m:t>𝛼</m:t>
                    </m:r>
                    <m:r>
                      <m:rPr>
                        <m:sty m:val="p"/>
                      </m:rPr>
                      <a:rPr lang="en-US" sz="2400" b="0" i="0" smtClean="0">
                        <a:latin typeface="Cambria Math" charset="0"/>
                      </a:rPr>
                      <m:t>Ω</m:t>
                    </m:r>
                    <m:r>
                      <a:rPr lang="en-US" sz="2400" b="0" i="1" smtClean="0">
                        <a:latin typeface="Cambria Math" charset="0"/>
                      </a:rPr>
                      <m:t>(</m:t>
                    </m:r>
                    <m:r>
                      <a:rPr lang="en-US" sz="2400" b="0" i="1" smtClean="0">
                        <a:latin typeface="Cambria Math" charset="0"/>
                      </a:rPr>
                      <m:t>𝑤</m:t>
                    </m:r>
                    <m:r>
                      <a:rPr lang="en-US" sz="2400" b="0" i="1" smtClean="0">
                        <a:latin typeface="Cambria Math" charset="0"/>
                      </a:rPr>
                      <m:t>)</m:t>
                    </m:r>
                  </m:oMath>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838200" y="1380672"/>
                <a:ext cx="11072149" cy="5164940"/>
              </a:xfrm>
              <a:prstGeom prst="rect">
                <a:avLst/>
              </a:prstGeom>
              <a:blipFill rotWithShape="0">
                <a:blip r:embed="rId2"/>
                <a:stretch>
                  <a:fillRect l="-771" t="-943" b="-59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8B6D9B4-591F-794E-B30D-ABE7CC456FE7}"/>
                  </a:ext>
                </a:extLst>
              </p14:cNvPr>
              <p14:cNvContentPartPr/>
              <p14:nvPr/>
            </p14:nvContentPartPr>
            <p14:xfrm>
              <a:off x="4444147" y="1806058"/>
              <a:ext cx="1015560" cy="127440"/>
            </p14:xfrm>
          </p:contentPart>
        </mc:Choice>
        <mc:Fallback xmlns="">
          <p:pic>
            <p:nvPicPr>
              <p:cNvPr id="3" name="Ink 2">
                <a:extLst>
                  <a:ext uri="{FF2B5EF4-FFF2-40B4-BE49-F238E27FC236}">
                    <a16:creationId xmlns:a16="http://schemas.microsoft.com/office/drawing/2014/main" id="{78B6D9B4-591F-794E-B30D-ABE7CC456FE7}"/>
                  </a:ext>
                </a:extLst>
              </p:cNvPr>
              <p:cNvPicPr/>
              <p:nvPr/>
            </p:nvPicPr>
            <p:blipFill>
              <a:blip r:embed="rId4"/>
              <a:stretch>
                <a:fillRect/>
              </a:stretch>
            </p:blipFill>
            <p:spPr>
              <a:xfrm>
                <a:off x="4429027" y="1790938"/>
                <a:ext cx="1046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AF60C7E-CC67-DF47-BE17-DAC8CA3B9C27}"/>
                  </a:ext>
                </a:extLst>
              </p14:cNvPr>
              <p14:cNvContentPartPr/>
              <p14:nvPr/>
            </p14:nvContentPartPr>
            <p14:xfrm>
              <a:off x="3004147" y="2089018"/>
              <a:ext cx="2272320" cy="182880"/>
            </p14:xfrm>
          </p:contentPart>
        </mc:Choice>
        <mc:Fallback xmlns="">
          <p:pic>
            <p:nvPicPr>
              <p:cNvPr id="7" name="Ink 6">
                <a:extLst>
                  <a:ext uri="{FF2B5EF4-FFF2-40B4-BE49-F238E27FC236}">
                    <a16:creationId xmlns:a16="http://schemas.microsoft.com/office/drawing/2014/main" id="{CAF60C7E-CC67-DF47-BE17-DAC8CA3B9C27}"/>
                  </a:ext>
                </a:extLst>
              </p:cNvPr>
              <p:cNvPicPr/>
              <p:nvPr/>
            </p:nvPicPr>
            <p:blipFill>
              <a:blip r:embed="rId6"/>
              <a:stretch>
                <a:fillRect/>
              </a:stretch>
            </p:blipFill>
            <p:spPr>
              <a:xfrm>
                <a:off x="2988667" y="2073898"/>
                <a:ext cx="2302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AAFBFA5-29A6-4F4A-B943-A010DE16E571}"/>
                  </a:ext>
                </a:extLst>
              </p14:cNvPr>
              <p14:cNvContentPartPr/>
              <p14:nvPr/>
            </p14:nvContentPartPr>
            <p14:xfrm>
              <a:off x="5664187" y="2899738"/>
              <a:ext cx="868320" cy="70920"/>
            </p14:xfrm>
          </p:contentPart>
        </mc:Choice>
        <mc:Fallback xmlns="">
          <p:pic>
            <p:nvPicPr>
              <p:cNvPr id="9" name="Ink 8">
                <a:extLst>
                  <a:ext uri="{FF2B5EF4-FFF2-40B4-BE49-F238E27FC236}">
                    <a16:creationId xmlns:a16="http://schemas.microsoft.com/office/drawing/2014/main" id="{1AAFBFA5-29A6-4F4A-B943-A010DE16E571}"/>
                  </a:ext>
                </a:extLst>
              </p:cNvPr>
              <p:cNvPicPr/>
              <p:nvPr/>
            </p:nvPicPr>
            <p:blipFill>
              <a:blip r:embed="rId8"/>
              <a:stretch>
                <a:fillRect/>
              </a:stretch>
            </p:blipFill>
            <p:spPr>
              <a:xfrm>
                <a:off x="5648707" y="2884258"/>
                <a:ext cx="898560" cy="101520"/>
              </a:xfrm>
              <a:prstGeom prst="rect">
                <a:avLst/>
              </a:prstGeom>
            </p:spPr>
          </p:pic>
        </mc:Fallback>
      </mc:AlternateContent>
      <p:grpSp>
        <p:nvGrpSpPr>
          <p:cNvPr id="12" name="Group 11">
            <a:extLst>
              <a:ext uri="{FF2B5EF4-FFF2-40B4-BE49-F238E27FC236}">
                <a16:creationId xmlns:a16="http://schemas.microsoft.com/office/drawing/2014/main" id="{8601A10A-CD74-D847-86A4-9A4680EAE936}"/>
              </a:ext>
            </a:extLst>
          </p:cNvPr>
          <p:cNvGrpSpPr/>
          <p:nvPr/>
        </p:nvGrpSpPr>
        <p:grpSpPr>
          <a:xfrm>
            <a:off x="4437307" y="2807938"/>
            <a:ext cx="887400" cy="84960"/>
            <a:chOff x="4437307" y="2807938"/>
            <a:chExt cx="887400" cy="84960"/>
          </a:xfrm>
        </p:grpSpPr>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7E12F07-8162-D547-8664-3182311646D6}"/>
                    </a:ext>
                  </a:extLst>
                </p14:cNvPr>
                <p14:cNvContentPartPr/>
                <p14:nvPr/>
              </p14:nvContentPartPr>
              <p14:xfrm>
                <a:off x="4598587" y="2807938"/>
                <a:ext cx="726120" cy="35640"/>
              </p14:xfrm>
            </p:contentPart>
          </mc:Choice>
          <mc:Fallback xmlns="">
            <p:pic>
              <p:nvPicPr>
                <p:cNvPr id="10" name="Ink 9">
                  <a:extLst>
                    <a:ext uri="{FF2B5EF4-FFF2-40B4-BE49-F238E27FC236}">
                      <a16:creationId xmlns:a16="http://schemas.microsoft.com/office/drawing/2014/main" id="{47E12F07-8162-D547-8664-3182311646D6}"/>
                    </a:ext>
                  </a:extLst>
                </p:cNvPr>
                <p:cNvPicPr/>
                <p:nvPr/>
              </p:nvPicPr>
              <p:blipFill>
                <a:blip r:embed="rId10"/>
                <a:stretch>
                  <a:fillRect/>
                </a:stretch>
              </p:blipFill>
              <p:spPr>
                <a:xfrm>
                  <a:off x="4583467" y="2792818"/>
                  <a:ext cx="756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EF8DEEE1-9B9E-0542-9AB2-35DDAC3382B4}"/>
                    </a:ext>
                  </a:extLst>
                </p14:cNvPr>
                <p14:cNvContentPartPr/>
                <p14:nvPr/>
              </p14:nvContentPartPr>
              <p14:xfrm>
                <a:off x="4437307" y="2821978"/>
                <a:ext cx="872280" cy="70920"/>
              </p14:xfrm>
            </p:contentPart>
          </mc:Choice>
          <mc:Fallback xmlns="">
            <p:pic>
              <p:nvPicPr>
                <p:cNvPr id="11" name="Ink 10">
                  <a:extLst>
                    <a:ext uri="{FF2B5EF4-FFF2-40B4-BE49-F238E27FC236}">
                      <a16:creationId xmlns:a16="http://schemas.microsoft.com/office/drawing/2014/main" id="{EF8DEEE1-9B9E-0542-9AB2-35DDAC3382B4}"/>
                    </a:ext>
                  </a:extLst>
                </p:cNvPr>
                <p:cNvPicPr/>
                <p:nvPr/>
              </p:nvPicPr>
              <p:blipFill>
                <a:blip r:embed="rId12"/>
                <a:stretch>
                  <a:fillRect/>
                </a:stretch>
              </p:blipFill>
              <p:spPr>
                <a:xfrm>
                  <a:off x="4421827" y="2806858"/>
                  <a:ext cx="90252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8A4496B4-E54B-1944-A482-777455D59305}"/>
                  </a:ext>
                </a:extLst>
              </p14:cNvPr>
              <p14:cNvContentPartPr/>
              <p14:nvPr/>
            </p14:nvContentPartPr>
            <p14:xfrm>
              <a:off x="6016627" y="3337138"/>
              <a:ext cx="487080" cy="296640"/>
            </p14:xfrm>
          </p:contentPart>
        </mc:Choice>
        <mc:Fallback xmlns="">
          <p:pic>
            <p:nvPicPr>
              <p:cNvPr id="13" name="Ink 12">
                <a:extLst>
                  <a:ext uri="{FF2B5EF4-FFF2-40B4-BE49-F238E27FC236}">
                    <a16:creationId xmlns:a16="http://schemas.microsoft.com/office/drawing/2014/main" id="{8A4496B4-E54B-1944-A482-777455D59305}"/>
                  </a:ext>
                </a:extLst>
              </p:cNvPr>
              <p:cNvPicPr/>
              <p:nvPr/>
            </p:nvPicPr>
            <p:blipFill>
              <a:blip r:embed="rId14"/>
              <a:stretch>
                <a:fillRect/>
              </a:stretch>
            </p:blipFill>
            <p:spPr>
              <a:xfrm>
                <a:off x="6001507" y="3322018"/>
                <a:ext cx="517680" cy="327240"/>
              </a:xfrm>
              <a:prstGeom prst="rect">
                <a:avLst/>
              </a:prstGeom>
            </p:spPr>
          </p:pic>
        </mc:Fallback>
      </mc:AlternateContent>
      <p:grpSp>
        <p:nvGrpSpPr>
          <p:cNvPr id="16" name="Group 15">
            <a:extLst>
              <a:ext uri="{FF2B5EF4-FFF2-40B4-BE49-F238E27FC236}">
                <a16:creationId xmlns:a16="http://schemas.microsoft.com/office/drawing/2014/main" id="{FFF4AB7B-A1AC-4644-BDAA-CD543FB826AE}"/>
              </a:ext>
            </a:extLst>
          </p:cNvPr>
          <p:cNvGrpSpPr/>
          <p:nvPr/>
        </p:nvGrpSpPr>
        <p:grpSpPr>
          <a:xfrm>
            <a:off x="3928267" y="4317778"/>
            <a:ext cx="5319720" cy="84960"/>
            <a:chOff x="3928267" y="4317778"/>
            <a:chExt cx="5319720" cy="8496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8EDE978F-8B20-314E-8CD3-056337265721}"/>
                    </a:ext>
                  </a:extLst>
                </p14:cNvPr>
                <p14:cNvContentPartPr/>
                <p14:nvPr/>
              </p14:nvContentPartPr>
              <p14:xfrm>
                <a:off x="3928267" y="4317778"/>
                <a:ext cx="3386880" cy="49680"/>
              </p14:xfrm>
            </p:contentPart>
          </mc:Choice>
          <mc:Fallback xmlns="">
            <p:pic>
              <p:nvPicPr>
                <p:cNvPr id="14" name="Ink 13">
                  <a:extLst>
                    <a:ext uri="{FF2B5EF4-FFF2-40B4-BE49-F238E27FC236}">
                      <a16:creationId xmlns:a16="http://schemas.microsoft.com/office/drawing/2014/main" id="{8EDE978F-8B20-314E-8CD3-056337265721}"/>
                    </a:ext>
                  </a:extLst>
                </p:cNvPr>
                <p:cNvPicPr/>
                <p:nvPr/>
              </p:nvPicPr>
              <p:blipFill>
                <a:blip r:embed="rId16"/>
                <a:stretch>
                  <a:fillRect/>
                </a:stretch>
              </p:blipFill>
              <p:spPr>
                <a:xfrm>
                  <a:off x="3913147" y="4302658"/>
                  <a:ext cx="3417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6C0ADAF7-84AC-864A-A46E-0CD23D5B4E12}"/>
                    </a:ext>
                  </a:extLst>
                </p14:cNvPr>
                <p14:cNvContentPartPr/>
                <p14:nvPr/>
              </p14:nvContentPartPr>
              <p14:xfrm>
                <a:off x="7837147" y="4367098"/>
                <a:ext cx="1410840" cy="35640"/>
              </p14:xfrm>
            </p:contentPart>
          </mc:Choice>
          <mc:Fallback xmlns="">
            <p:pic>
              <p:nvPicPr>
                <p:cNvPr id="15" name="Ink 14">
                  <a:extLst>
                    <a:ext uri="{FF2B5EF4-FFF2-40B4-BE49-F238E27FC236}">
                      <a16:creationId xmlns:a16="http://schemas.microsoft.com/office/drawing/2014/main" id="{6C0ADAF7-84AC-864A-A46E-0CD23D5B4E12}"/>
                    </a:ext>
                  </a:extLst>
                </p:cNvPr>
                <p:cNvPicPr/>
                <p:nvPr/>
              </p:nvPicPr>
              <p:blipFill>
                <a:blip r:embed="rId18"/>
                <a:stretch>
                  <a:fillRect/>
                </a:stretch>
              </p:blipFill>
              <p:spPr>
                <a:xfrm>
                  <a:off x="7822027" y="4351978"/>
                  <a:ext cx="144108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1AB482FC-A1A0-2D4C-B3A0-9537DAE3DA9F}"/>
                  </a:ext>
                </a:extLst>
              </p14:cNvPr>
              <p14:cNvContentPartPr/>
              <p14:nvPr/>
            </p14:nvContentPartPr>
            <p14:xfrm>
              <a:off x="1557667" y="4707298"/>
              <a:ext cx="437040" cy="41040"/>
            </p14:xfrm>
          </p:contentPart>
        </mc:Choice>
        <mc:Fallback xmlns="">
          <p:pic>
            <p:nvPicPr>
              <p:cNvPr id="17" name="Ink 16">
                <a:extLst>
                  <a:ext uri="{FF2B5EF4-FFF2-40B4-BE49-F238E27FC236}">
                    <a16:creationId xmlns:a16="http://schemas.microsoft.com/office/drawing/2014/main" id="{1AB482FC-A1A0-2D4C-B3A0-9537DAE3DA9F}"/>
                  </a:ext>
                </a:extLst>
              </p:cNvPr>
              <p:cNvPicPr/>
              <p:nvPr/>
            </p:nvPicPr>
            <p:blipFill>
              <a:blip r:embed="rId20"/>
              <a:stretch>
                <a:fillRect/>
              </a:stretch>
            </p:blipFill>
            <p:spPr>
              <a:xfrm>
                <a:off x="1542547" y="4692178"/>
                <a:ext cx="467640" cy="71640"/>
              </a:xfrm>
              <a:prstGeom prst="rect">
                <a:avLst/>
              </a:prstGeom>
            </p:spPr>
          </p:pic>
        </mc:Fallback>
      </mc:AlternateContent>
      <p:grpSp>
        <p:nvGrpSpPr>
          <p:cNvPr id="22" name="Group 21">
            <a:extLst>
              <a:ext uri="{FF2B5EF4-FFF2-40B4-BE49-F238E27FC236}">
                <a16:creationId xmlns:a16="http://schemas.microsoft.com/office/drawing/2014/main" id="{AF7E9A31-08E1-1145-8077-73C10AE85231}"/>
              </a:ext>
            </a:extLst>
          </p:cNvPr>
          <p:cNvGrpSpPr/>
          <p:nvPr/>
        </p:nvGrpSpPr>
        <p:grpSpPr>
          <a:xfrm>
            <a:off x="2574307" y="5397418"/>
            <a:ext cx="8106480" cy="99360"/>
            <a:chOff x="2574307" y="5397418"/>
            <a:chExt cx="8106480" cy="99360"/>
          </a:xfrm>
        </p:grpSpPr>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F489B868-A055-4D46-ABC4-55E1C9F6ADA2}"/>
                    </a:ext>
                  </a:extLst>
                </p14:cNvPr>
                <p14:cNvContentPartPr/>
                <p14:nvPr/>
              </p14:nvContentPartPr>
              <p14:xfrm>
                <a:off x="2574307" y="5418658"/>
                <a:ext cx="1481400" cy="49680"/>
              </p14:xfrm>
            </p:contentPart>
          </mc:Choice>
          <mc:Fallback xmlns="">
            <p:pic>
              <p:nvPicPr>
                <p:cNvPr id="18" name="Ink 17">
                  <a:extLst>
                    <a:ext uri="{FF2B5EF4-FFF2-40B4-BE49-F238E27FC236}">
                      <a16:creationId xmlns:a16="http://schemas.microsoft.com/office/drawing/2014/main" id="{F489B868-A055-4D46-ABC4-55E1C9F6ADA2}"/>
                    </a:ext>
                  </a:extLst>
                </p:cNvPr>
                <p:cNvPicPr/>
                <p:nvPr/>
              </p:nvPicPr>
              <p:blipFill>
                <a:blip r:embed="rId22"/>
                <a:stretch>
                  <a:fillRect/>
                </a:stretch>
              </p:blipFill>
              <p:spPr>
                <a:xfrm>
                  <a:off x="2559187" y="5403178"/>
                  <a:ext cx="1511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640072F3-0225-0342-9133-A36E605F57D5}"/>
                    </a:ext>
                  </a:extLst>
                </p14:cNvPr>
                <p14:cNvContentPartPr/>
                <p14:nvPr/>
              </p14:nvContentPartPr>
              <p14:xfrm>
                <a:off x="4690387" y="5453938"/>
                <a:ext cx="811800" cy="42840"/>
              </p14:xfrm>
            </p:contentPart>
          </mc:Choice>
          <mc:Fallback xmlns="">
            <p:pic>
              <p:nvPicPr>
                <p:cNvPr id="19" name="Ink 18">
                  <a:extLst>
                    <a:ext uri="{FF2B5EF4-FFF2-40B4-BE49-F238E27FC236}">
                      <a16:creationId xmlns:a16="http://schemas.microsoft.com/office/drawing/2014/main" id="{640072F3-0225-0342-9133-A36E605F57D5}"/>
                    </a:ext>
                  </a:extLst>
                </p:cNvPr>
                <p:cNvPicPr/>
                <p:nvPr/>
              </p:nvPicPr>
              <p:blipFill>
                <a:blip r:embed="rId24"/>
                <a:stretch>
                  <a:fillRect/>
                </a:stretch>
              </p:blipFill>
              <p:spPr>
                <a:xfrm>
                  <a:off x="4675267" y="5438458"/>
                  <a:ext cx="842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0B3E954A-C688-0149-B94A-AD925BFD8064}"/>
                    </a:ext>
                  </a:extLst>
                </p14:cNvPr>
                <p14:cNvContentPartPr/>
                <p14:nvPr/>
              </p14:nvContentPartPr>
              <p14:xfrm>
                <a:off x="5946067" y="5397418"/>
                <a:ext cx="4734720" cy="78120"/>
              </p14:xfrm>
            </p:contentPart>
          </mc:Choice>
          <mc:Fallback xmlns="">
            <p:pic>
              <p:nvPicPr>
                <p:cNvPr id="21" name="Ink 20">
                  <a:extLst>
                    <a:ext uri="{FF2B5EF4-FFF2-40B4-BE49-F238E27FC236}">
                      <a16:creationId xmlns:a16="http://schemas.microsoft.com/office/drawing/2014/main" id="{0B3E954A-C688-0149-B94A-AD925BFD8064}"/>
                    </a:ext>
                  </a:extLst>
                </p:cNvPr>
                <p:cNvPicPr/>
                <p:nvPr/>
              </p:nvPicPr>
              <p:blipFill>
                <a:blip r:embed="rId26"/>
                <a:stretch>
                  <a:fillRect/>
                </a:stretch>
              </p:blipFill>
              <p:spPr>
                <a:xfrm>
                  <a:off x="5930947" y="5381938"/>
                  <a:ext cx="4764960" cy="108360"/>
                </a:xfrm>
                <a:prstGeom prst="rect">
                  <a:avLst/>
                </a:prstGeom>
              </p:spPr>
            </p:pic>
          </mc:Fallback>
        </mc:AlternateContent>
      </p:grpSp>
      <p:grpSp>
        <p:nvGrpSpPr>
          <p:cNvPr id="31" name="Group 30">
            <a:extLst>
              <a:ext uri="{FF2B5EF4-FFF2-40B4-BE49-F238E27FC236}">
                <a16:creationId xmlns:a16="http://schemas.microsoft.com/office/drawing/2014/main" id="{5A48EEE7-19BE-D74B-8506-FBB73164E122}"/>
              </a:ext>
            </a:extLst>
          </p:cNvPr>
          <p:cNvGrpSpPr/>
          <p:nvPr/>
        </p:nvGrpSpPr>
        <p:grpSpPr>
          <a:xfrm>
            <a:off x="5212387" y="5768218"/>
            <a:ext cx="1213920" cy="317160"/>
            <a:chOff x="5212387" y="5768218"/>
            <a:chExt cx="1213920" cy="317160"/>
          </a:xfrm>
        </p:grpSpPr>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56B9C926-4AA7-0B4D-B54D-D541E396582C}"/>
                    </a:ext>
                  </a:extLst>
                </p14:cNvPr>
                <p14:cNvContentPartPr/>
                <p14:nvPr/>
              </p14:nvContentPartPr>
              <p14:xfrm>
                <a:off x="5261707" y="5768218"/>
                <a:ext cx="106200" cy="317160"/>
              </p14:xfrm>
            </p:contentPart>
          </mc:Choice>
          <mc:Fallback xmlns="">
            <p:pic>
              <p:nvPicPr>
                <p:cNvPr id="23" name="Ink 22">
                  <a:extLst>
                    <a:ext uri="{FF2B5EF4-FFF2-40B4-BE49-F238E27FC236}">
                      <a16:creationId xmlns:a16="http://schemas.microsoft.com/office/drawing/2014/main" id="{56B9C926-4AA7-0B4D-B54D-D541E396582C}"/>
                    </a:ext>
                  </a:extLst>
                </p:cNvPr>
                <p:cNvPicPr/>
                <p:nvPr/>
              </p:nvPicPr>
              <p:blipFill>
                <a:blip r:embed="rId28"/>
                <a:stretch>
                  <a:fillRect/>
                </a:stretch>
              </p:blipFill>
              <p:spPr>
                <a:xfrm>
                  <a:off x="5246587" y="5752738"/>
                  <a:ext cx="13680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214767D6-A6C7-4C46-BF92-8362723996CA}"/>
                    </a:ext>
                  </a:extLst>
                </p14:cNvPr>
                <p14:cNvContentPartPr/>
                <p14:nvPr/>
              </p14:nvContentPartPr>
              <p14:xfrm>
                <a:off x="5212387" y="5940658"/>
                <a:ext cx="247320" cy="134280"/>
              </p14:xfrm>
            </p:contentPart>
          </mc:Choice>
          <mc:Fallback xmlns="">
            <p:pic>
              <p:nvPicPr>
                <p:cNvPr id="24" name="Ink 23">
                  <a:extLst>
                    <a:ext uri="{FF2B5EF4-FFF2-40B4-BE49-F238E27FC236}">
                      <a16:creationId xmlns:a16="http://schemas.microsoft.com/office/drawing/2014/main" id="{214767D6-A6C7-4C46-BF92-8362723996CA}"/>
                    </a:ext>
                  </a:extLst>
                </p:cNvPr>
                <p:cNvPicPr/>
                <p:nvPr/>
              </p:nvPicPr>
              <p:blipFill>
                <a:blip r:embed="rId30"/>
                <a:stretch>
                  <a:fillRect/>
                </a:stretch>
              </p:blipFill>
              <p:spPr>
                <a:xfrm>
                  <a:off x="5197267" y="5925178"/>
                  <a:ext cx="277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B0B29476-D236-1E4A-A6C3-D4C2ACEFE9A9}"/>
                    </a:ext>
                  </a:extLst>
                </p14:cNvPr>
                <p14:cNvContentPartPr/>
                <p14:nvPr/>
              </p14:nvContentPartPr>
              <p14:xfrm>
                <a:off x="6235507" y="5802778"/>
                <a:ext cx="120240" cy="279360"/>
              </p14:xfrm>
            </p:contentPart>
          </mc:Choice>
          <mc:Fallback xmlns="">
            <p:pic>
              <p:nvPicPr>
                <p:cNvPr id="26" name="Ink 25">
                  <a:extLst>
                    <a:ext uri="{FF2B5EF4-FFF2-40B4-BE49-F238E27FC236}">
                      <a16:creationId xmlns:a16="http://schemas.microsoft.com/office/drawing/2014/main" id="{B0B29476-D236-1E4A-A6C3-D4C2ACEFE9A9}"/>
                    </a:ext>
                  </a:extLst>
                </p:cNvPr>
                <p:cNvPicPr/>
                <p:nvPr/>
              </p:nvPicPr>
              <p:blipFill>
                <a:blip r:embed="rId32"/>
                <a:stretch>
                  <a:fillRect/>
                </a:stretch>
              </p:blipFill>
              <p:spPr>
                <a:xfrm>
                  <a:off x="6220387" y="5787298"/>
                  <a:ext cx="1508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069D2A6C-945B-5D4A-822E-33A4DCACDBDA}"/>
                    </a:ext>
                  </a:extLst>
                </p14:cNvPr>
                <p14:cNvContentPartPr/>
                <p14:nvPr/>
              </p14:nvContentPartPr>
              <p14:xfrm>
                <a:off x="6193027" y="5968738"/>
                <a:ext cx="233280" cy="113400"/>
              </p14:xfrm>
            </p:contentPart>
          </mc:Choice>
          <mc:Fallback xmlns="">
            <p:pic>
              <p:nvPicPr>
                <p:cNvPr id="27" name="Ink 26">
                  <a:extLst>
                    <a:ext uri="{FF2B5EF4-FFF2-40B4-BE49-F238E27FC236}">
                      <a16:creationId xmlns:a16="http://schemas.microsoft.com/office/drawing/2014/main" id="{069D2A6C-945B-5D4A-822E-33A4DCACDBDA}"/>
                    </a:ext>
                  </a:extLst>
                </p:cNvPr>
                <p:cNvPicPr/>
                <p:nvPr/>
              </p:nvPicPr>
              <p:blipFill>
                <a:blip r:embed="rId34"/>
                <a:stretch>
                  <a:fillRect/>
                </a:stretch>
              </p:blipFill>
              <p:spPr>
                <a:xfrm>
                  <a:off x="6177907" y="5953618"/>
                  <a:ext cx="263520" cy="143640"/>
                </a:xfrm>
                <a:prstGeom prst="rect">
                  <a:avLst/>
                </a:prstGeom>
              </p:spPr>
            </p:pic>
          </mc:Fallback>
        </mc:AlternateContent>
      </p:grpSp>
      <p:grpSp>
        <p:nvGrpSpPr>
          <p:cNvPr id="30" name="Group 29">
            <a:extLst>
              <a:ext uri="{FF2B5EF4-FFF2-40B4-BE49-F238E27FC236}">
                <a16:creationId xmlns:a16="http://schemas.microsoft.com/office/drawing/2014/main" id="{54C6D4FC-8702-8346-AF9B-57F1ED291D39}"/>
              </a:ext>
            </a:extLst>
          </p:cNvPr>
          <p:cNvGrpSpPr/>
          <p:nvPr/>
        </p:nvGrpSpPr>
        <p:grpSpPr>
          <a:xfrm>
            <a:off x="7477147" y="5714938"/>
            <a:ext cx="360360" cy="487080"/>
            <a:chOff x="7477147" y="5714938"/>
            <a:chExt cx="360360" cy="487080"/>
          </a:xfrm>
        </p:grpSpPr>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B92EFE79-2059-0F49-9379-28090372EAB3}"/>
                    </a:ext>
                  </a:extLst>
                </p14:cNvPr>
                <p14:cNvContentPartPr/>
                <p14:nvPr/>
              </p14:nvContentPartPr>
              <p14:xfrm>
                <a:off x="7533667" y="5714938"/>
                <a:ext cx="183960" cy="487080"/>
              </p14:xfrm>
            </p:contentPart>
          </mc:Choice>
          <mc:Fallback xmlns="">
            <p:pic>
              <p:nvPicPr>
                <p:cNvPr id="28" name="Ink 27">
                  <a:extLst>
                    <a:ext uri="{FF2B5EF4-FFF2-40B4-BE49-F238E27FC236}">
                      <a16:creationId xmlns:a16="http://schemas.microsoft.com/office/drawing/2014/main" id="{B92EFE79-2059-0F49-9379-28090372EAB3}"/>
                    </a:ext>
                  </a:extLst>
                </p:cNvPr>
                <p:cNvPicPr/>
                <p:nvPr/>
              </p:nvPicPr>
              <p:blipFill>
                <a:blip r:embed="rId36"/>
                <a:stretch>
                  <a:fillRect/>
                </a:stretch>
              </p:blipFill>
              <p:spPr>
                <a:xfrm>
                  <a:off x="7518547" y="5699458"/>
                  <a:ext cx="21420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2354EF67-8054-B242-9DA8-D80474FFD41B}"/>
                    </a:ext>
                  </a:extLst>
                </p14:cNvPr>
                <p14:cNvContentPartPr/>
                <p14:nvPr/>
              </p14:nvContentPartPr>
              <p14:xfrm>
                <a:off x="7477147" y="5947498"/>
                <a:ext cx="360360" cy="254520"/>
              </p14:xfrm>
            </p:contentPart>
          </mc:Choice>
          <mc:Fallback xmlns="">
            <p:pic>
              <p:nvPicPr>
                <p:cNvPr id="29" name="Ink 28">
                  <a:extLst>
                    <a:ext uri="{FF2B5EF4-FFF2-40B4-BE49-F238E27FC236}">
                      <a16:creationId xmlns:a16="http://schemas.microsoft.com/office/drawing/2014/main" id="{2354EF67-8054-B242-9DA8-D80474FFD41B}"/>
                    </a:ext>
                  </a:extLst>
                </p:cNvPr>
                <p:cNvPicPr/>
                <p:nvPr/>
              </p:nvPicPr>
              <p:blipFill>
                <a:blip r:embed="rId38"/>
                <a:stretch>
                  <a:fillRect/>
                </a:stretch>
              </p:blipFill>
              <p:spPr>
                <a:xfrm>
                  <a:off x="7462027" y="5932378"/>
                  <a:ext cx="390600" cy="284760"/>
                </a:xfrm>
                <a:prstGeom prst="rect">
                  <a:avLst/>
                </a:prstGeom>
              </p:spPr>
            </p:pic>
          </mc:Fallback>
        </mc:AlternateContent>
      </p:grpSp>
    </p:spTree>
    <p:extLst>
      <p:ext uri="{BB962C8B-B14F-4D97-AF65-F5344CB8AC3E}">
        <p14:creationId xmlns:p14="http://schemas.microsoft.com/office/powerpoint/2010/main" val="105191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7</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L-2 Parameter Norm Regularization</a:t>
            </a:r>
            <a:endParaRPr sz="36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838200" y="1380672"/>
                <a:ext cx="11072149" cy="5074210"/>
              </a:xfrm>
              <a:prstGeom prst="rect">
                <a:avLst/>
              </a:prstGeom>
              <a:noFill/>
            </p:spPr>
            <p:txBody>
              <a:bodyPr wrap="square" rtlCol="0">
                <a:spAutoFit/>
              </a:bodyPr>
              <a:lstStyle/>
              <a:p>
                <a:pPr marL="285750" indent="-285750">
                  <a:buFont typeface="Arial" charset="0"/>
                  <a:buChar char="•"/>
                </a:pPr>
                <a:r>
                  <a:rPr lang="en-US" sz="2400" dirty="0"/>
                  <a:t>L-2 parameter norm penalty is commonly known as </a:t>
                </a:r>
                <a:r>
                  <a:rPr lang="en-US" sz="2400" b="1" dirty="0"/>
                  <a:t>Weight Decay</a:t>
                </a:r>
              </a:p>
              <a:p>
                <a:pPr marL="285750" indent="-285750">
                  <a:buFont typeface="Arial" charset="0"/>
                  <a:buChar char="•"/>
                </a:pPr>
                <a:endParaRPr lang="en-US" sz="2400" b="1" dirty="0"/>
              </a:p>
              <a:p>
                <a:pPr marL="285750" indent="-285750">
                  <a:buFont typeface="Arial" charset="0"/>
                  <a:buChar char="•"/>
                </a:pPr>
                <a:r>
                  <a:rPr lang="en-US" sz="2400" dirty="0"/>
                  <a:t>We can gain some insight into the behavior of weight decay regularization by studying the gradient of the regularized objective function.</a:t>
                </a:r>
              </a:p>
              <a:p>
                <a:pPr marL="285750" indent="-285750">
                  <a:buFont typeface="Arial" charset="0"/>
                  <a:buChar char="•"/>
                </a:pPr>
                <a:endParaRPr lang="en-US" sz="2400" dirty="0"/>
              </a:p>
              <a:p>
                <a:pPr marL="285750" indent="-285750">
                  <a:buFont typeface="Arial" charset="0"/>
                  <a:buChar char="•"/>
                </a:pP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charset="0"/>
                          </a:rPr>
                          <m:t>𝐽</m:t>
                        </m:r>
                      </m:e>
                    </m:acc>
                    <m:d>
                      <m:dPr>
                        <m:ctrlPr>
                          <a:rPr lang="en-US" sz="2400" b="0" i="1" smtClean="0">
                            <a:latin typeface="Cambria Math" panose="02040503050406030204" pitchFamily="18" charset="0"/>
                          </a:rPr>
                        </m:ctrlPr>
                      </m:dPr>
                      <m:e>
                        <m:r>
                          <a:rPr lang="en-US" sz="2400" b="0" i="1" smtClean="0">
                            <a:latin typeface="Cambria Math" charset="0"/>
                          </a:rPr>
                          <m:t>𝑤</m:t>
                        </m:r>
                      </m:e>
                    </m:d>
                    <m:r>
                      <a:rPr lang="en-US" sz="2400" b="0" i="1" smtClean="0">
                        <a:latin typeface="Cambria Math" charset="0"/>
                      </a:rPr>
                      <m:t>=</m:t>
                    </m:r>
                    <m:r>
                      <a:rPr lang="en-US" sz="2400" b="0" i="1" smtClean="0">
                        <a:latin typeface="Cambria Math" charset="0"/>
                      </a:rPr>
                      <m:t>𝐽</m:t>
                    </m:r>
                    <m:d>
                      <m:dPr>
                        <m:ctrlPr>
                          <a:rPr lang="en-US" sz="2400" b="0" i="1" smtClean="0">
                            <a:latin typeface="Cambria Math" panose="02040503050406030204" pitchFamily="18" charset="0"/>
                          </a:rPr>
                        </m:ctrlPr>
                      </m:dPr>
                      <m:e>
                        <m:r>
                          <a:rPr lang="en-US" sz="2400" b="0" i="1" smtClean="0">
                            <a:latin typeface="Cambria Math" charset="0"/>
                          </a:rPr>
                          <m:t>𝑤</m:t>
                        </m:r>
                      </m:e>
                    </m:d>
                    <m:r>
                      <a:rPr lang="en-US" sz="2400" b="0" i="1" smtClean="0">
                        <a:latin typeface="Cambria Math" charset="0"/>
                      </a:rPr>
                      <m:t>+</m:t>
                    </m:r>
                    <m:f>
                      <m:fPr>
                        <m:ctrlPr>
                          <a:rPr lang="mr-IN" sz="2400" b="0" i="1" smtClean="0">
                            <a:latin typeface="Cambria Math" panose="02040503050406030204" pitchFamily="18" charset="0"/>
                          </a:rPr>
                        </m:ctrlPr>
                      </m:fPr>
                      <m:num>
                        <m:r>
                          <a:rPr lang="en-US" sz="2400" b="0" i="1" smtClean="0">
                            <a:latin typeface="Cambria Math" charset="0"/>
                          </a:rPr>
                          <m:t>𝛼</m:t>
                        </m:r>
                      </m:num>
                      <m:den>
                        <m:r>
                          <a:rPr lang="en-US" sz="2400" b="0" i="1" smtClean="0">
                            <a:latin typeface="Cambria Math" charset="0"/>
                          </a:rPr>
                          <m:t>2</m:t>
                        </m:r>
                      </m:den>
                    </m:f>
                    <m:sSup>
                      <m:sSupPr>
                        <m:ctrlPr>
                          <a:rPr lang="mr-IN" sz="2400" b="0" i="1" smtClean="0">
                            <a:latin typeface="Cambria Math" panose="02040503050406030204" pitchFamily="18" charset="0"/>
                          </a:rPr>
                        </m:ctrlPr>
                      </m:sSupPr>
                      <m:e>
                        <m:r>
                          <a:rPr lang="en-US" sz="2400" b="0" i="1" smtClean="0">
                            <a:latin typeface="Cambria Math" charset="0"/>
                          </a:rPr>
                          <m:t>𝑤</m:t>
                        </m:r>
                      </m:e>
                      <m:sup>
                        <m:r>
                          <a:rPr lang="en-US" sz="2400" b="0" i="1" smtClean="0">
                            <a:latin typeface="Cambria Math" charset="0"/>
                          </a:rPr>
                          <m:t>𝑇</m:t>
                        </m:r>
                      </m:sup>
                    </m:sSup>
                    <m:r>
                      <a:rPr lang="en-US" sz="2400" b="0" i="1" smtClean="0">
                        <a:latin typeface="Cambria Math" charset="0"/>
                      </a:rPr>
                      <m:t>𝑤</m:t>
                    </m:r>
                  </m:oMath>
                </a14:m>
                <a:endParaRPr lang="en-US" sz="2400" dirty="0"/>
              </a:p>
              <a:p>
                <a:pPr marL="285750" indent="-285750">
                  <a:buFont typeface="Arial" charset="0"/>
                  <a:buChar char="•"/>
                </a:pPr>
                <a:r>
                  <a:rPr lang="en-US" sz="2400" dirty="0"/>
                  <a:t>The gradient is  </a:t>
                </a:r>
                <a14:m>
                  <m:oMath xmlns:m="http://schemas.openxmlformats.org/officeDocument/2006/math">
                    <m:sSub>
                      <m:sSubPr>
                        <m:ctrlPr>
                          <a:rPr lang="en-US" sz="2400" b="0" i="1" smtClean="0">
                            <a:solidFill>
                              <a:prstClr val="black"/>
                            </a:solidFill>
                            <a:latin typeface="Cambria Math" panose="02040503050406030204" pitchFamily="18" charset="0"/>
                          </a:rPr>
                        </m:ctrlPr>
                      </m:sSubPr>
                      <m:e>
                        <m:r>
                          <a:rPr lang="en-US" sz="2400" b="0" i="0" smtClean="0">
                            <a:solidFill>
                              <a:prstClr val="black"/>
                            </a:solidFill>
                            <a:latin typeface="Cambria Math" charset="0"/>
                          </a:rPr>
                          <m:t>𝛻</m:t>
                        </m:r>
                      </m:e>
                      <m:sub>
                        <m:r>
                          <a:rPr lang="en-US" sz="2400" b="0" i="1" smtClean="0">
                            <a:solidFill>
                              <a:prstClr val="black"/>
                            </a:solidFill>
                            <a:latin typeface="Cambria Math" charset="0"/>
                          </a:rPr>
                          <m:t>𝑤</m:t>
                        </m:r>
                      </m:sub>
                    </m:sSub>
                    <m:acc>
                      <m:accPr>
                        <m:chr m:val="̃"/>
                        <m:ctrlPr>
                          <a:rPr lang="en-US" sz="2400" i="1">
                            <a:solidFill>
                              <a:prstClr val="black"/>
                            </a:solidFill>
                            <a:latin typeface="Cambria Math" panose="02040503050406030204" pitchFamily="18" charset="0"/>
                          </a:rPr>
                        </m:ctrlPr>
                      </m:accPr>
                      <m:e>
                        <m:r>
                          <a:rPr lang="en-US" sz="2400" b="0" i="1" smtClean="0">
                            <a:solidFill>
                              <a:prstClr val="black"/>
                            </a:solidFill>
                            <a:latin typeface="Cambria Math" charset="0"/>
                          </a:rPr>
                          <m:t> </m:t>
                        </m:r>
                        <m:r>
                          <a:rPr lang="en-US" sz="2400" i="1">
                            <a:solidFill>
                              <a:prstClr val="black"/>
                            </a:solidFill>
                            <a:latin typeface="Cambria Math" charset="0"/>
                          </a:rPr>
                          <m:t>𝐽</m:t>
                        </m:r>
                      </m:e>
                    </m:acc>
                    <m:d>
                      <m:dPr>
                        <m:ctrlPr>
                          <a:rPr lang="en-US" sz="2400" i="1">
                            <a:solidFill>
                              <a:prstClr val="black"/>
                            </a:solidFill>
                            <a:latin typeface="Cambria Math" panose="02040503050406030204" pitchFamily="18" charset="0"/>
                          </a:rPr>
                        </m:ctrlPr>
                      </m:dPr>
                      <m:e>
                        <m:r>
                          <a:rPr lang="en-US" sz="2400" i="1">
                            <a:solidFill>
                              <a:prstClr val="black"/>
                            </a:solidFill>
                            <a:latin typeface="Cambria Math" charset="0"/>
                          </a:rPr>
                          <m:t>𝑤</m:t>
                        </m:r>
                      </m:e>
                    </m:d>
                    <m:r>
                      <a:rPr lang="en-US" sz="2400" i="1">
                        <a:solidFill>
                          <a:prstClr val="black"/>
                        </a:solidFill>
                        <a:latin typeface="Cambria Math" charset="0"/>
                      </a:rPr>
                      <m:t>=</m:t>
                    </m:r>
                    <m:sSub>
                      <m:sSubPr>
                        <m:ctrlPr>
                          <a:rPr lang="en-US" sz="2400" i="1">
                            <a:solidFill>
                              <a:prstClr val="black"/>
                            </a:solidFill>
                            <a:latin typeface="Cambria Math" panose="02040503050406030204" pitchFamily="18" charset="0"/>
                          </a:rPr>
                        </m:ctrlPr>
                      </m:sSubPr>
                      <m:e>
                        <m:r>
                          <a:rPr lang="en-US" sz="2400">
                            <a:solidFill>
                              <a:prstClr val="black"/>
                            </a:solidFill>
                            <a:latin typeface="Cambria Math" charset="0"/>
                          </a:rPr>
                          <m:t>𝛻</m:t>
                        </m:r>
                      </m:e>
                      <m:sub>
                        <m:r>
                          <a:rPr lang="en-US" sz="2400" i="1">
                            <a:solidFill>
                              <a:prstClr val="black"/>
                            </a:solidFill>
                            <a:latin typeface="Cambria Math" charset="0"/>
                          </a:rPr>
                          <m:t>𝑤</m:t>
                        </m:r>
                      </m:sub>
                    </m:sSub>
                    <m:r>
                      <a:rPr lang="en-US" sz="2400" i="1">
                        <a:solidFill>
                          <a:prstClr val="black"/>
                        </a:solidFill>
                        <a:latin typeface="Cambria Math" charset="0"/>
                      </a:rPr>
                      <m:t>𝐽</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charset="0"/>
                          </a:rPr>
                          <m:t>𝑤</m:t>
                        </m:r>
                      </m:e>
                    </m:d>
                    <m:r>
                      <a:rPr lang="en-US" sz="2400" b="0" i="1" smtClean="0">
                        <a:solidFill>
                          <a:prstClr val="black"/>
                        </a:solidFill>
                        <a:latin typeface="Cambria Math" charset="0"/>
                      </a:rPr>
                      <m:t>+</m:t>
                    </m:r>
                    <m:r>
                      <a:rPr lang="en-US" sz="2400" b="0" i="1" smtClean="0">
                        <a:solidFill>
                          <a:prstClr val="black"/>
                        </a:solidFill>
                        <a:latin typeface="Cambria Math" charset="0"/>
                      </a:rPr>
                      <m:t>𝛼</m:t>
                    </m:r>
                    <m:r>
                      <a:rPr lang="en-US" sz="2400" b="0" i="1" smtClean="0">
                        <a:solidFill>
                          <a:prstClr val="black"/>
                        </a:solidFill>
                        <a:latin typeface="Cambria Math" charset="0"/>
                      </a:rPr>
                      <m:t>𝑤</m:t>
                    </m:r>
                  </m:oMath>
                </a14:m>
                <a:endParaRPr lang="en-US" sz="2400" dirty="0"/>
              </a:p>
              <a:p>
                <a:pPr marL="285750" indent="-285750">
                  <a:buFont typeface="Arial" charset="0"/>
                  <a:buChar char="•"/>
                </a:pPr>
                <a:endParaRPr lang="en-US" sz="2400" dirty="0"/>
              </a:p>
              <a:p>
                <a:pPr marL="285750" indent="-285750">
                  <a:buFont typeface="Arial" charset="0"/>
                  <a:buChar char="•"/>
                </a:pPr>
                <a:r>
                  <a:rPr lang="en-US" sz="2400" dirty="0"/>
                  <a:t>So, the update step is</a:t>
                </a:r>
                <a:br>
                  <a:rPr lang="en-US" sz="2400" dirty="0"/>
                </a:br>
                <a14:m>
                  <m:oMath xmlns:m="http://schemas.openxmlformats.org/officeDocument/2006/math">
                    <m:r>
                      <a:rPr lang="en-US" sz="2400" b="0" i="1" smtClean="0">
                        <a:latin typeface="Cambria Math" charset="0"/>
                      </a:rPr>
                      <m:t>𝑤</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𝑤</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𝜖</m:t>
                    </m:r>
                    <m:d>
                      <m:dPr>
                        <m:ctrlPr>
                          <a:rPr lang="en-US" sz="2400" b="0" i="1" smtClean="0">
                            <a:latin typeface="Cambria Math" panose="02040503050406030204" pitchFamily="18" charset="0"/>
                            <a:ea typeface="Cambria Math" charset="0"/>
                            <a:cs typeface="Cambria Math" charset="0"/>
                          </a:rPr>
                        </m:ctrlPr>
                      </m:dPr>
                      <m:e>
                        <m:sSub>
                          <m:sSubPr>
                            <m:ctrlPr>
                              <a:rPr lang="en-US" sz="2400" i="1">
                                <a:solidFill>
                                  <a:prstClr val="black"/>
                                </a:solidFill>
                                <a:latin typeface="Cambria Math" panose="02040503050406030204" pitchFamily="18" charset="0"/>
                              </a:rPr>
                            </m:ctrlPr>
                          </m:sSubPr>
                          <m:e>
                            <m:r>
                              <a:rPr lang="en-US" sz="2400">
                                <a:solidFill>
                                  <a:prstClr val="black"/>
                                </a:solidFill>
                                <a:latin typeface="Cambria Math" charset="0"/>
                              </a:rPr>
                              <m:t>𝛻</m:t>
                            </m:r>
                          </m:e>
                          <m:sub>
                            <m:r>
                              <a:rPr lang="en-US" sz="2400" i="1">
                                <a:solidFill>
                                  <a:prstClr val="black"/>
                                </a:solidFill>
                                <a:latin typeface="Cambria Math" charset="0"/>
                              </a:rPr>
                              <m:t>𝑤</m:t>
                            </m:r>
                          </m:sub>
                        </m:sSub>
                        <m:r>
                          <a:rPr lang="en-US" sz="2400" i="1">
                            <a:solidFill>
                              <a:prstClr val="black"/>
                            </a:solidFill>
                            <a:latin typeface="Cambria Math" charset="0"/>
                          </a:rPr>
                          <m:t>𝐽</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charset="0"/>
                              </a:rPr>
                              <m:t>𝑤</m:t>
                            </m:r>
                          </m:e>
                        </m:d>
                        <m:r>
                          <a:rPr lang="en-US" sz="2400" i="1">
                            <a:solidFill>
                              <a:prstClr val="black"/>
                            </a:solidFill>
                            <a:latin typeface="Cambria Math" charset="0"/>
                          </a:rPr>
                          <m:t>+</m:t>
                        </m:r>
                        <m:r>
                          <a:rPr lang="en-US" sz="2400" b="0" i="1" smtClean="0">
                            <a:solidFill>
                              <a:prstClr val="black"/>
                            </a:solidFill>
                            <a:latin typeface="Cambria Math" charset="0"/>
                          </a:rPr>
                          <m:t>𝛼</m:t>
                        </m:r>
                        <m:r>
                          <a:rPr lang="en-US" sz="2400" i="1">
                            <a:solidFill>
                              <a:prstClr val="black"/>
                            </a:solidFill>
                            <a:latin typeface="Cambria Math" charset="0"/>
                          </a:rPr>
                          <m:t>𝑤</m:t>
                        </m:r>
                      </m:e>
                    </m:d>
                  </m:oMath>
                </a14:m>
                <a:br>
                  <a:rPr lang="en-US" sz="2400" b="0" dirty="0">
                    <a:ea typeface="Cambria Math" charset="0"/>
                    <a:cs typeface="Cambria Math" charset="0"/>
                  </a:rPr>
                </a:br>
                <a14:m>
                  <m:oMath xmlns:m="http://schemas.openxmlformats.org/officeDocument/2006/math">
                    <m:r>
                      <a:rPr lang="en-US" sz="2400" b="0" i="0" smtClean="0">
                        <a:latin typeface="Cambria Math" charset="0"/>
                        <a:ea typeface="Cambria Math" charset="0"/>
                        <a:cs typeface="Cambria Math" charset="0"/>
                      </a:rPr>
                      <m:t>     </m:t>
                    </m:r>
                    <m:r>
                      <a:rPr lang="en-US" sz="2400" b="0" i="1" smtClean="0">
                        <a:latin typeface="Cambria Math" charset="0"/>
                        <a:ea typeface="Cambria Math" charset="0"/>
                        <a:cs typeface="Cambria Math" charset="0"/>
                      </a:rPr>
                      <m:t>=</m:t>
                    </m:r>
                    <m:d>
                      <m:dPr>
                        <m:ctrlPr>
                          <a:rPr lang="en-US" sz="2400" b="0" i="1" smtClean="0">
                            <a:latin typeface="Cambria Math" panose="02040503050406030204" pitchFamily="18" charset="0"/>
                            <a:ea typeface="Cambria Math" charset="0"/>
                            <a:cs typeface="Cambria Math" charset="0"/>
                          </a:rPr>
                        </m:ctrlPr>
                      </m:dPr>
                      <m:e>
                        <m:r>
                          <a:rPr lang="en-US" sz="2400" b="0" i="1" smtClean="0">
                            <a:latin typeface="Cambria Math" charset="0"/>
                            <a:ea typeface="Cambria Math" charset="0"/>
                            <a:cs typeface="Cambria Math" charset="0"/>
                          </a:rPr>
                          <m:t>1−</m:t>
                        </m:r>
                        <m:r>
                          <a:rPr lang="en-US" sz="2400" b="0" i="1" smtClean="0">
                            <a:latin typeface="Cambria Math" charset="0"/>
                            <a:ea typeface="Cambria Math" charset="0"/>
                            <a:cs typeface="Cambria Math" charset="0"/>
                          </a:rPr>
                          <m:t>𝜖𝛼</m:t>
                        </m:r>
                      </m:e>
                    </m:d>
                    <m:r>
                      <a:rPr lang="en-US" sz="2400" b="0" i="1" smtClean="0">
                        <a:latin typeface="Cambria Math" charset="0"/>
                        <a:ea typeface="Cambria Math" charset="0"/>
                        <a:cs typeface="Cambria Math" charset="0"/>
                      </a:rPr>
                      <m:t>𝑤</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𝜖</m:t>
                    </m:r>
                    <m:sSub>
                      <m:sSubPr>
                        <m:ctrlPr>
                          <a:rPr lang="en-US" sz="2400" i="1">
                            <a:solidFill>
                              <a:prstClr val="black"/>
                            </a:solidFill>
                            <a:latin typeface="Cambria Math" panose="02040503050406030204" pitchFamily="18" charset="0"/>
                          </a:rPr>
                        </m:ctrlPr>
                      </m:sSubPr>
                      <m:e>
                        <m:r>
                          <a:rPr lang="en-US" sz="2400">
                            <a:solidFill>
                              <a:prstClr val="black"/>
                            </a:solidFill>
                            <a:latin typeface="Cambria Math" charset="0"/>
                          </a:rPr>
                          <m:t>𝛻</m:t>
                        </m:r>
                      </m:e>
                      <m:sub>
                        <m:r>
                          <a:rPr lang="en-US" sz="2400" i="1">
                            <a:solidFill>
                              <a:prstClr val="black"/>
                            </a:solidFill>
                            <a:latin typeface="Cambria Math" charset="0"/>
                          </a:rPr>
                          <m:t>𝑤</m:t>
                        </m:r>
                      </m:sub>
                    </m:sSub>
                    <m:r>
                      <a:rPr lang="en-US" sz="2400" i="1">
                        <a:solidFill>
                          <a:prstClr val="black"/>
                        </a:solidFill>
                        <a:latin typeface="Cambria Math" charset="0"/>
                      </a:rPr>
                      <m:t>𝐽</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charset="0"/>
                          </a:rPr>
                          <m:t>𝑤</m:t>
                        </m:r>
                      </m:e>
                    </m:d>
                  </m:oMath>
                </a14:m>
                <a:endParaRPr lang="en-US" sz="2400" dirty="0"/>
              </a:p>
              <a:p>
                <a:pPr marL="285750" indent="-285750">
                  <a:buFont typeface="Arial" charset="0"/>
                  <a:buChar char="•"/>
                </a:pPr>
                <a:r>
                  <a:rPr lang="en-US" sz="2400" dirty="0"/>
                  <a:t>The addition of weight decay term modifies the learning rule to shrink the weight vector further before performing the usual gradient update</a:t>
                </a:r>
              </a:p>
            </p:txBody>
          </p:sp>
        </mc:Choice>
        <mc:Fallback xmlns="">
          <p:sp>
            <p:nvSpPr>
              <p:cNvPr id="2" name="TextBox 1"/>
              <p:cNvSpPr txBox="1">
                <a:spLocks noRot="1" noChangeAspect="1" noMove="1" noResize="1" noEditPoints="1" noAdjustHandles="1" noChangeArrowheads="1" noChangeShapeType="1" noTextEdit="1"/>
              </p:cNvSpPr>
              <p:nvPr/>
            </p:nvSpPr>
            <p:spPr>
              <a:xfrm>
                <a:off x="838200" y="1380672"/>
                <a:ext cx="11072149" cy="5074210"/>
              </a:xfrm>
              <a:prstGeom prst="rect">
                <a:avLst/>
              </a:prstGeom>
              <a:blipFill rotWithShape="0">
                <a:blip r:embed="rId2"/>
                <a:stretch>
                  <a:fillRect l="-771" t="-960" r="-1377" b="-72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014A15E-6AF7-BF4F-BF9A-117BD1292EB0}"/>
                  </a:ext>
                </a:extLst>
              </p14:cNvPr>
              <p14:cNvContentPartPr/>
              <p14:nvPr/>
            </p14:nvContentPartPr>
            <p14:xfrm>
              <a:off x="7505587" y="1897858"/>
              <a:ext cx="1880280" cy="148680"/>
            </p14:xfrm>
          </p:contentPart>
        </mc:Choice>
        <mc:Fallback xmlns="">
          <p:pic>
            <p:nvPicPr>
              <p:cNvPr id="3" name="Ink 2">
                <a:extLst>
                  <a:ext uri="{FF2B5EF4-FFF2-40B4-BE49-F238E27FC236}">
                    <a16:creationId xmlns:a16="http://schemas.microsoft.com/office/drawing/2014/main" id="{3014A15E-6AF7-BF4F-BF9A-117BD1292EB0}"/>
                  </a:ext>
                </a:extLst>
              </p:cNvPr>
              <p:cNvPicPr/>
              <p:nvPr/>
            </p:nvPicPr>
            <p:blipFill>
              <a:blip r:embed="rId4"/>
              <a:stretch>
                <a:fillRect/>
              </a:stretch>
            </p:blipFill>
            <p:spPr>
              <a:xfrm>
                <a:off x="7490107" y="1882378"/>
                <a:ext cx="1910880" cy="178920"/>
              </a:xfrm>
              <a:prstGeom prst="rect">
                <a:avLst/>
              </a:prstGeom>
            </p:spPr>
          </p:pic>
        </mc:Fallback>
      </mc:AlternateContent>
      <p:grpSp>
        <p:nvGrpSpPr>
          <p:cNvPr id="13" name="Group 12">
            <a:extLst>
              <a:ext uri="{FF2B5EF4-FFF2-40B4-BE49-F238E27FC236}">
                <a16:creationId xmlns:a16="http://schemas.microsoft.com/office/drawing/2014/main" id="{B18AA987-1D55-EC49-B74C-3084D9E7F23D}"/>
              </a:ext>
            </a:extLst>
          </p:cNvPr>
          <p:cNvGrpSpPr/>
          <p:nvPr/>
        </p:nvGrpSpPr>
        <p:grpSpPr>
          <a:xfrm>
            <a:off x="6778747" y="2525698"/>
            <a:ext cx="4787280" cy="113400"/>
            <a:chOff x="6778747" y="2525698"/>
            <a:chExt cx="4787280" cy="11340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0CBB43D-C3E1-9F4B-9151-73A9E752562C}"/>
                    </a:ext>
                  </a:extLst>
                </p14:cNvPr>
                <p14:cNvContentPartPr/>
                <p14:nvPr/>
              </p14:nvContentPartPr>
              <p14:xfrm>
                <a:off x="6778747" y="2525698"/>
                <a:ext cx="3027240" cy="84960"/>
              </p14:xfrm>
            </p:contentPart>
          </mc:Choice>
          <mc:Fallback xmlns="">
            <p:pic>
              <p:nvPicPr>
                <p:cNvPr id="7" name="Ink 6">
                  <a:extLst>
                    <a:ext uri="{FF2B5EF4-FFF2-40B4-BE49-F238E27FC236}">
                      <a16:creationId xmlns:a16="http://schemas.microsoft.com/office/drawing/2014/main" id="{70CBB43D-C3E1-9F4B-9151-73A9E752562C}"/>
                    </a:ext>
                  </a:extLst>
                </p:cNvPr>
                <p:cNvPicPr/>
                <p:nvPr/>
              </p:nvPicPr>
              <p:blipFill>
                <a:blip r:embed="rId6"/>
                <a:stretch>
                  <a:fillRect/>
                </a:stretch>
              </p:blipFill>
              <p:spPr>
                <a:xfrm>
                  <a:off x="6763627" y="2510578"/>
                  <a:ext cx="3057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0413EFBA-D990-2842-BC5D-B4C6E8678ADF}"/>
                    </a:ext>
                  </a:extLst>
                </p14:cNvPr>
                <p14:cNvContentPartPr/>
                <p14:nvPr/>
              </p14:nvContentPartPr>
              <p14:xfrm>
                <a:off x="10370107" y="2542978"/>
                <a:ext cx="1195920" cy="96120"/>
              </p14:xfrm>
            </p:contentPart>
          </mc:Choice>
          <mc:Fallback xmlns="">
            <p:pic>
              <p:nvPicPr>
                <p:cNvPr id="9" name="Ink 8">
                  <a:extLst>
                    <a:ext uri="{FF2B5EF4-FFF2-40B4-BE49-F238E27FC236}">
                      <a16:creationId xmlns:a16="http://schemas.microsoft.com/office/drawing/2014/main" id="{0413EFBA-D990-2842-BC5D-B4C6E8678ADF}"/>
                    </a:ext>
                  </a:extLst>
                </p:cNvPr>
                <p:cNvPicPr/>
                <p:nvPr/>
              </p:nvPicPr>
              <p:blipFill>
                <a:blip r:embed="rId8"/>
                <a:stretch>
                  <a:fillRect/>
                </a:stretch>
              </p:blipFill>
              <p:spPr>
                <a:xfrm>
                  <a:off x="10354987" y="2527858"/>
                  <a:ext cx="1226520" cy="126720"/>
                </a:xfrm>
                <a:prstGeom prst="rect">
                  <a:avLst/>
                </a:prstGeom>
              </p:spPr>
            </p:pic>
          </mc:Fallback>
        </mc:AlternateContent>
      </p:grpSp>
      <p:grpSp>
        <p:nvGrpSpPr>
          <p:cNvPr id="30" name="Group 29">
            <a:extLst>
              <a:ext uri="{FF2B5EF4-FFF2-40B4-BE49-F238E27FC236}">
                <a16:creationId xmlns:a16="http://schemas.microsoft.com/office/drawing/2014/main" id="{15389F53-2975-9B4B-A63F-78C867AB87A2}"/>
              </a:ext>
            </a:extLst>
          </p:cNvPr>
          <p:cNvGrpSpPr/>
          <p:nvPr/>
        </p:nvGrpSpPr>
        <p:grpSpPr>
          <a:xfrm>
            <a:off x="1353187" y="2892538"/>
            <a:ext cx="8403480" cy="769680"/>
            <a:chOff x="1353187" y="2892538"/>
            <a:chExt cx="8403480" cy="769680"/>
          </a:xfrm>
        </p:grpSpPr>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002681F4-2876-C949-ACA9-3B07F4E68866}"/>
                    </a:ext>
                  </a:extLst>
                </p14:cNvPr>
                <p14:cNvContentPartPr/>
                <p14:nvPr/>
              </p14:nvContentPartPr>
              <p14:xfrm>
                <a:off x="1748107" y="2892538"/>
                <a:ext cx="3443400" cy="148680"/>
              </p14:xfrm>
            </p:contentPart>
          </mc:Choice>
          <mc:Fallback xmlns="">
            <p:pic>
              <p:nvPicPr>
                <p:cNvPr id="10" name="Ink 9">
                  <a:extLst>
                    <a:ext uri="{FF2B5EF4-FFF2-40B4-BE49-F238E27FC236}">
                      <a16:creationId xmlns:a16="http://schemas.microsoft.com/office/drawing/2014/main" id="{002681F4-2876-C949-ACA9-3B07F4E68866}"/>
                    </a:ext>
                  </a:extLst>
                </p:cNvPr>
                <p:cNvPicPr/>
                <p:nvPr/>
              </p:nvPicPr>
              <p:blipFill>
                <a:blip r:embed="rId10"/>
                <a:stretch>
                  <a:fillRect/>
                </a:stretch>
              </p:blipFill>
              <p:spPr>
                <a:xfrm>
                  <a:off x="1732987" y="2877418"/>
                  <a:ext cx="3474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B4EDCB15-3703-E849-84CD-A3C82C897284}"/>
                    </a:ext>
                  </a:extLst>
                </p14:cNvPr>
                <p14:cNvContentPartPr/>
                <p14:nvPr/>
              </p14:nvContentPartPr>
              <p14:xfrm>
                <a:off x="5438107" y="2913778"/>
                <a:ext cx="1912320" cy="113400"/>
              </p14:xfrm>
            </p:contentPart>
          </mc:Choice>
          <mc:Fallback xmlns="">
            <p:pic>
              <p:nvPicPr>
                <p:cNvPr id="11" name="Ink 10">
                  <a:extLst>
                    <a:ext uri="{FF2B5EF4-FFF2-40B4-BE49-F238E27FC236}">
                      <a16:creationId xmlns:a16="http://schemas.microsoft.com/office/drawing/2014/main" id="{B4EDCB15-3703-E849-84CD-A3C82C897284}"/>
                    </a:ext>
                  </a:extLst>
                </p:cNvPr>
                <p:cNvPicPr/>
                <p:nvPr/>
              </p:nvPicPr>
              <p:blipFill>
                <a:blip r:embed="rId12"/>
                <a:stretch>
                  <a:fillRect/>
                </a:stretch>
              </p:blipFill>
              <p:spPr>
                <a:xfrm>
                  <a:off x="5422987" y="2898658"/>
                  <a:ext cx="1942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93CA11AA-7D83-E947-8BB3-101F6265EAAC}"/>
                    </a:ext>
                  </a:extLst>
                </p14:cNvPr>
                <p14:cNvContentPartPr/>
                <p14:nvPr/>
              </p14:nvContentPartPr>
              <p14:xfrm>
                <a:off x="3719827" y="2913778"/>
                <a:ext cx="2586600" cy="49680"/>
              </p14:xfrm>
            </p:contentPart>
          </mc:Choice>
          <mc:Fallback xmlns="">
            <p:pic>
              <p:nvPicPr>
                <p:cNvPr id="14" name="Ink 13">
                  <a:extLst>
                    <a:ext uri="{FF2B5EF4-FFF2-40B4-BE49-F238E27FC236}">
                      <a16:creationId xmlns:a16="http://schemas.microsoft.com/office/drawing/2014/main" id="{93CA11AA-7D83-E947-8BB3-101F6265EAAC}"/>
                    </a:ext>
                  </a:extLst>
                </p:cNvPr>
                <p:cNvPicPr/>
                <p:nvPr/>
              </p:nvPicPr>
              <p:blipFill>
                <a:blip r:embed="rId14"/>
                <a:stretch>
                  <a:fillRect/>
                </a:stretch>
              </p:blipFill>
              <p:spPr>
                <a:xfrm>
                  <a:off x="3704707" y="2898658"/>
                  <a:ext cx="2617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FF6C1F70-3F6C-D14F-AC65-B3846774E694}"/>
                    </a:ext>
                  </a:extLst>
                </p14:cNvPr>
                <p14:cNvContentPartPr/>
                <p14:nvPr/>
              </p14:nvContentPartPr>
              <p14:xfrm>
                <a:off x="1353187" y="3040858"/>
                <a:ext cx="444960" cy="232560"/>
              </p14:xfrm>
            </p:contentPart>
          </mc:Choice>
          <mc:Fallback xmlns="">
            <p:pic>
              <p:nvPicPr>
                <p:cNvPr id="16" name="Ink 15">
                  <a:extLst>
                    <a:ext uri="{FF2B5EF4-FFF2-40B4-BE49-F238E27FC236}">
                      <a16:creationId xmlns:a16="http://schemas.microsoft.com/office/drawing/2014/main" id="{FF6C1F70-3F6C-D14F-AC65-B3846774E694}"/>
                    </a:ext>
                  </a:extLst>
                </p:cNvPr>
                <p:cNvPicPr/>
                <p:nvPr/>
              </p:nvPicPr>
              <p:blipFill>
                <a:blip r:embed="rId16"/>
                <a:stretch>
                  <a:fillRect/>
                </a:stretch>
              </p:blipFill>
              <p:spPr>
                <a:xfrm>
                  <a:off x="1337707" y="3025378"/>
                  <a:ext cx="4752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9E5B0273-385F-E441-B784-FD52085153DE}"/>
                    </a:ext>
                  </a:extLst>
                </p14:cNvPr>
                <p14:cNvContentPartPr/>
                <p14:nvPr/>
              </p14:nvContentPartPr>
              <p14:xfrm>
                <a:off x="4111867" y="3302578"/>
                <a:ext cx="342000" cy="162000"/>
              </p14:xfrm>
            </p:contentPart>
          </mc:Choice>
          <mc:Fallback xmlns="">
            <p:pic>
              <p:nvPicPr>
                <p:cNvPr id="18" name="Ink 17">
                  <a:extLst>
                    <a:ext uri="{FF2B5EF4-FFF2-40B4-BE49-F238E27FC236}">
                      <a16:creationId xmlns:a16="http://schemas.microsoft.com/office/drawing/2014/main" id="{9E5B0273-385F-E441-B784-FD52085153DE}"/>
                    </a:ext>
                  </a:extLst>
                </p:cNvPr>
                <p:cNvPicPr/>
                <p:nvPr/>
              </p:nvPicPr>
              <p:blipFill>
                <a:blip r:embed="rId18"/>
                <a:stretch>
                  <a:fillRect/>
                </a:stretch>
              </p:blipFill>
              <p:spPr>
                <a:xfrm>
                  <a:off x="4096387" y="3287458"/>
                  <a:ext cx="372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E7CB0B6D-A610-E044-B83F-8976C50A25F2}"/>
                    </a:ext>
                  </a:extLst>
                </p14:cNvPr>
                <p14:cNvContentPartPr/>
                <p14:nvPr/>
              </p14:nvContentPartPr>
              <p14:xfrm>
                <a:off x="4020067" y="3245338"/>
                <a:ext cx="233280" cy="261360"/>
              </p14:xfrm>
            </p:contentPart>
          </mc:Choice>
          <mc:Fallback xmlns="">
            <p:pic>
              <p:nvPicPr>
                <p:cNvPr id="19" name="Ink 18">
                  <a:extLst>
                    <a:ext uri="{FF2B5EF4-FFF2-40B4-BE49-F238E27FC236}">
                      <a16:creationId xmlns:a16="http://schemas.microsoft.com/office/drawing/2014/main" id="{E7CB0B6D-A610-E044-B83F-8976C50A25F2}"/>
                    </a:ext>
                  </a:extLst>
                </p:cNvPr>
                <p:cNvPicPr/>
                <p:nvPr/>
              </p:nvPicPr>
              <p:blipFill>
                <a:blip r:embed="rId20"/>
                <a:stretch>
                  <a:fillRect/>
                </a:stretch>
              </p:blipFill>
              <p:spPr>
                <a:xfrm>
                  <a:off x="4004947" y="3230218"/>
                  <a:ext cx="2635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041CBBFC-3438-C34B-A324-5A5E47F9B342}"/>
                    </a:ext>
                  </a:extLst>
                </p14:cNvPr>
                <p14:cNvContentPartPr/>
                <p14:nvPr/>
              </p14:nvContentPartPr>
              <p14:xfrm>
                <a:off x="6666067" y="3210058"/>
                <a:ext cx="339120" cy="388440"/>
              </p14:xfrm>
            </p:contentPart>
          </mc:Choice>
          <mc:Fallback xmlns="">
            <p:pic>
              <p:nvPicPr>
                <p:cNvPr id="21" name="Ink 20">
                  <a:extLst>
                    <a:ext uri="{FF2B5EF4-FFF2-40B4-BE49-F238E27FC236}">
                      <a16:creationId xmlns:a16="http://schemas.microsoft.com/office/drawing/2014/main" id="{041CBBFC-3438-C34B-A324-5A5E47F9B342}"/>
                    </a:ext>
                  </a:extLst>
                </p:cNvPr>
                <p:cNvPicPr/>
                <p:nvPr/>
              </p:nvPicPr>
              <p:blipFill>
                <a:blip r:embed="rId22"/>
                <a:stretch>
                  <a:fillRect/>
                </a:stretch>
              </p:blipFill>
              <p:spPr>
                <a:xfrm>
                  <a:off x="6650587" y="3194938"/>
                  <a:ext cx="3693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2B4B671C-C4BB-5E46-9149-C40000DFD854}"/>
                    </a:ext>
                  </a:extLst>
                </p14:cNvPr>
                <p14:cNvContentPartPr/>
                <p14:nvPr/>
              </p14:nvContentPartPr>
              <p14:xfrm>
                <a:off x="7046947" y="3256498"/>
                <a:ext cx="99000" cy="326520"/>
              </p14:xfrm>
            </p:contentPart>
          </mc:Choice>
          <mc:Fallback xmlns="">
            <p:pic>
              <p:nvPicPr>
                <p:cNvPr id="22" name="Ink 21">
                  <a:extLst>
                    <a:ext uri="{FF2B5EF4-FFF2-40B4-BE49-F238E27FC236}">
                      <a16:creationId xmlns:a16="http://schemas.microsoft.com/office/drawing/2014/main" id="{2B4B671C-C4BB-5E46-9149-C40000DFD854}"/>
                    </a:ext>
                  </a:extLst>
                </p:cNvPr>
                <p:cNvPicPr/>
                <p:nvPr/>
              </p:nvPicPr>
              <p:blipFill>
                <a:blip r:embed="rId24"/>
                <a:stretch>
                  <a:fillRect/>
                </a:stretch>
              </p:blipFill>
              <p:spPr>
                <a:xfrm>
                  <a:off x="7031827" y="3241018"/>
                  <a:ext cx="1296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334B3FD4-F0F9-F248-9554-0D4166CF42B5}"/>
                    </a:ext>
                  </a:extLst>
                </p14:cNvPr>
                <p14:cNvContentPartPr/>
                <p14:nvPr/>
              </p14:nvContentPartPr>
              <p14:xfrm>
                <a:off x="7188067" y="3284578"/>
                <a:ext cx="49680" cy="327960"/>
              </p14:xfrm>
            </p:contentPart>
          </mc:Choice>
          <mc:Fallback xmlns="">
            <p:pic>
              <p:nvPicPr>
                <p:cNvPr id="23" name="Ink 22">
                  <a:extLst>
                    <a:ext uri="{FF2B5EF4-FFF2-40B4-BE49-F238E27FC236}">
                      <a16:creationId xmlns:a16="http://schemas.microsoft.com/office/drawing/2014/main" id="{334B3FD4-F0F9-F248-9554-0D4166CF42B5}"/>
                    </a:ext>
                  </a:extLst>
                </p:cNvPr>
                <p:cNvPicPr/>
                <p:nvPr/>
              </p:nvPicPr>
              <p:blipFill>
                <a:blip r:embed="rId26"/>
                <a:stretch>
                  <a:fillRect/>
                </a:stretch>
              </p:blipFill>
              <p:spPr>
                <a:xfrm>
                  <a:off x="7172947" y="3269458"/>
                  <a:ext cx="802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1F02465E-CF81-524B-8FC5-19863D6194DF}"/>
                    </a:ext>
                  </a:extLst>
                </p14:cNvPr>
                <p14:cNvContentPartPr/>
                <p14:nvPr/>
              </p14:nvContentPartPr>
              <p14:xfrm>
                <a:off x="6676147" y="3308698"/>
                <a:ext cx="568800" cy="332280"/>
              </p14:xfrm>
            </p:contentPart>
          </mc:Choice>
          <mc:Fallback xmlns="">
            <p:pic>
              <p:nvPicPr>
                <p:cNvPr id="24" name="Ink 23">
                  <a:extLst>
                    <a:ext uri="{FF2B5EF4-FFF2-40B4-BE49-F238E27FC236}">
                      <a16:creationId xmlns:a16="http://schemas.microsoft.com/office/drawing/2014/main" id="{1F02465E-CF81-524B-8FC5-19863D6194DF}"/>
                    </a:ext>
                  </a:extLst>
                </p:cNvPr>
                <p:cNvPicPr/>
                <p:nvPr/>
              </p:nvPicPr>
              <p:blipFill>
                <a:blip r:embed="rId28"/>
                <a:stretch>
                  <a:fillRect/>
                </a:stretch>
              </p:blipFill>
              <p:spPr>
                <a:xfrm>
                  <a:off x="6661027" y="3293578"/>
                  <a:ext cx="59940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861B2F45-BE00-7F4E-9CAE-7F0586C1D2B7}"/>
                    </a:ext>
                  </a:extLst>
                </p14:cNvPr>
                <p14:cNvContentPartPr/>
                <p14:nvPr/>
              </p14:nvContentPartPr>
              <p14:xfrm>
                <a:off x="7597387" y="3169378"/>
                <a:ext cx="628200" cy="478440"/>
              </p14:xfrm>
            </p:contentPart>
          </mc:Choice>
          <mc:Fallback xmlns="">
            <p:pic>
              <p:nvPicPr>
                <p:cNvPr id="25" name="Ink 24">
                  <a:extLst>
                    <a:ext uri="{FF2B5EF4-FFF2-40B4-BE49-F238E27FC236}">
                      <a16:creationId xmlns:a16="http://schemas.microsoft.com/office/drawing/2014/main" id="{861B2F45-BE00-7F4E-9CAE-7F0586C1D2B7}"/>
                    </a:ext>
                  </a:extLst>
                </p:cNvPr>
                <p:cNvPicPr/>
                <p:nvPr/>
              </p:nvPicPr>
              <p:blipFill>
                <a:blip r:embed="rId30"/>
                <a:stretch>
                  <a:fillRect/>
                </a:stretch>
              </p:blipFill>
              <p:spPr>
                <a:xfrm>
                  <a:off x="7581907" y="3154258"/>
                  <a:ext cx="65880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3374BF2A-08A6-994F-99FD-5AD21A0D33B7}"/>
                    </a:ext>
                  </a:extLst>
                </p14:cNvPr>
                <p14:cNvContentPartPr/>
                <p14:nvPr/>
              </p14:nvContentPartPr>
              <p14:xfrm>
                <a:off x="8232067" y="3203218"/>
                <a:ext cx="790560" cy="388440"/>
              </p14:xfrm>
            </p:contentPart>
          </mc:Choice>
          <mc:Fallback xmlns="">
            <p:pic>
              <p:nvPicPr>
                <p:cNvPr id="26" name="Ink 25">
                  <a:extLst>
                    <a:ext uri="{FF2B5EF4-FFF2-40B4-BE49-F238E27FC236}">
                      <a16:creationId xmlns:a16="http://schemas.microsoft.com/office/drawing/2014/main" id="{3374BF2A-08A6-994F-99FD-5AD21A0D33B7}"/>
                    </a:ext>
                  </a:extLst>
                </p:cNvPr>
                <p:cNvPicPr/>
                <p:nvPr/>
              </p:nvPicPr>
              <p:blipFill>
                <a:blip r:embed="rId32"/>
                <a:stretch>
                  <a:fillRect/>
                </a:stretch>
              </p:blipFill>
              <p:spPr>
                <a:xfrm>
                  <a:off x="8216947" y="3187738"/>
                  <a:ext cx="8211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1EEF3C49-5BDA-C049-9DBC-86562A2F46C3}"/>
                    </a:ext>
                  </a:extLst>
                </p14:cNvPr>
                <p14:cNvContentPartPr/>
                <p14:nvPr/>
              </p14:nvContentPartPr>
              <p14:xfrm>
                <a:off x="9008227" y="3160738"/>
                <a:ext cx="353160" cy="501480"/>
              </p14:xfrm>
            </p:contentPart>
          </mc:Choice>
          <mc:Fallback xmlns="">
            <p:pic>
              <p:nvPicPr>
                <p:cNvPr id="27" name="Ink 26">
                  <a:extLst>
                    <a:ext uri="{FF2B5EF4-FFF2-40B4-BE49-F238E27FC236}">
                      <a16:creationId xmlns:a16="http://schemas.microsoft.com/office/drawing/2014/main" id="{1EEF3C49-5BDA-C049-9DBC-86562A2F46C3}"/>
                    </a:ext>
                  </a:extLst>
                </p:cNvPr>
                <p:cNvPicPr/>
                <p:nvPr/>
              </p:nvPicPr>
              <p:blipFill>
                <a:blip r:embed="rId34"/>
                <a:stretch>
                  <a:fillRect/>
                </a:stretch>
              </p:blipFill>
              <p:spPr>
                <a:xfrm>
                  <a:off x="8993107" y="3145618"/>
                  <a:ext cx="3837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67B75D72-0EA9-BC47-AC44-1EA059C26DC6}"/>
                    </a:ext>
                  </a:extLst>
                </p14:cNvPr>
                <p14:cNvContentPartPr/>
                <p14:nvPr/>
              </p14:nvContentPartPr>
              <p14:xfrm>
                <a:off x="9290467" y="3260098"/>
                <a:ext cx="254520" cy="246600"/>
              </p14:xfrm>
            </p:contentPart>
          </mc:Choice>
          <mc:Fallback xmlns="">
            <p:pic>
              <p:nvPicPr>
                <p:cNvPr id="28" name="Ink 27">
                  <a:extLst>
                    <a:ext uri="{FF2B5EF4-FFF2-40B4-BE49-F238E27FC236}">
                      <a16:creationId xmlns:a16="http://schemas.microsoft.com/office/drawing/2014/main" id="{67B75D72-0EA9-BC47-AC44-1EA059C26DC6}"/>
                    </a:ext>
                  </a:extLst>
                </p:cNvPr>
                <p:cNvPicPr/>
                <p:nvPr/>
              </p:nvPicPr>
              <p:blipFill>
                <a:blip r:embed="rId36"/>
                <a:stretch>
                  <a:fillRect/>
                </a:stretch>
              </p:blipFill>
              <p:spPr>
                <a:xfrm>
                  <a:off x="9275347" y="3244978"/>
                  <a:ext cx="2847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4D7FA77D-E6A9-AF46-B316-E9612FCD146B}"/>
                    </a:ext>
                  </a:extLst>
                </p14:cNvPr>
                <p14:cNvContentPartPr/>
                <p14:nvPr/>
              </p14:nvContentPartPr>
              <p14:xfrm>
                <a:off x="9558667" y="3054898"/>
                <a:ext cx="198000" cy="596880"/>
              </p14:xfrm>
            </p:contentPart>
          </mc:Choice>
          <mc:Fallback xmlns="">
            <p:pic>
              <p:nvPicPr>
                <p:cNvPr id="29" name="Ink 28">
                  <a:extLst>
                    <a:ext uri="{FF2B5EF4-FFF2-40B4-BE49-F238E27FC236}">
                      <a16:creationId xmlns:a16="http://schemas.microsoft.com/office/drawing/2014/main" id="{4D7FA77D-E6A9-AF46-B316-E9612FCD146B}"/>
                    </a:ext>
                  </a:extLst>
                </p:cNvPr>
                <p:cNvPicPr/>
                <p:nvPr/>
              </p:nvPicPr>
              <p:blipFill>
                <a:blip r:embed="rId38"/>
                <a:stretch>
                  <a:fillRect/>
                </a:stretch>
              </p:blipFill>
              <p:spPr>
                <a:xfrm>
                  <a:off x="9543547" y="3039778"/>
                  <a:ext cx="228240" cy="62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3207B04E-70C6-E548-826E-5ABC51A0D6E3}"/>
                  </a:ext>
                </a:extLst>
              </p14:cNvPr>
              <p14:cNvContentPartPr/>
              <p14:nvPr/>
            </p14:nvContentPartPr>
            <p14:xfrm>
              <a:off x="4598587" y="4183858"/>
              <a:ext cx="745200" cy="84960"/>
            </p14:xfrm>
          </p:contentPart>
        </mc:Choice>
        <mc:Fallback xmlns="">
          <p:pic>
            <p:nvPicPr>
              <p:cNvPr id="32" name="Ink 31">
                <a:extLst>
                  <a:ext uri="{FF2B5EF4-FFF2-40B4-BE49-F238E27FC236}">
                    <a16:creationId xmlns:a16="http://schemas.microsoft.com/office/drawing/2014/main" id="{3207B04E-70C6-E548-826E-5ABC51A0D6E3}"/>
                  </a:ext>
                </a:extLst>
              </p:cNvPr>
              <p:cNvPicPr/>
              <p:nvPr/>
            </p:nvPicPr>
            <p:blipFill>
              <a:blip r:embed="rId40"/>
              <a:stretch>
                <a:fillRect/>
              </a:stretch>
            </p:blipFill>
            <p:spPr>
              <a:xfrm>
                <a:off x="4583467" y="4168378"/>
                <a:ext cx="775440" cy="115560"/>
              </a:xfrm>
              <a:prstGeom prst="rect">
                <a:avLst/>
              </a:prstGeom>
            </p:spPr>
          </p:pic>
        </mc:Fallback>
      </mc:AlternateContent>
      <p:grpSp>
        <p:nvGrpSpPr>
          <p:cNvPr id="34" name="Group 33">
            <a:extLst>
              <a:ext uri="{FF2B5EF4-FFF2-40B4-BE49-F238E27FC236}">
                <a16:creationId xmlns:a16="http://schemas.microsoft.com/office/drawing/2014/main" id="{FE8FA49D-0633-4540-AA51-9FDF4D2FE929}"/>
              </a:ext>
            </a:extLst>
          </p:cNvPr>
          <p:cNvGrpSpPr/>
          <p:nvPr/>
        </p:nvGrpSpPr>
        <p:grpSpPr>
          <a:xfrm>
            <a:off x="1621027" y="3661498"/>
            <a:ext cx="930960" cy="141480"/>
            <a:chOff x="1621027" y="3661498"/>
            <a:chExt cx="930960" cy="141480"/>
          </a:xfrm>
        </p:grpSpPr>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D8795F3B-FECB-1241-8FB9-2D6CA8D8F0CD}"/>
                    </a:ext>
                  </a:extLst>
                </p14:cNvPr>
                <p14:cNvContentPartPr/>
                <p14:nvPr/>
              </p14:nvContentPartPr>
              <p14:xfrm>
                <a:off x="1621027" y="3661498"/>
                <a:ext cx="225360" cy="127440"/>
              </p14:xfrm>
            </p:contentPart>
          </mc:Choice>
          <mc:Fallback xmlns="">
            <p:pic>
              <p:nvPicPr>
                <p:cNvPr id="31" name="Ink 30">
                  <a:extLst>
                    <a:ext uri="{FF2B5EF4-FFF2-40B4-BE49-F238E27FC236}">
                      <a16:creationId xmlns:a16="http://schemas.microsoft.com/office/drawing/2014/main" id="{D8795F3B-FECB-1241-8FB9-2D6CA8D8F0CD}"/>
                    </a:ext>
                  </a:extLst>
                </p:cNvPr>
                <p:cNvPicPr/>
                <p:nvPr/>
              </p:nvPicPr>
              <p:blipFill>
                <a:blip r:embed="rId42"/>
                <a:stretch>
                  <a:fillRect/>
                </a:stretch>
              </p:blipFill>
              <p:spPr>
                <a:xfrm>
                  <a:off x="1605907" y="3646378"/>
                  <a:ext cx="255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35F19BDB-7A7B-C74B-8BB7-6FFC23FB3EF9}"/>
                    </a:ext>
                  </a:extLst>
                </p14:cNvPr>
                <p14:cNvContentPartPr/>
                <p14:nvPr/>
              </p14:nvContentPartPr>
              <p14:xfrm>
                <a:off x="2291347" y="3753298"/>
                <a:ext cx="260640" cy="49680"/>
              </p14:xfrm>
            </p:contentPart>
          </mc:Choice>
          <mc:Fallback xmlns="">
            <p:pic>
              <p:nvPicPr>
                <p:cNvPr id="33" name="Ink 32">
                  <a:extLst>
                    <a:ext uri="{FF2B5EF4-FFF2-40B4-BE49-F238E27FC236}">
                      <a16:creationId xmlns:a16="http://schemas.microsoft.com/office/drawing/2014/main" id="{35F19BDB-7A7B-C74B-8BB7-6FFC23FB3EF9}"/>
                    </a:ext>
                  </a:extLst>
                </p:cNvPr>
                <p:cNvPicPr/>
                <p:nvPr/>
              </p:nvPicPr>
              <p:blipFill>
                <a:blip r:embed="rId44"/>
                <a:stretch>
                  <a:fillRect/>
                </a:stretch>
              </p:blipFill>
              <p:spPr>
                <a:xfrm>
                  <a:off x="2276227" y="3738178"/>
                  <a:ext cx="291240" cy="8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5" name="Ink 34">
                <a:extLst>
                  <a:ext uri="{FF2B5EF4-FFF2-40B4-BE49-F238E27FC236}">
                    <a16:creationId xmlns:a16="http://schemas.microsoft.com/office/drawing/2014/main" id="{A5E20C0A-703C-664A-BE8C-1BF7E9C2C951}"/>
                  </a:ext>
                </a:extLst>
              </p14:cNvPr>
              <p14:cNvContentPartPr/>
              <p14:nvPr/>
            </p14:nvContentPartPr>
            <p14:xfrm>
              <a:off x="3533347" y="3733138"/>
              <a:ext cx="183960" cy="41760"/>
            </p14:xfrm>
          </p:contentPart>
        </mc:Choice>
        <mc:Fallback xmlns="">
          <p:pic>
            <p:nvPicPr>
              <p:cNvPr id="35" name="Ink 34">
                <a:extLst>
                  <a:ext uri="{FF2B5EF4-FFF2-40B4-BE49-F238E27FC236}">
                    <a16:creationId xmlns:a16="http://schemas.microsoft.com/office/drawing/2014/main" id="{A5E20C0A-703C-664A-BE8C-1BF7E9C2C951}"/>
                  </a:ext>
                </a:extLst>
              </p:cNvPr>
              <p:cNvPicPr/>
              <p:nvPr/>
            </p:nvPicPr>
            <p:blipFill>
              <a:blip r:embed="rId46"/>
              <a:stretch>
                <a:fillRect/>
              </a:stretch>
            </p:blipFill>
            <p:spPr>
              <a:xfrm>
                <a:off x="3517867" y="3717658"/>
                <a:ext cx="214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2748040E-DF08-B346-9EDE-74C60E8281AB}"/>
                  </a:ext>
                </a:extLst>
              </p14:cNvPr>
              <p14:cNvContentPartPr/>
              <p14:nvPr/>
            </p14:nvContentPartPr>
            <p14:xfrm>
              <a:off x="5875867" y="4169818"/>
              <a:ext cx="352440" cy="78120"/>
            </p14:xfrm>
          </p:contentPart>
        </mc:Choice>
        <mc:Fallback xmlns="">
          <p:pic>
            <p:nvPicPr>
              <p:cNvPr id="36" name="Ink 35">
                <a:extLst>
                  <a:ext uri="{FF2B5EF4-FFF2-40B4-BE49-F238E27FC236}">
                    <a16:creationId xmlns:a16="http://schemas.microsoft.com/office/drawing/2014/main" id="{2748040E-DF08-B346-9EDE-74C60E8281AB}"/>
                  </a:ext>
                </a:extLst>
              </p:cNvPr>
              <p:cNvPicPr/>
              <p:nvPr/>
            </p:nvPicPr>
            <p:blipFill>
              <a:blip r:embed="rId48"/>
              <a:stretch>
                <a:fillRect/>
              </a:stretch>
            </p:blipFill>
            <p:spPr>
              <a:xfrm>
                <a:off x="5860387" y="4154338"/>
                <a:ext cx="382680" cy="108360"/>
              </a:xfrm>
              <a:prstGeom prst="rect">
                <a:avLst/>
              </a:prstGeom>
            </p:spPr>
          </p:pic>
        </mc:Fallback>
      </mc:AlternateContent>
      <p:grpSp>
        <p:nvGrpSpPr>
          <p:cNvPr id="42" name="Group 41">
            <a:extLst>
              <a:ext uri="{FF2B5EF4-FFF2-40B4-BE49-F238E27FC236}">
                <a16:creationId xmlns:a16="http://schemas.microsoft.com/office/drawing/2014/main" id="{E3868448-2511-154A-B43B-470D9A82F25B}"/>
              </a:ext>
            </a:extLst>
          </p:cNvPr>
          <p:cNvGrpSpPr/>
          <p:nvPr/>
        </p:nvGrpSpPr>
        <p:grpSpPr>
          <a:xfrm>
            <a:off x="4556467" y="4607218"/>
            <a:ext cx="1238040" cy="303480"/>
            <a:chOff x="4556467" y="4607218"/>
            <a:chExt cx="1238040" cy="303480"/>
          </a:xfrm>
        </p:grpSpPr>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F70AF46D-18AF-3F41-8D8E-63C4DAE58BF0}"/>
                    </a:ext>
                  </a:extLst>
                </p14:cNvPr>
                <p14:cNvContentPartPr/>
                <p14:nvPr/>
              </p14:nvContentPartPr>
              <p14:xfrm>
                <a:off x="4584547" y="4790458"/>
                <a:ext cx="28440" cy="42840"/>
              </p14:xfrm>
            </p:contentPart>
          </mc:Choice>
          <mc:Fallback xmlns="">
            <p:pic>
              <p:nvPicPr>
                <p:cNvPr id="37" name="Ink 36">
                  <a:extLst>
                    <a:ext uri="{FF2B5EF4-FFF2-40B4-BE49-F238E27FC236}">
                      <a16:creationId xmlns:a16="http://schemas.microsoft.com/office/drawing/2014/main" id="{F70AF46D-18AF-3F41-8D8E-63C4DAE58BF0}"/>
                    </a:ext>
                  </a:extLst>
                </p:cNvPr>
                <p:cNvPicPr/>
                <p:nvPr/>
              </p:nvPicPr>
              <p:blipFill>
                <a:blip r:embed="rId50"/>
                <a:stretch>
                  <a:fillRect/>
                </a:stretch>
              </p:blipFill>
              <p:spPr>
                <a:xfrm>
                  <a:off x="4569427" y="4775338"/>
                  <a:ext cx="59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AC08413B-E8ED-9745-B902-D8A4866303F8}"/>
                    </a:ext>
                  </a:extLst>
                </p14:cNvPr>
                <p14:cNvContentPartPr/>
                <p14:nvPr/>
              </p14:nvContentPartPr>
              <p14:xfrm>
                <a:off x="4563307" y="4643218"/>
                <a:ext cx="306000" cy="232560"/>
              </p14:xfrm>
            </p:contentPart>
          </mc:Choice>
          <mc:Fallback xmlns="">
            <p:pic>
              <p:nvPicPr>
                <p:cNvPr id="38" name="Ink 37">
                  <a:extLst>
                    <a:ext uri="{FF2B5EF4-FFF2-40B4-BE49-F238E27FC236}">
                      <a16:creationId xmlns:a16="http://schemas.microsoft.com/office/drawing/2014/main" id="{AC08413B-E8ED-9745-B902-D8A4866303F8}"/>
                    </a:ext>
                  </a:extLst>
                </p:cNvPr>
                <p:cNvPicPr/>
                <p:nvPr/>
              </p:nvPicPr>
              <p:blipFill>
                <a:blip r:embed="rId52"/>
                <a:stretch>
                  <a:fillRect/>
                </a:stretch>
              </p:blipFill>
              <p:spPr>
                <a:xfrm>
                  <a:off x="4548187" y="4627738"/>
                  <a:ext cx="3366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04CFD549-C2FA-F549-878C-609668150DF0}"/>
                    </a:ext>
                  </a:extLst>
                </p14:cNvPr>
                <p14:cNvContentPartPr/>
                <p14:nvPr/>
              </p14:nvContentPartPr>
              <p14:xfrm>
                <a:off x="4556467" y="4692538"/>
                <a:ext cx="247320" cy="218160"/>
              </p14:xfrm>
            </p:contentPart>
          </mc:Choice>
          <mc:Fallback xmlns="">
            <p:pic>
              <p:nvPicPr>
                <p:cNvPr id="39" name="Ink 38">
                  <a:extLst>
                    <a:ext uri="{FF2B5EF4-FFF2-40B4-BE49-F238E27FC236}">
                      <a16:creationId xmlns:a16="http://schemas.microsoft.com/office/drawing/2014/main" id="{04CFD549-C2FA-F549-878C-609668150DF0}"/>
                    </a:ext>
                  </a:extLst>
                </p:cNvPr>
                <p:cNvPicPr/>
                <p:nvPr/>
              </p:nvPicPr>
              <p:blipFill>
                <a:blip r:embed="rId54"/>
                <a:stretch>
                  <a:fillRect/>
                </a:stretch>
              </p:blipFill>
              <p:spPr>
                <a:xfrm>
                  <a:off x="4540987" y="4677418"/>
                  <a:ext cx="2779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06772A9C-932D-4E4D-9E3A-18A08BD291B3}"/>
                    </a:ext>
                  </a:extLst>
                </p14:cNvPr>
                <p14:cNvContentPartPr/>
                <p14:nvPr/>
              </p14:nvContentPartPr>
              <p14:xfrm>
                <a:off x="5375467" y="4607218"/>
                <a:ext cx="419040" cy="247320"/>
              </p14:xfrm>
            </p:contentPart>
          </mc:Choice>
          <mc:Fallback xmlns="">
            <p:pic>
              <p:nvPicPr>
                <p:cNvPr id="40" name="Ink 39">
                  <a:extLst>
                    <a:ext uri="{FF2B5EF4-FFF2-40B4-BE49-F238E27FC236}">
                      <a16:creationId xmlns:a16="http://schemas.microsoft.com/office/drawing/2014/main" id="{06772A9C-932D-4E4D-9E3A-18A08BD291B3}"/>
                    </a:ext>
                  </a:extLst>
                </p:cNvPr>
                <p:cNvPicPr/>
                <p:nvPr/>
              </p:nvPicPr>
              <p:blipFill>
                <a:blip r:embed="rId56"/>
                <a:stretch>
                  <a:fillRect/>
                </a:stretch>
              </p:blipFill>
              <p:spPr>
                <a:xfrm>
                  <a:off x="5360347" y="4591738"/>
                  <a:ext cx="449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BCA231D8-54F0-4342-AEE3-42EC0422DAB3}"/>
                    </a:ext>
                  </a:extLst>
                </p14:cNvPr>
                <p14:cNvContentPartPr/>
                <p14:nvPr/>
              </p14:nvContentPartPr>
              <p14:xfrm>
                <a:off x="5354227" y="4625218"/>
                <a:ext cx="324000" cy="194040"/>
              </p14:xfrm>
            </p:contentPart>
          </mc:Choice>
          <mc:Fallback xmlns="">
            <p:pic>
              <p:nvPicPr>
                <p:cNvPr id="41" name="Ink 40">
                  <a:extLst>
                    <a:ext uri="{FF2B5EF4-FFF2-40B4-BE49-F238E27FC236}">
                      <a16:creationId xmlns:a16="http://schemas.microsoft.com/office/drawing/2014/main" id="{BCA231D8-54F0-4342-AEE3-42EC0422DAB3}"/>
                    </a:ext>
                  </a:extLst>
                </p:cNvPr>
                <p:cNvPicPr/>
                <p:nvPr/>
              </p:nvPicPr>
              <p:blipFill>
                <a:blip r:embed="rId58"/>
                <a:stretch>
                  <a:fillRect/>
                </a:stretch>
              </p:blipFill>
              <p:spPr>
                <a:xfrm>
                  <a:off x="5339107" y="4609738"/>
                  <a:ext cx="354600" cy="224640"/>
                </a:xfrm>
                <a:prstGeom prst="rect">
                  <a:avLst/>
                </a:prstGeom>
              </p:spPr>
            </p:pic>
          </mc:Fallback>
        </mc:AlternateContent>
      </p:grpSp>
      <p:grpSp>
        <p:nvGrpSpPr>
          <p:cNvPr id="45" name="Group 44">
            <a:extLst>
              <a:ext uri="{FF2B5EF4-FFF2-40B4-BE49-F238E27FC236}">
                <a16:creationId xmlns:a16="http://schemas.microsoft.com/office/drawing/2014/main" id="{238322F2-6E34-5443-8283-FE617303B0D7}"/>
              </a:ext>
            </a:extLst>
          </p:cNvPr>
          <p:cNvGrpSpPr/>
          <p:nvPr/>
        </p:nvGrpSpPr>
        <p:grpSpPr>
          <a:xfrm>
            <a:off x="3215827" y="4247218"/>
            <a:ext cx="610920" cy="92160"/>
            <a:chOff x="3215827" y="4247218"/>
            <a:chExt cx="610920" cy="92160"/>
          </a:xfrm>
        </p:grpSpPr>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4F5C03F8-0A6C-E143-BD90-C1BD98E77CB8}"/>
                    </a:ext>
                  </a:extLst>
                </p14:cNvPr>
                <p14:cNvContentPartPr/>
                <p14:nvPr/>
              </p14:nvContentPartPr>
              <p14:xfrm>
                <a:off x="3216547" y="4247218"/>
                <a:ext cx="567000" cy="78120"/>
              </p14:xfrm>
            </p:contentPart>
          </mc:Choice>
          <mc:Fallback xmlns="">
            <p:pic>
              <p:nvPicPr>
                <p:cNvPr id="43" name="Ink 42">
                  <a:extLst>
                    <a:ext uri="{FF2B5EF4-FFF2-40B4-BE49-F238E27FC236}">
                      <a16:creationId xmlns:a16="http://schemas.microsoft.com/office/drawing/2014/main" id="{4F5C03F8-0A6C-E143-BD90-C1BD98E77CB8}"/>
                    </a:ext>
                  </a:extLst>
                </p:cNvPr>
                <p:cNvPicPr/>
                <p:nvPr/>
              </p:nvPicPr>
              <p:blipFill>
                <a:blip r:embed="rId60"/>
                <a:stretch>
                  <a:fillRect/>
                </a:stretch>
              </p:blipFill>
              <p:spPr>
                <a:xfrm>
                  <a:off x="3201427" y="4232098"/>
                  <a:ext cx="597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33B184C3-0420-4E43-B98D-4E0B9698B233}"/>
                    </a:ext>
                  </a:extLst>
                </p14:cNvPr>
                <p14:cNvContentPartPr/>
                <p14:nvPr/>
              </p14:nvContentPartPr>
              <p14:xfrm>
                <a:off x="3215827" y="4289698"/>
                <a:ext cx="610920" cy="49680"/>
              </p14:xfrm>
            </p:contentPart>
          </mc:Choice>
          <mc:Fallback xmlns="">
            <p:pic>
              <p:nvPicPr>
                <p:cNvPr id="44" name="Ink 43">
                  <a:extLst>
                    <a:ext uri="{FF2B5EF4-FFF2-40B4-BE49-F238E27FC236}">
                      <a16:creationId xmlns:a16="http://schemas.microsoft.com/office/drawing/2014/main" id="{33B184C3-0420-4E43-B98D-4E0B9698B233}"/>
                    </a:ext>
                  </a:extLst>
                </p:cNvPr>
                <p:cNvPicPr/>
                <p:nvPr/>
              </p:nvPicPr>
              <p:blipFill>
                <a:blip r:embed="rId62"/>
                <a:stretch>
                  <a:fillRect/>
                </a:stretch>
              </p:blipFill>
              <p:spPr>
                <a:xfrm>
                  <a:off x="3200347" y="4274218"/>
                  <a:ext cx="641520" cy="8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7E2B530F-F7BF-FC41-97CB-361121DAB127}"/>
                  </a:ext>
                </a:extLst>
              </p14:cNvPr>
              <p14:cNvContentPartPr/>
              <p14:nvPr/>
            </p14:nvContentPartPr>
            <p14:xfrm>
              <a:off x="8013547" y="4846978"/>
              <a:ext cx="283320" cy="190800"/>
            </p14:xfrm>
          </p:contentPart>
        </mc:Choice>
        <mc:Fallback xmlns="">
          <p:pic>
            <p:nvPicPr>
              <p:cNvPr id="46" name="Ink 45">
                <a:extLst>
                  <a:ext uri="{FF2B5EF4-FFF2-40B4-BE49-F238E27FC236}">
                    <a16:creationId xmlns:a16="http://schemas.microsoft.com/office/drawing/2014/main" id="{7E2B530F-F7BF-FC41-97CB-361121DAB127}"/>
                  </a:ext>
                </a:extLst>
              </p:cNvPr>
              <p:cNvPicPr/>
              <p:nvPr/>
            </p:nvPicPr>
            <p:blipFill>
              <a:blip r:embed="rId64"/>
              <a:stretch>
                <a:fillRect/>
              </a:stretch>
            </p:blipFill>
            <p:spPr>
              <a:xfrm>
                <a:off x="7998427" y="4831858"/>
                <a:ext cx="3139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454B9217-DE73-7C40-B274-BFDA3107B48F}"/>
                  </a:ext>
                </a:extLst>
              </p14:cNvPr>
              <p14:cNvContentPartPr/>
              <p14:nvPr/>
            </p14:nvContentPartPr>
            <p14:xfrm>
              <a:off x="8098147" y="5284378"/>
              <a:ext cx="264600" cy="134280"/>
            </p14:xfrm>
          </p:contentPart>
        </mc:Choice>
        <mc:Fallback xmlns="">
          <p:pic>
            <p:nvPicPr>
              <p:cNvPr id="47" name="Ink 46">
                <a:extLst>
                  <a:ext uri="{FF2B5EF4-FFF2-40B4-BE49-F238E27FC236}">
                    <a16:creationId xmlns:a16="http://schemas.microsoft.com/office/drawing/2014/main" id="{454B9217-DE73-7C40-B274-BFDA3107B48F}"/>
                  </a:ext>
                </a:extLst>
              </p:cNvPr>
              <p:cNvPicPr/>
              <p:nvPr/>
            </p:nvPicPr>
            <p:blipFill>
              <a:blip r:embed="rId66"/>
              <a:stretch>
                <a:fillRect/>
              </a:stretch>
            </p:blipFill>
            <p:spPr>
              <a:xfrm>
                <a:off x="8083027" y="5269258"/>
                <a:ext cx="295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0" name="Ink 49">
                <a:extLst>
                  <a:ext uri="{FF2B5EF4-FFF2-40B4-BE49-F238E27FC236}">
                    <a16:creationId xmlns:a16="http://schemas.microsoft.com/office/drawing/2014/main" id="{3C4F7AEE-71FE-5B40-BF5F-FF1162ECCD92}"/>
                  </a:ext>
                </a:extLst>
              </p14:cNvPr>
              <p14:cNvContentPartPr/>
              <p14:nvPr/>
            </p14:nvContentPartPr>
            <p14:xfrm>
              <a:off x="2644147" y="5940658"/>
              <a:ext cx="1686600" cy="78120"/>
            </p14:xfrm>
          </p:contentPart>
        </mc:Choice>
        <mc:Fallback xmlns="">
          <p:pic>
            <p:nvPicPr>
              <p:cNvPr id="50" name="Ink 49">
                <a:extLst>
                  <a:ext uri="{FF2B5EF4-FFF2-40B4-BE49-F238E27FC236}">
                    <a16:creationId xmlns:a16="http://schemas.microsoft.com/office/drawing/2014/main" id="{3C4F7AEE-71FE-5B40-BF5F-FF1162ECCD92}"/>
                  </a:ext>
                </a:extLst>
              </p:cNvPr>
              <p:cNvPicPr/>
              <p:nvPr/>
            </p:nvPicPr>
            <p:blipFill>
              <a:blip r:embed="rId68"/>
              <a:stretch>
                <a:fillRect/>
              </a:stretch>
            </p:blipFill>
            <p:spPr>
              <a:xfrm>
                <a:off x="2629027" y="5925178"/>
                <a:ext cx="1717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Ink 50">
                <a:extLst>
                  <a:ext uri="{FF2B5EF4-FFF2-40B4-BE49-F238E27FC236}">
                    <a16:creationId xmlns:a16="http://schemas.microsoft.com/office/drawing/2014/main" id="{1437BED5-868E-D442-AE31-E945C4E451F3}"/>
                  </a:ext>
                </a:extLst>
              </p14:cNvPr>
              <p14:cNvContentPartPr/>
              <p14:nvPr/>
            </p14:nvContentPartPr>
            <p14:xfrm>
              <a:off x="5537107" y="5926618"/>
              <a:ext cx="1947600" cy="84960"/>
            </p14:xfrm>
          </p:contentPart>
        </mc:Choice>
        <mc:Fallback xmlns="">
          <p:pic>
            <p:nvPicPr>
              <p:cNvPr id="51" name="Ink 50">
                <a:extLst>
                  <a:ext uri="{FF2B5EF4-FFF2-40B4-BE49-F238E27FC236}">
                    <a16:creationId xmlns:a16="http://schemas.microsoft.com/office/drawing/2014/main" id="{1437BED5-868E-D442-AE31-E945C4E451F3}"/>
                  </a:ext>
                </a:extLst>
              </p:cNvPr>
              <p:cNvPicPr/>
              <p:nvPr/>
            </p:nvPicPr>
            <p:blipFill>
              <a:blip r:embed="rId70"/>
              <a:stretch>
                <a:fillRect/>
              </a:stretch>
            </p:blipFill>
            <p:spPr>
              <a:xfrm>
                <a:off x="5521627" y="5911138"/>
                <a:ext cx="1978200" cy="115560"/>
              </a:xfrm>
              <a:prstGeom prst="rect">
                <a:avLst/>
              </a:prstGeom>
            </p:spPr>
          </p:pic>
        </mc:Fallback>
      </mc:AlternateContent>
      <p:grpSp>
        <p:nvGrpSpPr>
          <p:cNvPr id="56" name="Group 55">
            <a:extLst>
              <a:ext uri="{FF2B5EF4-FFF2-40B4-BE49-F238E27FC236}">
                <a16:creationId xmlns:a16="http://schemas.microsoft.com/office/drawing/2014/main" id="{C016253B-A535-F34B-8F36-3304D5651DC5}"/>
              </a:ext>
            </a:extLst>
          </p:cNvPr>
          <p:cNvGrpSpPr/>
          <p:nvPr/>
        </p:nvGrpSpPr>
        <p:grpSpPr>
          <a:xfrm>
            <a:off x="8690707" y="5940658"/>
            <a:ext cx="2194560" cy="148320"/>
            <a:chOff x="8690707" y="5940658"/>
            <a:chExt cx="2194560" cy="148320"/>
          </a:xfrm>
        </p:grpSpPr>
        <mc:AlternateContent xmlns:mc="http://schemas.openxmlformats.org/markup-compatibility/2006" xmlns:p14="http://schemas.microsoft.com/office/powerpoint/2010/main">
          <mc:Choice Requires="p14">
            <p:contentPart p14:bwMode="auto" r:id="rId71">
              <p14:nvContentPartPr>
                <p14:cNvPr id="52" name="Ink 51">
                  <a:extLst>
                    <a:ext uri="{FF2B5EF4-FFF2-40B4-BE49-F238E27FC236}">
                      <a16:creationId xmlns:a16="http://schemas.microsoft.com/office/drawing/2014/main" id="{78406BD1-ED4E-7B4B-9194-76C9CAF3367A}"/>
                    </a:ext>
                  </a:extLst>
                </p14:cNvPr>
                <p14:cNvContentPartPr/>
                <p14:nvPr/>
              </p14:nvContentPartPr>
              <p14:xfrm>
                <a:off x="8690707" y="5940658"/>
                <a:ext cx="127440" cy="35640"/>
              </p14:xfrm>
            </p:contentPart>
          </mc:Choice>
          <mc:Fallback xmlns="">
            <p:pic>
              <p:nvPicPr>
                <p:cNvPr id="52" name="Ink 51">
                  <a:extLst>
                    <a:ext uri="{FF2B5EF4-FFF2-40B4-BE49-F238E27FC236}">
                      <a16:creationId xmlns:a16="http://schemas.microsoft.com/office/drawing/2014/main" id="{78406BD1-ED4E-7B4B-9194-76C9CAF3367A}"/>
                    </a:ext>
                  </a:extLst>
                </p:cNvPr>
                <p:cNvPicPr/>
                <p:nvPr/>
              </p:nvPicPr>
              <p:blipFill>
                <a:blip r:embed="rId72"/>
                <a:stretch>
                  <a:fillRect/>
                </a:stretch>
              </p:blipFill>
              <p:spPr>
                <a:xfrm>
                  <a:off x="8675587" y="5925178"/>
                  <a:ext cx="157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2508BC07-ADE5-9F48-B798-048B76ADD6C2}"/>
                    </a:ext>
                  </a:extLst>
                </p14:cNvPr>
                <p14:cNvContentPartPr/>
                <p14:nvPr/>
              </p14:nvContentPartPr>
              <p14:xfrm>
                <a:off x="8725987" y="5954698"/>
                <a:ext cx="2159280" cy="134280"/>
              </p14:xfrm>
            </p:contentPart>
          </mc:Choice>
          <mc:Fallback xmlns="">
            <p:pic>
              <p:nvPicPr>
                <p:cNvPr id="53" name="Ink 52">
                  <a:extLst>
                    <a:ext uri="{FF2B5EF4-FFF2-40B4-BE49-F238E27FC236}">
                      <a16:creationId xmlns:a16="http://schemas.microsoft.com/office/drawing/2014/main" id="{2508BC07-ADE5-9F48-B798-048B76ADD6C2}"/>
                    </a:ext>
                  </a:extLst>
                </p:cNvPr>
                <p:cNvPicPr/>
                <p:nvPr/>
              </p:nvPicPr>
              <p:blipFill>
                <a:blip r:embed="rId74"/>
                <a:stretch>
                  <a:fillRect/>
                </a:stretch>
              </p:blipFill>
              <p:spPr>
                <a:xfrm>
                  <a:off x="8710867" y="5939578"/>
                  <a:ext cx="218988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3A0D8CB3-FCA3-3A46-8CEF-512A1929C03D}"/>
                  </a:ext>
                </a:extLst>
              </p14:cNvPr>
              <p14:cNvContentPartPr/>
              <p14:nvPr/>
            </p14:nvContentPartPr>
            <p14:xfrm>
              <a:off x="1875187" y="6300298"/>
              <a:ext cx="1058760" cy="99000"/>
            </p14:xfrm>
          </p:contentPart>
        </mc:Choice>
        <mc:Fallback xmlns="">
          <p:pic>
            <p:nvPicPr>
              <p:cNvPr id="54" name="Ink 53">
                <a:extLst>
                  <a:ext uri="{FF2B5EF4-FFF2-40B4-BE49-F238E27FC236}">
                    <a16:creationId xmlns:a16="http://schemas.microsoft.com/office/drawing/2014/main" id="{3A0D8CB3-FCA3-3A46-8CEF-512A1929C03D}"/>
                  </a:ext>
                </a:extLst>
              </p:cNvPr>
              <p:cNvPicPr/>
              <p:nvPr/>
            </p:nvPicPr>
            <p:blipFill>
              <a:blip r:embed="rId76"/>
              <a:stretch>
                <a:fillRect/>
              </a:stretch>
            </p:blipFill>
            <p:spPr>
              <a:xfrm>
                <a:off x="1860067" y="6285178"/>
                <a:ext cx="1089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Ink 54">
                <a:extLst>
                  <a:ext uri="{FF2B5EF4-FFF2-40B4-BE49-F238E27FC236}">
                    <a16:creationId xmlns:a16="http://schemas.microsoft.com/office/drawing/2014/main" id="{048DC8E4-4996-7C43-986B-E6D38AB89675}"/>
                  </a:ext>
                </a:extLst>
              </p14:cNvPr>
              <p14:cNvContentPartPr/>
              <p14:nvPr/>
            </p14:nvContentPartPr>
            <p14:xfrm>
              <a:off x="3731707" y="6272218"/>
              <a:ext cx="4734000" cy="127440"/>
            </p14:xfrm>
          </p:contentPart>
        </mc:Choice>
        <mc:Fallback xmlns="">
          <p:pic>
            <p:nvPicPr>
              <p:cNvPr id="55" name="Ink 54">
                <a:extLst>
                  <a:ext uri="{FF2B5EF4-FFF2-40B4-BE49-F238E27FC236}">
                    <a16:creationId xmlns:a16="http://schemas.microsoft.com/office/drawing/2014/main" id="{048DC8E4-4996-7C43-986B-E6D38AB89675}"/>
                  </a:ext>
                </a:extLst>
              </p:cNvPr>
              <p:cNvPicPr/>
              <p:nvPr/>
            </p:nvPicPr>
            <p:blipFill>
              <a:blip r:embed="rId78"/>
              <a:stretch>
                <a:fillRect/>
              </a:stretch>
            </p:blipFill>
            <p:spPr>
              <a:xfrm>
                <a:off x="3716227" y="6257098"/>
                <a:ext cx="4764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Ink 56">
                <a:extLst>
                  <a:ext uri="{FF2B5EF4-FFF2-40B4-BE49-F238E27FC236}">
                    <a16:creationId xmlns:a16="http://schemas.microsoft.com/office/drawing/2014/main" id="{64B5D532-2FD1-D24D-944D-B8003981D498}"/>
                  </a:ext>
                </a:extLst>
              </p14:cNvPr>
              <p14:cNvContentPartPr/>
              <p14:nvPr/>
            </p14:nvContentPartPr>
            <p14:xfrm>
              <a:off x="3138067" y="5418658"/>
              <a:ext cx="1615320" cy="691920"/>
            </p14:xfrm>
          </p:contentPart>
        </mc:Choice>
        <mc:Fallback xmlns="">
          <p:pic>
            <p:nvPicPr>
              <p:cNvPr id="57" name="Ink 56">
                <a:extLst>
                  <a:ext uri="{FF2B5EF4-FFF2-40B4-BE49-F238E27FC236}">
                    <a16:creationId xmlns:a16="http://schemas.microsoft.com/office/drawing/2014/main" id="{64B5D532-2FD1-D24D-944D-B8003981D498}"/>
                  </a:ext>
                </a:extLst>
              </p:cNvPr>
              <p:cNvPicPr/>
              <p:nvPr/>
            </p:nvPicPr>
            <p:blipFill>
              <a:blip r:embed="rId80"/>
              <a:stretch>
                <a:fillRect/>
              </a:stretch>
            </p:blipFill>
            <p:spPr>
              <a:xfrm>
                <a:off x="3122947" y="5403178"/>
                <a:ext cx="1645920" cy="722160"/>
              </a:xfrm>
              <a:prstGeom prst="rect">
                <a:avLst/>
              </a:prstGeom>
            </p:spPr>
          </p:pic>
        </mc:Fallback>
      </mc:AlternateContent>
      <p:grpSp>
        <p:nvGrpSpPr>
          <p:cNvPr id="63" name="Group 62">
            <a:extLst>
              <a:ext uri="{FF2B5EF4-FFF2-40B4-BE49-F238E27FC236}">
                <a16:creationId xmlns:a16="http://schemas.microsoft.com/office/drawing/2014/main" id="{691C0A86-CAB6-A44C-A287-2BDA20751004}"/>
              </a:ext>
            </a:extLst>
          </p:cNvPr>
          <p:cNvGrpSpPr/>
          <p:nvPr/>
        </p:nvGrpSpPr>
        <p:grpSpPr>
          <a:xfrm>
            <a:off x="5741587" y="5594698"/>
            <a:ext cx="1954800" cy="148680"/>
            <a:chOff x="5741587" y="5594698"/>
            <a:chExt cx="1954800" cy="148680"/>
          </a:xfrm>
        </p:grpSpPr>
        <mc:AlternateContent xmlns:mc="http://schemas.openxmlformats.org/markup-compatibility/2006" xmlns:p14="http://schemas.microsoft.com/office/powerpoint/2010/main">
          <mc:Choice Requires="p14">
            <p:contentPart p14:bwMode="auto" r:id="rId81">
              <p14:nvContentPartPr>
                <p14:cNvPr id="48" name="Ink 47">
                  <a:extLst>
                    <a:ext uri="{FF2B5EF4-FFF2-40B4-BE49-F238E27FC236}">
                      <a16:creationId xmlns:a16="http://schemas.microsoft.com/office/drawing/2014/main" id="{47E2A27C-09DF-9246-BE7C-86CC8C7EC625}"/>
                    </a:ext>
                  </a:extLst>
                </p14:cNvPr>
                <p14:cNvContentPartPr/>
                <p14:nvPr/>
              </p14:nvContentPartPr>
              <p14:xfrm>
                <a:off x="6256747" y="5594698"/>
                <a:ext cx="182880" cy="84960"/>
              </p14:xfrm>
            </p:contentPart>
          </mc:Choice>
          <mc:Fallback xmlns="">
            <p:pic>
              <p:nvPicPr>
                <p:cNvPr id="48" name="Ink 47">
                  <a:extLst>
                    <a:ext uri="{FF2B5EF4-FFF2-40B4-BE49-F238E27FC236}">
                      <a16:creationId xmlns:a16="http://schemas.microsoft.com/office/drawing/2014/main" id="{47E2A27C-09DF-9246-BE7C-86CC8C7EC625}"/>
                    </a:ext>
                  </a:extLst>
                </p:cNvPr>
                <p:cNvPicPr/>
                <p:nvPr/>
              </p:nvPicPr>
              <p:blipFill>
                <a:blip r:embed="rId82"/>
                <a:stretch>
                  <a:fillRect/>
                </a:stretch>
              </p:blipFill>
              <p:spPr>
                <a:xfrm>
                  <a:off x="6241267" y="5579578"/>
                  <a:ext cx="213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Ink 48">
                  <a:extLst>
                    <a:ext uri="{FF2B5EF4-FFF2-40B4-BE49-F238E27FC236}">
                      <a16:creationId xmlns:a16="http://schemas.microsoft.com/office/drawing/2014/main" id="{AA12C3E9-C011-2145-95CB-32ABAB6E4E8D}"/>
                    </a:ext>
                  </a:extLst>
                </p14:cNvPr>
                <p14:cNvContentPartPr/>
                <p14:nvPr/>
              </p14:nvContentPartPr>
              <p14:xfrm>
                <a:off x="7385707" y="5672458"/>
                <a:ext cx="194040" cy="21600"/>
              </p14:xfrm>
            </p:contentPart>
          </mc:Choice>
          <mc:Fallback xmlns="">
            <p:pic>
              <p:nvPicPr>
                <p:cNvPr id="49" name="Ink 48">
                  <a:extLst>
                    <a:ext uri="{FF2B5EF4-FFF2-40B4-BE49-F238E27FC236}">
                      <a16:creationId xmlns:a16="http://schemas.microsoft.com/office/drawing/2014/main" id="{AA12C3E9-C011-2145-95CB-32ABAB6E4E8D}"/>
                    </a:ext>
                  </a:extLst>
                </p:cNvPr>
                <p:cNvPicPr/>
                <p:nvPr/>
              </p:nvPicPr>
              <p:blipFill>
                <a:blip r:embed="rId84"/>
                <a:stretch>
                  <a:fillRect/>
                </a:stretch>
              </p:blipFill>
              <p:spPr>
                <a:xfrm>
                  <a:off x="7370227" y="5657338"/>
                  <a:ext cx="224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847EB179-4DD3-0644-A06F-EA7598FB5E51}"/>
                    </a:ext>
                  </a:extLst>
                </p14:cNvPr>
                <p14:cNvContentPartPr/>
                <p14:nvPr/>
              </p14:nvContentPartPr>
              <p14:xfrm>
                <a:off x="6623587" y="5637898"/>
                <a:ext cx="1023480" cy="56160"/>
              </p14:xfrm>
            </p:contentPart>
          </mc:Choice>
          <mc:Fallback xmlns="">
            <p:pic>
              <p:nvPicPr>
                <p:cNvPr id="58" name="Ink 57">
                  <a:extLst>
                    <a:ext uri="{FF2B5EF4-FFF2-40B4-BE49-F238E27FC236}">
                      <a16:creationId xmlns:a16="http://schemas.microsoft.com/office/drawing/2014/main" id="{847EB179-4DD3-0644-A06F-EA7598FB5E51}"/>
                    </a:ext>
                  </a:extLst>
                </p:cNvPr>
                <p:cNvPicPr/>
                <p:nvPr/>
              </p:nvPicPr>
              <p:blipFill>
                <a:blip r:embed="rId86"/>
                <a:stretch>
                  <a:fillRect/>
                </a:stretch>
              </p:blipFill>
              <p:spPr>
                <a:xfrm>
                  <a:off x="6608467" y="5622778"/>
                  <a:ext cx="1054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 58">
                  <a:extLst>
                    <a:ext uri="{FF2B5EF4-FFF2-40B4-BE49-F238E27FC236}">
                      <a16:creationId xmlns:a16="http://schemas.microsoft.com/office/drawing/2014/main" id="{07BDC2EA-34A8-E841-A09D-3627C3952D56}"/>
                    </a:ext>
                  </a:extLst>
                </p14:cNvPr>
                <p14:cNvContentPartPr/>
                <p14:nvPr/>
              </p14:nvContentPartPr>
              <p14:xfrm>
                <a:off x="6658867" y="5594698"/>
                <a:ext cx="1037520" cy="42840"/>
              </p14:xfrm>
            </p:contentPart>
          </mc:Choice>
          <mc:Fallback xmlns="">
            <p:pic>
              <p:nvPicPr>
                <p:cNvPr id="59" name="Ink 58">
                  <a:extLst>
                    <a:ext uri="{FF2B5EF4-FFF2-40B4-BE49-F238E27FC236}">
                      <a16:creationId xmlns:a16="http://schemas.microsoft.com/office/drawing/2014/main" id="{07BDC2EA-34A8-E841-A09D-3627C3952D56}"/>
                    </a:ext>
                  </a:extLst>
                </p:cNvPr>
                <p:cNvPicPr/>
                <p:nvPr/>
              </p:nvPicPr>
              <p:blipFill>
                <a:blip r:embed="rId88"/>
                <a:stretch>
                  <a:fillRect/>
                </a:stretch>
              </p:blipFill>
              <p:spPr>
                <a:xfrm>
                  <a:off x="6643747" y="5579578"/>
                  <a:ext cx="1068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Ink 60">
                  <a:extLst>
                    <a:ext uri="{FF2B5EF4-FFF2-40B4-BE49-F238E27FC236}">
                      <a16:creationId xmlns:a16="http://schemas.microsoft.com/office/drawing/2014/main" id="{653F39FA-33AB-FC4D-8D3D-F62956636B3E}"/>
                    </a:ext>
                  </a:extLst>
                </p14:cNvPr>
                <p14:cNvContentPartPr/>
                <p14:nvPr/>
              </p14:nvContentPartPr>
              <p14:xfrm>
                <a:off x="5741587" y="5644378"/>
                <a:ext cx="222840" cy="28440"/>
              </p14:xfrm>
            </p:contentPart>
          </mc:Choice>
          <mc:Fallback xmlns="">
            <p:pic>
              <p:nvPicPr>
                <p:cNvPr id="61" name="Ink 60">
                  <a:extLst>
                    <a:ext uri="{FF2B5EF4-FFF2-40B4-BE49-F238E27FC236}">
                      <a16:creationId xmlns:a16="http://schemas.microsoft.com/office/drawing/2014/main" id="{653F39FA-33AB-FC4D-8D3D-F62956636B3E}"/>
                    </a:ext>
                  </a:extLst>
                </p:cNvPr>
                <p:cNvPicPr/>
                <p:nvPr/>
              </p:nvPicPr>
              <p:blipFill>
                <a:blip r:embed="rId90"/>
                <a:stretch>
                  <a:fillRect/>
                </a:stretch>
              </p:blipFill>
              <p:spPr>
                <a:xfrm>
                  <a:off x="5726467" y="5628898"/>
                  <a:ext cx="253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Ink 61">
                  <a:extLst>
                    <a:ext uri="{FF2B5EF4-FFF2-40B4-BE49-F238E27FC236}">
                      <a16:creationId xmlns:a16="http://schemas.microsoft.com/office/drawing/2014/main" id="{275B6809-9FAF-9440-BED5-2BFE560AB607}"/>
                    </a:ext>
                  </a:extLst>
                </p14:cNvPr>
                <p14:cNvContentPartPr/>
                <p14:nvPr/>
              </p14:nvContentPartPr>
              <p14:xfrm>
                <a:off x="5741587" y="5714938"/>
                <a:ext cx="215280" cy="28440"/>
              </p14:xfrm>
            </p:contentPart>
          </mc:Choice>
          <mc:Fallback xmlns="">
            <p:pic>
              <p:nvPicPr>
                <p:cNvPr id="62" name="Ink 61">
                  <a:extLst>
                    <a:ext uri="{FF2B5EF4-FFF2-40B4-BE49-F238E27FC236}">
                      <a16:creationId xmlns:a16="http://schemas.microsoft.com/office/drawing/2014/main" id="{275B6809-9FAF-9440-BED5-2BFE560AB607}"/>
                    </a:ext>
                  </a:extLst>
                </p:cNvPr>
                <p:cNvPicPr/>
                <p:nvPr/>
              </p:nvPicPr>
              <p:blipFill>
                <a:blip r:embed="rId92"/>
                <a:stretch>
                  <a:fillRect/>
                </a:stretch>
              </p:blipFill>
              <p:spPr>
                <a:xfrm>
                  <a:off x="5726467" y="5699458"/>
                  <a:ext cx="245520" cy="59040"/>
                </a:xfrm>
                <a:prstGeom prst="rect">
                  <a:avLst/>
                </a:prstGeom>
              </p:spPr>
            </p:pic>
          </mc:Fallback>
        </mc:AlternateContent>
      </p:grpSp>
    </p:spTree>
    <p:extLst>
      <p:ext uri="{BB962C8B-B14F-4D97-AF65-F5344CB8AC3E}">
        <p14:creationId xmlns:p14="http://schemas.microsoft.com/office/powerpoint/2010/main" val="169518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8</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L-2 Parameter Norm Regularization</a:t>
            </a:r>
            <a:endParaRPr sz="36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838200" y="1380672"/>
                <a:ext cx="11072149" cy="5415200"/>
              </a:xfrm>
              <a:prstGeom prst="rect">
                <a:avLst/>
              </a:prstGeom>
              <a:noFill/>
            </p:spPr>
            <p:txBody>
              <a:bodyPr wrap="square" rtlCol="0">
                <a:spAutoFit/>
              </a:bodyPr>
              <a:lstStyle/>
              <a:p>
                <a:pPr marL="285750" indent="-285750">
                  <a:buFont typeface="Arial" charset="0"/>
                  <a:buChar char="•"/>
                </a:pPr>
                <a:r>
                  <a:rPr lang="en-US" sz="2400" dirty="0"/>
                  <a:t>Further simplification of the analysis will be made by making a quadratic approximation to the </a:t>
                </a:r>
                <a:r>
                  <a:rPr lang="en-US" sz="2400" dirty="0" err="1"/>
                  <a:t>unregularized</a:t>
                </a:r>
                <a:r>
                  <a:rPr lang="en-US" sz="2400" dirty="0"/>
                  <a:t> objective function in the neighborhood of the optimum weights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charset="0"/>
                          </a:rPr>
                          <m:t>𝑤</m:t>
                        </m:r>
                      </m:e>
                      <m:sup>
                        <m:r>
                          <a:rPr lang="en-US" sz="2400" b="0" i="1" smtClean="0">
                            <a:latin typeface="Cambria Math" charset="0"/>
                          </a:rPr>
                          <m:t>∗</m:t>
                        </m:r>
                      </m:sup>
                    </m:sSup>
                  </m:oMath>
                </a14:m>
                <a:r>
                  <a:rPr lang="en-US" sz="2400" dirty="0"/>
                  <a:t>, to the </a:t>
                </a:r>
                <a:r>
                  <a:rPr lang="en-US" sz="2400" dirty="0" err="1"/>
                  <a:t>unregularized</a:t>
                </a:r>
                <a:r>
                  <a:rPr lang="en-US" sz="2400" dirty="0"/>
                  <a:t> objective function.</a:t>
                </a:r>
              </a:p>
              <a:p>
                <a:pPr marL="285750" indent="-285750">
                  <a:buFont typeface="Arial" charset="0"/>
                  <a:buChar char="•"/>
                </a:pPr>
                <a:endParaRPr lang="en-US" sz="2400" dirty="0"/>
              </a:p>
              <a:p>
                <a:pPr marL="285750" lvl="0" indent="-285750">
                  <a:buFont typeface="Arial" charset="0"/>
                  <a:buChar char="•"/>
                </a:pPr>
                <a14:m>
                  <m:oMath xmlns:m="http://schemas.openxmlformats.org/officeDocument/2006/math">
                    <m:acc>
                      <m:accPr>
                        <m:chr m:val="̂"/>
                        <m:ctrlPr>
                          <a:rPr lang="en-US" sz="2400" i="1" smtClean="0">
                            <a:solidFill>
                              <a:prstClr val="black"/>
                            </a:solidFill>
                            <a:latin typeface="Cambria Math" panose="02040503050406030204" pitchFamily="18" charset="0"/>
                          </a:rPr>
                        </m:ctrlPr>
                      </m:accPr>
                      <m:e>
                        <m:r>
                          <a:rPr lang="en-US" sz="2400" b="0" i="1" smtClean="0">
                            <a:solidFill>
                              <a:prstClr val="black"/>
                            </a:solidFill>
                            <a:latin typeface="Cambria Math" charset="0"/>
                          </a:rPr>
                          <m:t>𝐽</m:t>
                        </m:r>
                      </m:e>
                    </m:acc>
                    <m:d>
                      <m:dPr>
                        <m:ctrlPr>
                          <a:rPr lang="en-US" sz="2400" i="1">
                            <a:solidFill>
                              <a:prstClr val="black"/>
                            </a:solidFill>
                            <a:latin typeface="Cambria Math" panose="02040503050406030204" pitchFamily="18" charset="0"/>
                          </a:rPr>
                        </m:ctrlPr>
                      </m:dPr>
                      <m:e>
                        <m:r>
                          <a:rPr lang="en-US" sz="2400" i="1">
                            <a:solidFill>
                              <a:prstClr val="black"/>
                            </a:solidFill>
                            <a:latin typeface="Cambria Math" charset="0"/>
                          </a:rPr>
                          <m:t>𝑤</m:t>
                        </m:r>
                      </m:e>
                    </m:d>
                    <m:r>
                      <a:rPr lang="en-US" sz="2400" i="1">
                        <a:solidFill>
                          <a:prstClr val="black"/>
                        </a:solidFill>
                        <a:latin typeface="Cambria Math" charset="0"/>
                      </a:rPr>
                      <m:t>=</m:t>
                    </m:r>
                    <m:r>
                      <a:rPr lang="en-US" sz="2400" i="1">
                        <a:solidFill>
                          <a:prstClr val="black"/>
                        </a:solidFill>
                        <a:latin typeface="Cambria Math" charset="0"/>
                      </a:rPr>
                      <m:t>𝐽</m:t>
                    </m:r>
                    <m:d>
                      <m:dPr>
                        <m:ctrlPr>
                          <a:rPr lang="en-US" sz="2400" i="1">
                            <a:solidFill>
                              <a:prstClr val="black"/>
                            </a:solidFill>
                            <a:latin typeface="Cambria Math" panose="02040503050406030204" pitchFamily="18" charset="0"/>
                          </a:rPr>
                        </m:ctrlPr>
                      </m:dPr>
                      <m:e>
                        <m:sSup>
                          <m:sSupPr>
                            <m:ctrlPr>
                              <a:rPr lang="en-US" sz="2400" b="0" i="1" smtClean="0">
                                <a:solidFill>
                                  <a:prstClr val="black"/>
                                </a:solidFill>
                                <a:latin typeface="Cambria Math" panose="02040503050406030204" pitchFamily="18" charset="0"/>
                              </a:rPr>
                            </m:ctrlPr>
                          </m:sSupPr>
                          <m:e>
                            <m:r>
                              <a:rPr lang="en-US" sz="2400" b="0" i="1" smtClean="0">
                                <a:solidFill>
                                  <a:prstClr val="black"/>
                                </a:solidFill>
                                <a:latin typeface="Cambria Math" charset="0"/>
                              </a:rPr>
                              <m:t>𝑤</m:t>
                            </m:r>
                          </m:e>
                          <m:sup>
                            <m:r>
                              <a:rPr lang="en-US" sz="2400" b="0" i="1" smtClean="0">
                                <a:solidFill>
                                  <a:prstClr val="black"/>
                                </a:solidFill>
                                <a:latin typeface="Cambria Math" charset="0"/>
                              </a:rPr>
                              <m:t>∗</m:t>
                            </m:r>
                          </m:sup>
                        </m:sSup>
                      </m:e>
                    </m:d>
                    <m:r>
                      <a:rPr lang="en-US" sz="2400" i="1">
                        <a:solidFill>
                          <a:prstClr val="black"/>
                        </a:solidFill>
                        <a:latin typeface="Cambria Math" charset="0"/>
                      </a:rPr>
                      <m:t>+</m:t>
                    </m:r>
                    <m:f>
                      <m:fPr>
                        <m:ctrlPr>
                          <a:rPr lang="mr-IN" sz="2400" i="1">
                            <a:solidFill>
                              <a:prstClr val="black"/>
                            </a:solidFill>
                            <a:latin typeface="Cambria Math" panose="02040503050406030204" pitchFamily="18" charset="0"/>
                          </a:rPr>
                        </m:ctrlPr>
                      </m:fPr>
                      <m:num>
                        <m:r>
                          <a:rPr lang="en-US" sz="2400" b="0" i="1" smtClean="0">
                            <a:solidFill>
                              <a:prstClr val="black"/>
                            </a:solidFill>
                            <a:latin typeface="Cambria Math" charset="0"/>
                          </a:rPr>
                          <m:t>1</m:t>
                        </m:r>
                      </m:num>
                      <m:den>
                        <m:r>
                          <a:rPr lang="en-US" sz="2400" i="1">
                            <a:solidFill>
                              <a:prstClr val="black"/>
                            </a:solidFill>
                            <a:latin typeface="Cambria Math" charset="0"/>
                          </a:rPr>
                          <m:t>2</m:t>
                        </m:r>
                      </m:den>
                    </m:f>
                    <m:sSup>
                      <m:sSupPr>
                        <m:ctrlPr>
                          <a:rPr lang="mr-IN" sz="2400" i="1">
                            <a:solidFill>
                              <a:prstClr val="black"/>
                            </a:solidFill>
                            <a:latin typeface="Cambria Math" panose="02040503050406030204" pitchFamily="18" charset="0"/>
                          </a:rPr>
                        </m:ctrlPr>
                      </m:sSupPr>
                      <m:e>
                        <m:d>
                          <m:dPr>
                            <m:ctrlPr>
                              <a:rPr lang="en-US" sz="2400" b="0" i="1" smtClean="0">
                                <a:solidFill>
                                  <a:prstClr val="black"/>
                                </a:solidFill>
                                <a:latin typeface="Cambria Math" panose="02040503050406030204" pitchFamily="18" charset="0"/>
                              </a:rPr>
                            </m:ctrlPr>
                          </m:dPr>
                          <m:e>
                            <m:r>
                              <a:rPr lang="en-US" sz="2400" i="1">
                                <a:solidFill>
                                  <a:prstClr val="black"/>
                                </a:solidFill>
                                <a:latin typeface="Cambria Math" charset="0"/>
                              </a:rPr>
                              <m:t>𝑤</m:t>
                            </m:r>
                            <m:r>
                              <a:rPr lang="en-US" sz="2400" b="0" i="1" smtClean="0">
                                <a:solidFill>
                                  <a:prstClr val="black"/>
                                </a:solidFill>
                                <a:latin typeface="Cambria Math" charset="0"/>
                              </a:rPr>
                              <m:t>−</m:t>
                            </m:r>
                            <m:sSup>
                              <m:sSupPr>
                                <m:ctrlPr>
                                  <a:rPr lang="en-US" sz="2400" b="0" i="1" smtClean="0">
                                    <a:solidFill>
                                      <a:prstClr val="black"/>
                                    </a:solidFill>
                                    <a:latin typeface="Cambria Math" panose="02040503050406030204" pitchFamily="18" charset="0"/>
                                  </a:rPr>
                                </m:ctrlPr>
                              </m:sSupPr>
                              <m:e>
                                <m:r>
                                  <a:rPr lang="en-US" sz="2400" b="0" i="1" smtClean="0">
                                    <a:solidFill>
                                      <a:prstClr val="black"/>
                                    </a:solidFill>
                                    <a:latin typeface="Cambria Math" charset="0"/>
                                  </a:rPr>
                                  <m:t>𝑤</m:t>
                                </m:r>
                              </m:e>
                              <m:sup>
                                <m:r>
                                  <a:rPr lang="en-US" sz="2400" b="0" i="1" smtClean="0">
                                    <a:solidFill>
                                      <a:prstClr val="black"/>
                                    </a:solidFill>
                                    <a:latin typeface="Cambria Math" charset="0"/>
                                  </a:rPr>
                                  <m:t>∗</m:t>
                                </m:r>
                              </m:sup>
                            </m:sSup>
                          </m:e>
                        </m:d>
                      </m:e>
                      <m:sup>
                        <m:r>
                          <a:rPr lang="en-US" sz="2400" i="1">
                            <a:solidFill>
                              <a:prstClr val="black"/>
                            </a:solidFill>
                            <a:latin typeface="Cambria Math" charset="0"/>
                          </a:rPr>
                          <m:t>𝑇</m:t>
                        </m:r>
                      </m:sup>
                    </m:sSup>
                    <m:r>
                      <a:rPr lang="en-US" sz="2400" b="0" i="1" smtClean="0">
                        <a:solidFill>
                          <a:prstClr val="black"/>
                        </a:solidFill>
                        <a:latin typeface="Cambria Math" charset="0"/>
                      </a:rPr>
                      <m:t>𝐻</m:t>
                    </m:r>
                    <m:r>
                      <a:rPr lang="en-US" sz="2400" b="0" i="1" smtClean="0">
                        <a:solidFill>
                          <a:prstClr val="black"/>
                        </a:solidFill>
                        <a:latin typeface="Cambria Math" charset="0"/>
                      </a:rPr>
                      <m:t>(</m:t>
                    </m:r>
                    <m:r>
                      <a:rPr lang="en-US" sz="2400" i="1">
                        <a:solidFill>
                          <a:prstClr val="black"/>
                        </a:solidFill>
                        <a:latin typeface="Cambria Math" charset="0"/>
                      </a:rPr>
                      <m:t>𝑤</m:t>
                    </m:r>
                    <m:r>
                      <a:rPr lang="en-US" sz="2400" b="0" i="1" smtClean="0">
                        <a:solidFill>
                          <a:prstClr val="black"/>
                        </a:solidFill>
                        <a:latin typeface="Cambria Math" charset="0"/>
                      </a:rPr>
                      <m:t>−</m:t>
                    </m:r>
                    <m:sSup>
                      <m:sSupPr>
                        <m:ctrlPr>
                          <a:rPr lang="en-US" sz="2400" b="0" i="1" smtClean="0">
                            <a:solidFill>
                              <a:prstClr val="black"/>
                            </a:solidFill>
                            <a:latin typeface="Cambria Math" panose="02040503050406030204" pitchFamily="18" charset="0"/>
                          </a:rPr>
                        </m:ctrlPr>
                      </m:sSupPr>
                      <m:e>
                        <m:r>
                          <a:rPr lang="en-US" sz="2400" b="0" i="1" smtClean="0">
                            <a:solidFill>
                              <a:prstClr val="black"/>
                            </a:solidFill>
                            <a:latin typeface="Cambria Math" charset="0"/>
                          </a:rPr>
                          <m:t>𝑤</m:t>
                        </m:r>
                      </m:e>
                      <m:sup>
                        <m:r>
                          <a:rPr lang="en-US" sz="2400" b="0" i="1" smtClean="0">
                            <a:solidFill>
                              <a:prstClr val="black"/>
                            </a:solidFill>
                            <a:latin typeface="Cambria Math" charset="0"/>
                          </a:rPr>
                          <m:t>∗</m:t>
                        </m:r>
                      </m:sup>
                    </m:sSup>
                    <m:r>
                      <a:rPr lang="en-US" sz="2400" b="0" i="1" smtClean="0">
                        <a:solidFill>
                          <a:prstClr val="black"/>
                        </a:solidFill>
                        <a:latin typeface="Cambria Math" charset="0"/>
                      </a:rPr>
                      <m:t>)</m:t>
                    </m:r>
                  </m:oMath>
                </a14:m>
                <a:endParaRPr lang="en-US" sz="2400" dirty="0">
                  <a:solidFill>
                    <a:prstClr val="black"/>
                  </a:solidFill>
                </a:endParaRPr>
              </a:p>
              <a:p>
                <a:pPr marL="285750" indent="-285750">
                  <a:buFont typeface="Arial" charset="0"/>
                  <a:buChar char="•"/>
                </a:pPr>
                <a:r>
                  <a:rPr lang="en-US" sz="2400" dirty="0"/>
                  <a:t>H is the Hessian Matrix of J </a:t>
                </a:r>
                <a:r>
                  <a:rPr lang="en-US" sz="2400" dirty="0" err="1"/>
                  <a:t>w.r.t</a:t>
                </a:r>
                <a:r>
                  <a:rPr lang="en-US" sz="2400" dirty="0"/>
                  <a:t>. w evaluated at w*.</a:t>
                </a:r>
              </a:p>
              <a:p>
                <a:pPr marL="285750" indent="-285750">
                  <a:buFont typeface="Arial" charset="0"/>
                  <a:buChar char="•"/>
                </a:pPr>
                <a:endParaRPr lang="en-US" sz="2400" dirty="0"/>
              </a:p>
              <a:p>
                <a:pPr marL="285750" indent="-285750">
                  <a:buFont typeface="Arial" charset="0"/>
                  <a:buChar char="•"/>
                </a:pPr>
                <a:r>
                  <a:rPr lang="en-US" sz="2400" dirty="0"/>
                  <a:t>What rule/formula is used to get this approximation?</a:t>
                </a:r>
              </a:p>
              <a:p>
                <a:pPr marL="285750" indent="-285750">
                  <a:buFont typeface="Arial" charset="0"/>
                  <a:buChar char="•"/>
                </a:pPr>
                <a:r>
                  <a:rPr lang="en-US" sz="2400" dirty="0">
                    <a:solidFill>
                      <a:srgbClr val="FF0000"/>
                    </a:solidFill>
                  </a:rPr>
                  <a:t>Taylor series expansion</a:t>
                </a:r>
              </a:p>
              <a:p>
                <a:pPr marL="285750" indent="-285750">
                  <a:buFont typeface="Arial" charset="0"/>
                  <a:buChar char="•"/>
                </a:pPr>
                <a:endParaRPr lang="en-US" sz="2400" dirty="0">
                  <a:solidFill>
                    <a:srgbClr val="FF0000"/>
                  </a:solidFill>
                </a:endParaRPr>
              </a:p>
              <a:p>
                <a:pPr marL="285750" indent="-285750">
                  <a:buFont typeface="Arial" charset="0"/>
                  <a:buChar char="•"/>
                </a:pPr>
                <a:r>
                  <a:rPr lang="en-US" sz="2400" dirty="0"/>
                  <a:t>Where is the first order term?</a:t>
                </a:r>
              </a:p>
              <a:p>
                <a:pPr marL="285750" indent="-285750">
                  <a:buFont typeface="Arial" charset="0"/>
                  <a:buChar char="•"/>
                </a:pPr>
                <a14:m>
                  <m:oMath xmlns:m="http://schemas.openxmlformats.org/officeDocument/2006/math">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charset="0"/>
                          </a:rPr>
                          <m:t>𝑤</m:t>
                        </m:r>
                      </m:e>
                      <m:sup>
                        <m:r>
                          <a:rPr lang="en-US" sz="2400" b="0" i="1" smtClean="0">
                            <a:solidFill>
                              <a:srgbClr val="FF0000"/>
                            </a:solidFill>
                            <a:latin typeface="Cambria Math" charset="0"/>
                          </a:rPr>
                          <m:t>∗</m:t>
                        </m:r>
                      </m:sup>
                    </m:sSup>
                  </m:oMath>
                </a14:m>
                <a:r>
                  <a:rPr lang="en-US" sz="2400" dirty="0">
                    <a:solidFill>
                      <a:srgbClr val="FF0000"/>
                    </a:solidFill>
                  </a:rPr>
                  <a:t> being the minimizing value,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a:solidFill>
                              <a:srgbClr val="FF0000"/>
                            </a:solidFill>
                            <a:latin typeface="Cambria Math" charset="0"/>
                          </a:rPr>
                          <m:t>𝛻</m:t>
                        </m:r>
                      </m:e>
                      <m:sub>
                        <m:r>
                          <a:rPr lang="en-US" sz="2400" i="1">
                            <a:solidFill>
                              <a:srgbClr val="FF0000"/>
                            </a:solidFill>
                            <a:latin typeface="Cambria Math" charset="0"/>
                          </a:rPr>
                          <m:t>𝑤</m:t>
                        </m:r>
                      </m:sub>
                    </m:sSub>
                    <m:r>
                      <a:rPr lang="en-US" sz="2400" i="1">
                        <a:solidFill>
                          <a:srgbClr val="FF0000"/>
                        </a:solidFill>
                        <a:latin typeface="Cambria Math" charset="0"/>
                      </a:rPr>
                      <m:t>𝐽</m:t>
                    </m:r>
                    <m:d>
                      <m:dPr>
                        <m:ctrlPr>
                          <a:rPr lang="en-US" sz="2400" i="1">
                            <a:solidFill>
                              <a:srgbClr val="FF0000"/>
                            </a:solidFill>
                            <a:latin typeface="Cambria Math" panose="02040503050406030204" pitchFamily="18" charset="0"/>
                          </a:rPr>
                        </m:ctrlPr>
                      </m:dPr>
                      <m:e>
                        <m:sSup>
                          <m:sSupPr>
                            <m:ctrlPr>
                              <a:rPr lang="en-US" sz="2400" b="0" i="1" smtClean="0">
                                <a:solidFill>
                                  <a:srgbClr val="FF0000"/>
                                </a:solidFill>
                                <a:latin typeface="Cambria Math" panose="02040503050406030204" pitchFamily="18" charset="0"/>
                              </a:rPr>
                            </m:ctrlPr>
                          </m:sSupPr>
                          <m:e>
                            <m:r>
                              <a:rPr lang="en-US" sz="2400" i="1">
                                <a:solidFill>
                                  <a:srgbClr val="FF0000"/>
                                </a:solidFill>
                                <a:latin typeface="Cambria Math" charset="0"/>
                              </a:rPr>
                              <m:t>𝑤</m:t>
                            </m:r>
                          </m:e>
                          <m:sup>
                            <m:r>
                              <a:rPr lang="en-US" sz="2400" b="0" i="1" smtClean="0">
                                <a:solidFill>
                                  <a:srgbClr val="FF0000"/>
                                </a:solidFill>
                                <a:latin typeface="Cambria Math" charset="0"/>
                              </a:rPr>
                              <m:t>∗</m:t>
                            </m:r>
                          </m:sup>
                        </m:sSup>
                      </m:e>
                    </m:d>
                  </m:oMath>
                </a14:m>
                <a:r>
                  <a:rPr lang="en-US" sz="2400" dirty="0">
                    <a:solidFill>
                      <a:srgbClr val="FF0000"/>
                    </a:solidFill>
                  </a:rPr>
                  <a:t> is 0</a:t>
                </a:r>
                <a:endParaRPr lang="en-US" sz="2400" dirty="0"/>
              </a:p>
              <a:p>
                <a:pPr marL="285750" indent="-285750">
                  <a:buFont typeface="Arial" charset="0"/>
                  <a:buChar char="•"/>
                </a:pPr>
                <a:endParaRPr lang="en-US" sz="2400" dirty="0"/>
              </a:p>
              <a:p>
                <a:pPr marL="285750" indent="-285750">
                  <a:buFont typeface="Arial" charset="0"/>
                  <a:buChar char="•"/>
                </a:pP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838200" y="1380672"/>
                <a:ext cx="11072149" cy="5415200"/>
              </a:xfrm>
              <a:prstGeom prst="rect">
                <a:avLst/>
              </a:prstGeom>
              <a:blipFill rotWithShape="0">
                <a:blip r:embed="rId2"/>
                <a:stretch>
                  <a:fillRect l="-771" t="-90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CD82D61-5A65-4E42-9131-F41932B261CE}"/>
                  </a:ext>
                </a:extLst>
              </p14:cNvPr>
              <p14:cNvContentPartPr/>
              <p14:nvPr/>
            </p14:nvContentPartPr>
            <p14:xfrm>
              <a:off x="8824987" y="1820098"/>
              <a:ext cx="1346400" cy="92160"/>
            </p14:xfrm>
          </p:contentPart>
        </mc:Choice>
        <mc:Fallback xmlns="">
          <p:pic>
            <p:nvPicPr>
              <p:cNvPr id="3" name="Ink 2">
                <a:extLst>
                  <a:ext uri="{FF2B5EF4-FFF2-40B4-BE49-F238E27FC236}">
                    <a16:creationId xmlns:a16="http://schemas.microsoft.com/office/drawing/2014/main" id="{7CD82D61-5A65-4E42-9131-F41932B261CE}"/>
                  </a:ext>
                </a:extLst>
              </p:cNvPr>
              <p:cNvPicPr/>
              <p:nvPr/>
            </p:nvPicPr>
            <p:blipFill>
              <a:blip r:embed="rId4"/>
              <a:stretch>
                <a:fillRect/>
              </a:stretch>
            </p:blipFill>
            <p:spPr>
              <a:xfrm>
                <a:off x="8809507" y="1804978"/>
                <a:ext cx="1377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1379D7B-E07E-5B4C-8FFC-23F60D037B73}"/>
                  </a:ext>
                </a:extLst>
              </p14:cNvPr>
              <p14:cNvContentPartPr/>
              <p14:nvPr/>
            </p14:nvContentPartPr>
            <p14:xfrm>
              <a:off x="1656307" y="2158858"/>
              <a:ext cx="662760" cy="127440"/>
            </p14:xfrm>
          </p:contentPart>
        </mc:Choice>
        <mc:Fallback xmlns="">
          <p:pic>
            <p:nvPicPr>
              <p:cNvPr id="7" name="Ink 6">
                <a:extLst>
                  <a:ext uri="{FF2B5EF4-FFF2-40B4-BE49-F238E27FC236}">
                    <a16:creationId xmlns:a16="http://schemas.microsoft.com/office/drawing/2014/main" id="{31379D7B-E07E-5B4C-8FFC-23F60D037B73}"/>
                  </a:ext>
                </a:extLst>
              </p:cNvPr>
              <p:cNvPicPr/>
              <p:nvPr/>
            </p:nvPicPr>
            <p:blipFill>
              <a:blip r:embed="rId6"/>
              <a:stretch>
                <a:fillRect/>
              </a:stretch>
            </p:blipFill>
            <p:spPr>
              <a:xfrm>
                <a:off x="1641187" y="2143738"/>
                <a:ext cx="693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455F1A9-7419-5F46-9566-5DF1276AA029}"/>
                  </a:ext>
                </a:extLst>
              </p14:cNvPr>
              <p14:cNvContentPartPr/>
              <p14:nvPr/>
            </p14:nvContentPartPr>
            <p14:xfrm>
              <a:off x="3956707" y="2194138"/>
              <a:ext cx="1559520" cy="113400"/>
            </p14:xfrm>
          </p:contentPart>
        </mc:Choice>
        <mc:Fallback xmlns="">
          <p:pic>
            <p:nvPicPr>
              <p:cNvPr id="9" name="Ink 8">
                <a:extLst>
                  <a:ext uri="{FF2B5EF4-FFF2-40B4-BE49-F238E27FC236}">
                    <a16:creationId xmlns:a16="http://schemas.microsoft.com/office/drawing/2014/main" id="{E455F1A9-7419-5F46-9566-5DF1276AA029}"/>
                  </a:ext>
                </a:extLst>
              </p:cNvPr>
              <p:cNvPicPr/>
              <p:nvPr/>
            </p:nvPicPr>
            <p:blipFill>
              <a:blip r:embed="rId8"/>
              <a:stretch>
                <a:fillRect/>
              </a:stretch>
            </p:blipFill>
            <p:spPr>
              <a:xfrm>
                <a:off x="3941227" y="2179018"/>
                <a:ext cx="1590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A085902B-3AF6-F348-A834-A9C3C050F0D3}"/>
                  </a:ext>
                </a:extLst>
              </p14:cNvPr>
              <p14:cNvContentPartPr/>
              <p14:nvPr/>
            </p14:nvContentPartPr>
            <p14:xfrm>
              <a:off x="9685747" y="2194138"/>
              <a:ext cx="1359000" cy="7560"/>
            </p14:xfrm>
          </p:contentPart>
        </mc:Choice>
        <mc:Fallback xmlns="">
          <p:pic>
            <p:nvPicPr>
              <p:cNvPr id="10" name="Ink 9">
                <a:extLst>
                  <a:ext uri="{FF2B5EF4-FFF2-40B4-BE49-F238E27FC236}">
                    <a16:creationId xmlns:a16="http://schemas.microsoft.com/office/drawing/2014/main" id="{A085902B-3AF6-F348-A834-A9C3C050F0D3}"/>
                  </a:ext>
                </a:extLst>
              </p:cNvPr>
              <p:cNvPicPr/>
              <p:nvPr/>
            </p:nvPicPr>
            <p:blipFill>
              <a:blip r:embed="rId10"/>
              <a:stretch>
                <a:fillRect/>
              </a:stretch>
            </p:blipFill>
            <p:spPr>
              <a:xfrm>
                <a:off x="9670267" y="2179018"/>
                <a:ext cx="1389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4CB9009F-FC66-0043-A027-0EAD15E5F707}"/>
                  </a:ext>
                </a:extLst>
              </p14:cNvPr>
              <p14:cNvContentPartPr/>
              <p14:nvPr/>
            </p14:nvContentPartPr>
            <p14:xfrm>
              <a:off x="8860267" y="2786698"/>
              <a:ext cx="282600" cy="529560"/>
            </p14:xfrm>
          </p:contentPart>
        </mc:Choice>
        <mc:Fallback xmlns="">
          <p:pic>
            <p:nvPicPr>
              <p:cNvPr id="14" name="Ink 13">
                <a:extLst>
                  <a:ext uri="{FF2B5EF4-FFF2-40B4-BE49-F238E27FC236}">
                    <a16:creationId xmlns:a16="http://schemas.microsoft.com/office/drawing/2014/main" id="{4CB9009F-FC66-0043-A027-0EAD15E5F707}"/>
                  </a:ext>
                </a:extLst>
              </p:cNvPr>
              <p:cNvPicPr/>
              <p:nvPr/>
            </p:nvPicPr>
            <p:blipFill>
              <a:blip r:embed="rId12"/>
              <a:stretch>
                <a:fillRect/>
              </a:stretch>
            </p:blipFill>
            <p:spPr>
              <a:xfrm>
                <a:off x="8844787" y="2771578"/>
                <a:ext cx="3132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7E30C15E-5DD1-4A46-8E29-19B29EA68274}"/>
                  </a:ext>
                </a:extLst>
              </p14:cNvPr>
              <p14:cNvContentPartPr/>
              <p14:nvPr/>
            </p14:nvContentPartPr>
            <p14:xfrm>
              <a:off x="1416547" y="4879018"/>
              <a:ext cx="1952280" cy="81000"/>
            </p14:xfrm>
          </p:contentPart>
        </mc:Choice>
        <mc:Fallback xmlns="">
          <p:pic>
            <p:nvPicPr>
              <p:cNvPr id="15" name="Ink 14">
                <a:extLst>
                  <a:ext uri="{FF2B5EF4-FFF2-40B4-BE49-F238E27FC236}">
                    <a16:creationId xmlns:a16="http://schemas.microsoft.com/office/drawing/2014/main" id="{7E30C15E-5DD1-4A46-8E29-19B29EA68274}"/>
                  </a:ext>
                </a:extLst>
              </p:cNvPr>
              <p:cNvPicPr/>
              <p:nvPr/>
            </p:nvPicPr>
            <p:blipFill>
              <a:blip r:embed="rId14"/>
              <a:stretch>
                <a:fillRect/>
              </a:stretch>
            </p:blipFill>
            <p:spPr>
              <a:xfrm>
                <a:off x="1401427" y="4863898"/>
                <a:ext cx="1982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547F3757-F3E0-A64A-9B51-98451E210726}"/>
                  </a:ext>
                </a:extLst>
              </p14:cNvPr>
              <p14:cNvContentPartPr/>
              <p14:nvPr/>
            </p14:nvContentPartPr>
            <p14:xfrm>
              <a:off x="2178667" y="3428938"/>
              <a:ext cx="606960" cy="49680"/>
            </p14:xfrm>
          </p:contentPart>
        </mc:Choice>
        <mc:Fallback xmlns="">
          <p:pic>
            <p:nvPicPr>
              <p:cNvPr id="16" name="Ink 15">
                <a:extLst>
                  <a:ext uri="{FF2B5EF4-FFF2-40B4-BE49-F238E27FC236}">
                    <a16:creationId xmlns:a16="http://schemas.microsoft.com/office/drawing/2014/main" id="{547F3757-F3E0-A64A-9B51-98451E210726}"/>
                  </a:ext>
                </a:extLst>
              </p:cNvPr>
              <p:cNvPicPr/>
              <p:nvPr/>
            </p:nvPicPr>
            <p:blipFill>
              <a:blip r:embed="rId16"/>
              <a:stretch>
                <a:fillRect/>
              </a:stretch>
            </p:blipFill>
            <p:spPr>
              <a:xfrm>
                <a:off x="2163187" y="3413458"/>
                <a:ext cx="637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A6646017-D0C9-F44C-AAA4-C3D2AB51BCE4}"/>
                  </a:ext>
                </a:extLst>
              </p14:cNvPr>
              <p14:cNvContentPartPr/>
              <p14:nvPr/>
            </p14:nvContentPartPr>
            <p14:xfrm>
              <a:off x="9706987" y="2250658"/>
              <a:ext cx="1503360" cy="70920"/>
            </p14:xfrm>
          </p:contentPart>
        </mc:Choice>
        <mc:Fallback xmlns="">
          <p:pic>
            <p:nvPicPr>
              <p:cNvPr id="17" name="Ink 16">
                <a:extLst>
                  <a:ext uri="{FF2B5EF4-FFF2-40B4-BE49-F238E27FC236}">
                    <a16:creationId xmlns:a16="http://schemas.microsoft.com/office/drawing/2014/main" id="{A6646017-D0C9-F44C-AAA4-C3D2AB51BCE4}"/>
                  </a:ext>
                </a:extLst>
              </p:cNvPr>
              <p:cNvPicPr/>
              <p:nvPr/>
            </p:nvPicPr>
            <p:blipFill>
              <a:blip r:embed="rId18"/>
              <a:stretch>
                <a:fillRect/>
              </a:stretch>
            </p:blipFill>
            <p:spPr>
              <a:xfrm>
                <a:off x="9691507" y="2235178"/>
                <a:ext cx="1533600" cy="101520"/>
              </a:xfrm>
              <a:prstGeom prst="rect">
                <a:avLst/>
              </a:prstGeom>
            </p:spPr>
          </p:pic>
        </mc:Fallback>
      </mc:AlternateContent>
      <p:grpSp>
        <p:nvGrpSpPr>
          <p:cNvPr id="19" name="Group 18">
            <a:extLst>
              <a:ext uri="{FF2B5EF4-FFF2-40B4-BE49-F238E27FC236}">
                <a16:creationId xmlns:a16="http://schemas.microsoft.com/office/drawing/2014/main" id="{85979344-C0F5-8346-ACCC-0CFF325B67C5}"/>
              </a:ext>
            </a:extLst>
          </p:cNvPr>
          <p:cNvGrpSpPr/>
          <p:nvPr/>
        </p:nvGrpSpPr>
        <p:grpSpPr>
          <a:xfrm>
            <a:off x="1212067" y="2532898"/>
            <a:ext cx="2476800" cy="183600"/>
            <a:chOff x="1212067" y="2532898"/>
            <a:chExt cx="2476800" cy="183600"/>
          </a:xfrm>
        </p:grpSpPr>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06292536-73A3-5545-AD85-11EC00959326}"/>
                    </a:ext>
                  </a:extLst>
                </p14:cNvPr>
                <p14:cNvContentPartPr/>
                <p14:nvPr/>
              </p14:nvContentPartPr>
              <p14:xfrm>
                <a:off x="1212067" y="2553778"/>
                <a:ext cx="2385000" cy="162720"/>
              </p14:xfrm>
            </p:contentPart>
          </mc:Choice>
          <mc:Fallback xmlns="">
            <p:pic>
              <p:nvPicPr>
                <p:cNvPr id="11" name="Ink 10">
                  <a:extLst>
                    <a:ext uri="{FF2B5EF4-FFF2-40B4-BE49-F238E27FC236}">
                      <a16:creationId xmlns:a16="http://schemas.microsoft.com/office/drawing/2014/main" id="{06292536-73A3-5545-AD85-11EC00959326}"/>
                    </a:ext>
                  </a:extLst>
                </p:cNvPr>
                <p:cNvPicPr/>
                <p:nvPr/>
              </p:nvPicPr>
              <p:blipFill>
                <a:blip r:embed="rId20"/>
                <a:stretch>
                  <a:fillRect/>
                </a:stretch>
              </p:blipFill>
              <p:spPr>
                <a:xfrm>
                  <a:off x="1196587" y="2538658"/>
                  <a:ext cx="2415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6AEFF0E2-63D5-0A40-9EC0-21E572364546}"/>
                    </a:ext>
                  </a:extLst>
                </p14:cNvPr>
                <p14:cNvContentPartPr/>
                <p14:nvPr/>
              </p14:nvContentPartPr>
              <p14:xfrm>
                <a:off x="3194587" y="2532898"/>
                <a:ext cx="451080" cy="63720"/>
              </p14:xfrm>
            </p:contentPart>
          </mc:Choice>
          <mc:Fallback xmlns="">
            <p:pic>
              <p:nvPicPr>
                <p:cNvPr id="12" name="Ink 11">
                  <a:extLst>
                    <a:ext uri="{FF2B5EF4-FFF2-40B4-BE49-F238E27FC236}">
                      <a16:creationId xmlns:a16="http://schemas.microsoft.com/office/drawing/2014/main" id="{6AEFF0E2-63D5-0A40-9EC0-21E572364546}"/>
                    </a:ext>
                  </a:extLst>
                </p:cNvPr>
                <p:cNvPicPr/>
                <p:nvPr/>
              </p:nvPicPr>
              <p:blipFill>
                <a:blip r:embed="rId22"/>
                <a:stretch>
                  <a:fillRect/>
                </a:stretch>
              </p:blipFill>
              <p:spPr>
                <a:xfrm>
                  <a:off x="3179467" y="2517418"/>
                  <a:ext cx="481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AFE5B3F0-4E50-D145-ACF0-38A194E54846}"/>
                    </a:ext>
                  </a:extLst>
                </p14:cNvPr>
                <p14:cNvContentPartPr/>
                <p14:nvPr/>
              </p14:nvContentPartPr>
              <p14:xfrm>
                <a:off x="3363787" y="2607418"/>
                <a:ext cx="325080" cy="102240"/>
              </p14:xfrm>
            </p:contentPart>
          </mc:Choice>
          <mc:Fallback xmlns="">
            <p:pic>
              <p:nvPicPr>
                <p:cNvPr id="18" name="Ink 17">
                  <a:extLst>
                    <a:ext uri="{FF2B5EF4-FFF2-40B4-BE49-F238E27FC236}">
                      <a16:creationId xmlns:a16="http://schemas.microsoft.com/office/drawing/2014/main" id="{AFE5B3F0-4E50-D145-ACF0-38A194E54846}"/>
                    </a:ext>
                  </a:extLst>
                </p:cNvPr>
                <p:cNvPicPr/>
                <p:nvPr/>
              </p:nvPicPr>
              <p:blipFill>
                <a:blip r:embed="rId24"/>
                <a:stretch>
                  <a:fillRect/>
                </a:stretch>
              </p:blipFill>
              <p:spPr>
                <a:xfrm>
                  <a:off x="3348667" y="2591938"/>
                  <a:ext cx="355320" cy="132840"/>
                </a:xfrm>
                <a:prstGeom prst="rect">
                  <a:avLst/>
                </a:prstGeom>
              </p:spPr>
            </p:pic>
          </mc:Fallback>
        </mc:AlternateContent>
      </p:grpSp>
      <p:grpSp>
        <p:nvGrpSpPr>
          <p:cNvPr id="34" name="Group 33">
            <a:extLst>
              <a:ext uri="{FF2B5EF4-FFF2-40B4-BE49-F238E27FC236}">
                <a16:creationId xmlns:a16="http://schemas.microsoft.com/office/drawing/2014/main" id="{41029DDD-DE6D-9145-BE44-DB9B84E867D9}"/>
              </a:ext>
            </a:extLst>
          </p:cNvPr>
          <p:cNvGrpSpPr/>
          <p:nvPr/>
        </p:nvGrpSpPr>
        <p:grpSpPr>
          <a:xfrm>
            <a:off x="7167547" y="2788498"/>
            <a:ext cx="1890720" cy="1092240"/>
            <a:chOff x="7167547" y="2788498"/>
            <a:chExt cx="1890720" cy="1092240"/>
          </a:xfrm>
        </p:grpSpPr>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A6EF68F3-A4D9-B64D-A84A-092591F9FD36}"/>
                    </a:ext>
                  </a:extLst>
                </p14:cNvPr>
                <p14:cNvContentPartPr/>
                <p14:nvPr/>
              </p14:nvContentPartPr>
              <p14:xfrm>
                <a:off x="7286707" y="2871298"/>
                <a:ext cx="21600" cy="56880"/>
              </p14:xfrm>
            </p:contentPart>
          </mc:Choice>
          <mc:Fallback xmlns="">
            <p:pic>
              <p:nvPicPr>
                <p:cNvPr id="20" name="Ink 19">
                  <a:extLst>
                    <a:ext uri="{FF2B5EF4-FFF2-40B4-BE49-F238E27FC236}">
                      <a16:creationId xmlns:a16="http://schemas.microsoft.com/office/drawing/2014/main" id="{A6EF68F3-A4D9-B64D-A84A-092591F9FD36}"/>
                    </a:ext>
                  </a:extLst>
                </p:cNvPr>
                <p:cNvPicPr/>
                <p:nvPr/>
              </p:nvPicPr>
              <p:blipFill>
                <a:blip r:embed="rId26"/>
                <a:stretch>
                  <a:fillRect/>
                </a:stretch>
              </p:blipFill>
              <p:spPr>
                <a:xfrm>
                  <a:off x="7271587" y="2856178"/>
                  <a:ext cx="52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59F3CCBD-61AA-DB4B-93C7-3D594C2633E3}"/>
                    </a:ext>
                  </a:extLst>
                </p14:cNvPr>
                <p14:cNvContentPartPr/>
                <p14:nvPr/>
              </p14:nvContentPartPr>
              <p14:xfrm>
                <a:off x="7167547" y="2864458"/>
                <a:ext cx="413640" cy="42840"/>
              </p14:xfrm>
            </p:contentPart>
          </mc:Choice>
          <mc:Fallback xmlns="">
            <p:pic>
              <p:nvPicPr>
                <p:cNvPr id="21" name="Ink 20">
                  <a:extLst>
                    <a:ext uri="{FF2B5EF4-FFF2-40B4-BE49-F238E27FC236}">
                      <a16:creationId xmlns:a16="http://schemas.microsoft.com/office/drawing/2014/main" id="{59F3CCBD-61AA-DB4B-93C7-3D594C2633E3}"/>
                    </a:ext>
                  </a:extLst>
                </p:cNvPr>
                <p:cNvPicPr/>
                <p:nvPr/>
              </p:nvPicPr>
              <p:blipFill>
                <a:blip r:embed="rId28"/>
                <a:stretch>
                  <a:fillRect/>
                </a:stretch>
              </p:blipFill>
              <p:spPr>
                <a:xfrm>
                  <a:off x="7152427" y="2848978"/>
                  <a:ext cx="443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2A1CA694-71A1-D341-A969-17A558EACF71}"/>
                    </a:ext>
                  </a:extLst>
                </p14:cNvPr>
                <p14:cNvContentPartPr/>
                <p14:nvPr/>
              </p14:nvContentPartPr>
              <p14:xfrm>
                <a:off x="7182667" y="2913778"/>
                <a:ext cx="281160" cy="281880"/>
              </p14:xfrm>
            </p:contentPart>
          </mc:Choice>
          <mc:Fallback xmlns="">
            <p:pic>
              <p:nvPicPr>
                <p:cNvPr id="22" name="Ink 21">
                  <a:extLst>
                    <a:ext uri="{FF2B5EF4-FFF2-40B4-BE49-F238E27FC236}">
                      <a16:creationId xmlns:a16="http://schemas.microsoft.com/office/drawing/2014/main" id="{2A1CA694-71A1-D341-A969-17A558EACF71}"/>
                    </a:ext>
                  </a:extLst>
                </p:cNvPr>
                <p:cNvPicPr/>
                <p:nvPr/>
              </p:nvPicPr>
              <p:blipFill>
                <a:blip r:embed="rId30"/>
                <a:stretch>
                  <a:fillRect/>
                </a:stretch>
              </p:blipFill>
              <p:spPr>
                <a:xfrm>
                  <a:off x="7167187" y="2898658"/>
                  <a:ext cx="311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1C4F72B0-4959-3F49-8376-6DDBB3C9FCE9}"/>
                    </a:ext>
                  </a:extLst>
                </p14:cNvPr>
                <p14:cNvContentPartPr/>
                <p14:nvPr/>
              </p14:nvContentPartPr>
              <p14:xfrm>
                <a:off x="7323787" y="2871298"/>
                <a:ext cx="307800" cy="360360"/>
              </p14:xfrm>
            </p:contentPart>
          </mc:Choice>
          <mc:Fallback xmlns="">
            <p:pic>
              <p:nvPicPr>
                <p:cNvPr id="23" name="Ink 22">
                  <a:extLst>
                    <a:ext uri="{FF2B5EF4-FFF2-40B4-BE49-F238E27FC236}">
                      <a16:creationId xmlns:a16="http://schemas.microsoft.com/office/drawing/2014/main" id="{1C4F72B0-4959-3F49-8376-6DDBB3C9FCE9}"/>
                    </a:ext>
                  </a:extLst>
                </p:cNvPr>
                <p:cNvPicPr/>
                <p:nvPr/>
              </p:nvPicPr>
              <p:blipFill>
                <a:blip r:embed="rId32"/>
                <a:stretch>
                  <a:fillRect/>
                </a:stretch>
              </p:blipFill>
              <p:spPr>
                <a:xfrm>
                  <a:off x="7308307" y="2856178"/>
                  <a:ext cx="33804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A5EBD744-B2C4-D643-A75B-543209A2CD7F}"/>
                    </a:ext>
                  </a:extLst>
                </p14:cNvPr>
                <p14:cNvContentPartPr/>
                <p14:nvPr/>
              </p14:nvContentPartPr>
              <p14:xfrm>
                <a:off x="7688827" y="2843218"/>
                <a:ext cx="218160" cy="367200"/>
              </p14:xfrm>
            </p:contentPart>
          </mc:Choice>
          <mc:Fallback xmlns="">
            <p:pic>
              <p:nvPicPr>
                <p:cNvPr id="24" name="Ink 23">
                  <a:extLst>
                    <a:ext uri="{FF2B5EF4-FFF2-40B4-BE49-F238E27FC236}">
                      <a16:creationId xmlns:a16="http://schemas.microsoft.com/office/drawing/2014/main" id="{A5EBD744-B2C4-D643-A75B-543209A2CD7F}"/>
                    </a:ext>
                  </a:extLst>
                </p:cNvPr>
                <p:cNvPicPr/>
                <p:nvPr/>
              </p:nvPicPr>
              <p:blipFill>
                <a:blip r:embed="rId34"/>
                <a:stretch>
                  <a:fillRect/>
                </a:stretch>
              </p:blipFill>
              <p:spPr>
                <a:xfrm>
                  <a:off x="7673707" y="2828098"/>
                  <a:ext cx="2487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C6F216C2-06FC-0649-AD08-67B3E55E6FCB}"/>
                    </a:ext>
                  </a:extLst>
                </p14:cNvPr>
                <p14:cNvContentPartPr/>
                <p14:nvPr/>
              </p14:nvContentPartPr>
              <p14:xfrm>
                <a:off x="7986187" y="2825938"/>
                <a:ext cx="211320" cy="419760"/>
              </p14:xfrm>
            </p:contentPart>
          </mc:Choice>
          <mc:Fallback xmlns="">
            <p:pic>
              <p:nvPicPr>
                <p:cNvPr id="25" name="Ink 24">
                  <a:extLst>
                    <a:ext uri="{FF2B5EF4-FFF2-40B4-BE49-F238E27FC236}">
                      <a16:creationId xmlns:a16="http://schemas.microsoft.com/office/drawing/2014/main" id="{C6F216C2-06FC-0649-AD08-67B3E55E6FCB}"/>
                    </a:ext>
                  </a:extLst>
                </p:cNvPr>
                <p:cNvPicPr/>
                <p:nvPr/>
              </p:nvPicPr>
              <p:blipFill>
                <a:blip r:embed="rId36"/>
                <a:stretch>
                  <a:fillRect/>
                </a:stretch>
              </p:blipFill>
              <p:spPr>
                <a:xfrm>
                  <a:off x="7970707" y="2810818"/>
                  <a:ext cx="2415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34FDF2ED-1AB3-D640-A9E8-DEECD849E943}"/>
                    </a:ext>
                  </a:extLst>
                </p14:cNvPr>
                <p14:cNvContentPartPr/>
                <p14:nvPr/>
              </p14:nvContentPartPr>
              <p14:xfrm>
                <a:off x="8175907" y="2885698"/>
                <a:ext cx="169560" cy="254520"/>
              </p14:xfrm>
            </p:contentPart>
          </mc:Choice>
          <mc:Fallback xmlns="">
            <p:pic>
              <p:nvPicPr>
                <p:cNvPr id="26" name="Ink 25">
                  <a:extLst>
                    <a:ext uri="{FF2B5EF4-FFF2-40B4-BE49-F238E27FC236}">
                      <a16:creationId xmlns:a16="http://schemas.microsoft.com/office/drawing/2014/main" id="{34FDF2ED-1AB3-D640-A9E8-DEECD849E943}"/>
                    </a:ext>
                  </a:extLst>
                </p:cNvPr>
                <p:cNvPicPr/>
                <p:nvPr/>
              </p:nvPicPr>
              <p:blipFill>
                <a:blip r:embed="rId38"/>
                <a:stretch>
                  <a:fillRect/>
                </a:stretch>
              </p:blipFill>
              <p:spPr>
                <a:xfrm>
                  <a:off x="8160427" y="2870218"/>
                  <a:ext cx="2001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1D4D00FA-E3C3-E345-8175-17D32AA26D2D}"/>
                    </a:ext>
                  </a:extLst>
                </p14:cNvPr>
                <p14:cNvContentPartPr/>
                <p14:nvPr/>
              </p14:nvContentPartPr>
              <p14:xfrm>
                <a:off x="8253307" y="2788498"/>
                <a:ext cx="253440" cy="563400"/>
              </p14:xfrm>
            </p:contentPart>
          </mc:Choice>
          <mc:Fallback xmlns="">
            <p:pic>
              <p:nvPicPr>
                <p:cNvPr id="27" name="Ink 26">
                  <a:extLst>
                    <a:ext uri="{FF2B5EF4-FFF2-40B4-BE49-F238E27FC236}">
                      <a16:creationId xmlns:a16="http://schemas.microsoft.com/office/drawing/2014/main" id="{1D4D00FA-E3C3-E345-8175-17D32AA26D2D}"/>
                    </a:ext>
                  </a:extLst>
                </p:cNvPr>
                <p:cNvPicPr/>
                <p:nvPr/>
              </p:nvPicPr>
              <p:blipFill>
                <a:blip r:embed="rId40"/>
                <a:stretch>
                  <a:fillRect/>
                </a:stretch>
              </p:blipFill>
              <p:spPr>
                <a:xfrm>
                  <a:off x="8238187" y="2773018"/>
                  <a:ext cx="28404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D1A1E122-56D7-7148-AC72-176699D5E69E}"/>
                    </a:ext>
                  </a:extLst>
                </p14:cNvPr>
                <p14:cNvContentPartPr/>
                <p14:nvPr/>
              </p14:nvContentPartPr>
              <p14:xfrm>
                <a:off x="8521507" y="2802538"/>
                <a:ext cx="183960" cy="876960"/>
              </p14:xfrm>
            </p:contentPart>
          </mc:Choice>
          <mc:Fallback xmlns="">
            <p:pic>
              <p:nvPicPr>
                <p:cNvPr id="29" name="Ink 28">
                  <a:extLst>
                    <a:ext uri="{FF2B5EF4-FFF2-40B4-BE49-F238E27FC236}">
                      <a16:creationId xmlns:a16="http://schemas.microsoft.com/office/drawing/2014/main" id="{D1A1E122-56D7-7148-AC72-176699D5E69E}"/>
                    </a:ext>
                  </a:extLst>
                </p:cNvPr>
                <p:cNvPicPr/>
                <p:nvPr/>
              </p:nvPicPr>
              <p:blipFill>
                <a:blip r:embed="rId42"/>
                <a:stretch>
                  <a:fillRect/>
                </a:stretch>
              </p:blipFill>
              <p:spPr>
                <a:xfrm>
                  <a:off x="8506387" y="2787058"/>
                  <a:ext cx="21420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6CFA0054-79EB-534A-AB15-76A969DCE6BF}"/>
                    </a:ext>
                  </a:extLst>
                </p14:cNvPr>
                <p14:cNvContentPartPr/>
                <p14:nvPr/>
              </p14:nvContentPartPr>
              <p14:xfrm>
                <a:off x="8719147" y="3315898"/>
                <a:ext cx="212040" cy="238680"/>
              </p14:xfrm>
            </p:contentPart>
          </mc:Choice>
          <mc:Fallback xmlns="">
            <p:pic>
              <p:nvPicPr>
                <p:cNvPr id="30" name="Ink 29">
                  <a:extLst>
                    <a:ext uri="{FF2B5EF4-FFF2-40B4-BE49-F238E27FC236}">
                      <a16:creationId xmlns:a16="http://schemas.microsoft.com/office/drawing/2014/main" id="{6CFA0054-79EB-534A-AB15-76A969DCE6BF}"/>
                    </a:ext>
                  </a:extLst>
                </p:cNvPr>
                <p:cNvPicPr/>
                <p:nvPr/>
              </p:nvPicPr>
              <p:blipFill>
                <a:blip r:embed="rId44"/>
                <a:stretch>
                  <a:fillRect/>
                </a:stretch>
              </p:blipFill>
              <p:spPr>
                <a:xfrm>
                  <a:off x="8703667" y="3300778"/>
                  <a:ext cx="242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E9C14ECF-AB0E-9B45-9ED2-916FE5891001}"/>
                    </a:ext>
                  </a:extLst>
                </p14:cNvPr>
                <p14:cNvContentPartPr/>
                <p14:nvPr/>
              </p14:nvContentPartPr>
              <p14:xfrm>
                <a:off x="8881507" y="3506338"/>
                <a:ext cx="176760" cy="212040"/>
              </p14:xfrm>
            </p:contentPart>
          </mc:Choice>
          <mc:Fallback xmlns="">
            <p:pic>
              <p:nvPicPr>
                <p:cNvPr id="32" name="Ink 31">
                  <a:extLst>
                    <a:ext uri="{FF2B5EF4-FFF2-40B4-BE49-F238E27FC236}">
                      <a16:creationId xmlns:a16="http://schemas.microsoft.com/office/drawing/2014/main" id="{E9C14ECF-AB0E-9B45-9ED2-916FE5891001}"/>
                    </a:ext>
                  </a:extLst>
                </p:cNvPr>
                <p:cNvPicPr/>
                <p:nvPr/>
              </p:nvPicPr>
              <p:blipFill>
                <a:blip r:embed="rId46"/>
                <a:stretch>
                  <a:fillRect/>
                </a:stretch>
              </p:blipFill>
              <p:spPr>
                <a:xfrm>
                  <a:off x="8866027" y="3491218"/>
                  <a:ext cx="2073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C3221AC5-D7B7-CB41-BFA6-3E68DDB37935}"/>
                    </a:ext>
                  </a:extLst>
                </p14:cNvPr>
                <p14:cNvContentPartPr/>
                <p14:nvPr/>
              </p14:nvContentPartPr>
              <p14:xfrm>
                <a:off x="8839027" y="3509578"/>
                <a:ext cx="162720" cy="371160"/>
              </p14:xfrm>
            </p:contentPart>
          </mc:Choice>
          <mc:Fallback xmlns="">
            <p:pic>
              <p:nvPicPr>
                <p:cNvPr id="33" name="Ink 32">
                  <a:extLst>
                    <a:ext uri="{FF2B5EF4-FFF2-40B4-BE49-F238E27FC236}">
                      <a16:creationId xmlns:a16="http://schemas.microsoft.com/office/drawing/2014/main" id="{C3221AC5-D7B7-CB41-BFA6-3E68DDB37935}"/>
                    </a:ext>
                  </a:extLst>
                </p:cNvPr>
                <p:cNvPicPr/>
                <p:nvPr/>
              </p:nvPicPr>
              <p:blipFill>
                <a:blip r:embed="rId48"/>
                <a:stretch>
                  <a:fillRect/>
                </a:stretch>
              </p:blipFill>
              <p:spPr>
                <a:xfrm>
                  <a:off x="8823907" y="3494458"/>
                  <a:ext cx="192960" cy="40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628D5061-7F98-E544-9E37-07F16BEE56D4}"/>
                  </a:ext>
                </a:extLst>
              </p14:cNvPr>
              <p14:cNvContentPartPr/>
              <p14:nvPr/>
            </p14:nvContentPartPr>
            <p14:xfrm>
              <a:off x="5000707" y="6046498"/>
              <a:ext cx="1580760" cy="99000"/>
            </p14:xfrm>
          </p:contentPart>
        </mc:Choice>
        <mc:Fallback xmlns="">
          <p:pic>
            <p:nvPicPr>
              <p:cNvPr id="35" name="Ink 34">
                <a:extLst>
                  <a:ext uri="{FF2B5EF4-FFF2-40B4-BE49-F238E27FC236}">
                    <a16:creationId xmlns:a16="http://schemas.microsoft.com/office/drawing/2014/main" id="{628D5061-7F98-E544-9E37-07F16BEE56D4}"/>
                  </a:ext>
                </a:extLst>
              </p:cNvPr>
              <p:cNvPicPr/>
              <p:nvPr/>
            </p:nvPicPr>
            <p:blipFill>
              <a:blip r:embed="rId50"/>
              <a:stretch>
                <a:fillRect/>
              </a:stretch>
            </p:blipFill>
            <p:spPr>
              <a:xfrm>
                <a:off x="4985587" y="6031018"/>
                <a:ext cx="1611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E18FF98F-4D84-9745-88CF-3321F9B95246}"/>
                  </a:ext>
                </a:extLst>
              </p14:cNvPr>
              <p14:cNvContentPartPr/>
              <p14:nvPr/>
            </p14:nvContentPartPr>
            <p14:xfrm>
              <a:off x="6397867" y="3076138"/>
              <a:ext cx="261360" cy="134280"/>
            </p14:xfrm>
          </p:contentPart>
        </mc:Choice>
        <mc:Fallback xmlns="">
          <p:pic>
            <p:nvPicPr>
              <p:cNvPr id="36" name="Ink 35">
                <a:extLst>
                  <a:ext uri="{FF2B5EF4-FFF2-40B4-BE49-F238E27FC236}">
                    <a16:creationId xmlns:a16="http://schemas.microsoft.com/office/drawing/2014/main" id="{E18FF98F-4D84-9745-88CF-3321F9B95246}"/>
                  </a:ext>
                </a:extLst>
              </p:cNvPr>
              <p:cNvPicPr/>
              <p:nvPr/>
            </p:nvPicPr>
            <p:blipFill>
              <a:blip r:embed="rId52"/>
              <a:stretch>
                <a:fillRect/>
              </a:stretch>
            </p:blipFill>
            <p:spPr>
              <a:xfrm>
                <a:off x="6382387" y="3060658"/>
                <a:ext cx="291960" cy="164880"/>
              </a:xfrm>
              <a:prstGeom prst="rect">
                <a:avLst/>
              </a:prstGeom>
            </p:spPr>
          </p:pic>
        </mc:Fallback>
      </mc:AlternateContent>
      <p:grpSp>
        <p:nvGrpSpPr>
          <p:cNvPr id="39" name="Group 38">
            <a:extLst>
              <a:ext uri="{FF2B5EF4-FFF2-40B4-BE49-F238E27FC236}">
                <a16:creationId xmlns:a16="http://schemas.microsoft.com/office/drawing/2014/main" id="{1E5FC568-2E2E-DB4C-AA0E-7CA801B29662}"/>
              </a:ext>
            </a:extLst>
          </p:cNvPr>
          <p:cNvGrpSpPr/>
          <p:nvPr/>
        </p:nvGrpSpPr>
        <p:grpSpPr>
          <a:xfrm>
            <a:off x="5071267" y="2748178"/>
            <a:ext cx="254520" cy="194040"/>
            <a:chOff x="5071267" y="2748178"/>
            <a:chExt cx="254520" cy="194040"/>
          </a:xfrm>
        </p:grpSpPr>
        <mc:AlternateContent xmlns:mc="http://schemas.openxmlformats.org/markup-compatibility/2006" xmlns:p14="http://schemas.microsoft.com/office/powerpoint/2010/main">
          <mc:Choice Requires="p14">
            <p:contentPart p14:bwMode="auto" r:id="rId53">
              <p14:nvContentPartPr>
                <p14:cNvPr id="37" name="Ink 36">
                  <a:extLst>
                    <a:ext uri="{FF2B5EF4-FFF2-40B4-BE49-F238E27FC236}">
                      <a16:creationId xmlns:a16="http://schemas.microsoft.com/office/drawing/2014/main" id="{4F0D28E5-4C6E-604C-AEC8-E7818B55E761}"/>
                    </a:ext>
                  </a:extLst>
                </p14:cNvPr>
                <p14:cNvContentPartPr/>
                <p14:nvPr/>
              </p14:nvContentPartPr>
              <p14:xfrm>
                <a:off x="5071267" y="2748178"/>
                <a:ext cx="254520" cy="180000"/>
              </p14:xfrm>
            </p:contentPart>
          </mc:Choice>
          <mc:Fallback xmlns="">
            <p:pic>
              <p:nvPicPr>
                <p:cNvPr id="37" name="Ink 36">
                  <a:extLst>
                    <a:ext uri="{FF2B5EF4-FFF2-40B4-BE49-F238E27FC236}">
                      <a16:creationId xmlns:a16="http://schemas.microsoft.com/office/drawing/2014/main" id="{4F0D28E5-4C6E-604C-AEC8-E7818B55E761}"/>
                    </a:ext>
                  </a:extLst>
                </p:cNvPr>
                <p:cNvPicPr/>
                <p:nvPr/>
              </p:nvPicPr>
              <p:blipFill>
                <a:blip r:embed="rId54"/>
                <a:stretch>
                  <a:fillRect/>
                </a:stretch>
              </p:blipFill>
              <p:spPr>
                <a:xfrm>
                  <a:off x="5056147" y="2733058"/>
                  <a:ext cx="284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 37">
                  <a:extLst>
                    <a:ext uri="{FF2B5EF4-FFF2-40B4-BE49-F238E27FC236}">
                      <a16:creationId xmlns:a16="http://schemas.microsoft.com/office/drawing/2014/main" id="{A4A063BF-6781-6B44-A5B0-FB221FDB38B4}"/>
                    </a:ext>
                  </a:extLst>
                </p14:cNvPr>
                <p14:cNvContentPartPr/>
                <p14:nvPr/>
              </p14:nvContentPartPr>
              <p14:xfrm>
                <a:off x="5071267" y="2843218"/>
                <a:ext cx="141480" cy="99000"/>
              </p14:xfrm>
            </p:contentPart>
          </mc:Choice>
          <mc:Fallback xmlns="">
            <p:pic>
              <p:nvPicPr>
                <p:cNvPr id="38" name="Ink 37">
                  <a:extLst>
                    <a:ext uri="{FF2B5EF4-FFF2-40B4-BE49-F238E27FC236}">
                      <a16:creationId xmlns:a16="http://schemas.microsoft.com/office/drawing/2014/main" id="{A4A063BF-6781-6B44-A5B0-FB221FDB38B4}"/>
                    </a:ext>
                  </a:extLst>
                </p:cNvPr>
                <p:cNvPicPr/>
                <p:nvPr/>
              </p:nvPicPr>
              <p:blipFill>
                <a:blip r:embed="rId56"/>
                <a:stretch>
                  <a:fillRect/>
                </a:stretch>
              </p:blipFill>
              <p:spPr>
                <a:xfrm>
                  <a:off x="5056147" y="2828098"/>
                  <a:ext cx="172080" cy="129600"/>
                </a:xfrm>
                <a:prstGeom prst="rect">
                  <a:avLst/>
                </a:prstGeom>
              </p:spPr>
            </p:pic>
          </mc:Fallback>
        </mc:AlternateContent>
      </p:grpSp>
      <p:grpSp>
        <p:nvGrpSpPr>
          <p:cNvPr id="48" name="Group 47">
            <a:extLst>
              <a:ext uri="{FF2B5EF4-FFF2-40B4-BE49-F238E27FC236}">
                <a16:creationId xmlns:a16="http://schemas.microsoft.com/office/drawing/2014/main" id="{00D7B813-449C-6F4E-A754-74CA3CB0E2DE}"/>
              </a:ext>
            </a:extLst>
          </p:cNvPr>
          <p:cNvGrpSpPr/>
          <p:nvPr/>
        </p:nvGrpSpPr>
        <p:grpSpPr>
          <a:xfrm>
            <a:off x="10148347" y="3365938"/>
            <a:ext cx="869400" cy="839160"/>
            <a:chOff x="10148347" y="3365938"/>
            <a:chExt cx="869400" cy="839160"/>
          </a:xfrm>
        </p:grpSpPr>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B91A35FE-E66F-8F4C-A8E4-0ECDEEFA0F88}"/>
                    </a:ext>
                  </a:extLst>
                </p14:cNvPr>
                <p14:cNvContentPartPr/>
                <p14:nvPr/>
              </p14:nvContentPartPr>
              <p14:xfrm>
                <a:off x="10179667" y="3669418"/>
                <a:ext cx="303840" cy="535680"/>
              </p14:xfrm>
            </p:contentPart>
          </mc:Choice>
          <mc:Fallback xmlns="">
            <p:pic>
              <p:nvPicPr>
                <p:cNvPr id="42" name="Ink 41">
                  <a:extLst>
                    <a:ext uri="{FF2B5EF4-FFF2-40B4-BE49-F238E27FC236}">
                      <a16:creationId xmlns:a16="http://schemas.microsoft.com/office/drawing/2014/main" id="{B91A35FE-E66F-8F4C-A8E4-0ECDEEFA0F88}"/>
                    </a:ext>
                  </a:extLst>
                </p:cNvPr>
                <p:cNvPicPr/>
                <p:nvPr/>
              </p:nvPicPr>
              <p:blipFill>
                <a:blip r:embed="rId58"/>
                <a:stretch>
                  <a:fillRect/>
                </a:stretch>
              </p:blipFill>
              <p:spPr>
                <a:xfrm>
                  <a:off x="10164187" y="3654298"/>
                  <a:ext cx="334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FA25F770-58D2-C14F-995D-A24FB2B62A19}"/>
                    </a:ext>
                  </a:extLst>
                </p14:cNvPr>
                <p14:cNvContentPartPr/>
                <p14:nvPr/>
              </p14:nvContentPartPr>
              <p14:xfrm>
                <a:off x="10148347" y="3365938"/>
                <a:ext cx="370440" cy="272520"/>
              </p14:xfrm>
            </p:contentPart>
          </mc:Choice>
          <mc:Fallback xmlns="">
            <p:pic>
              <p:nvPicPr>
                <p:cNvPr id="43" name="Ink 42">
                  <a:extLst>
                    <a:ext uri="{FF2B5EF4-FFF2-40B4-BE49-F238E27FC236}">
                      <a16:creationId xmlns:a16="http://schemas.microsoft.com/office/drawing/2014/main" id="{FA25F770-58D2-C14F-995D-A24FB2B62A19}"/>
                    </a:ext>
                  </a:extLst>
                </p:cNvPr>
                <p:cNvPicPr/>
                <p:nvPr/>
              </p:nvPicPr>
              <p:blipFill>
                <a:blip r:embed="rId60"/>
                <a:stretch>
                  <a:fillRect/>
                </a:stretch>
              </p:blipFill>
              <p:spPr>
                <a:xfrm>
                  <a:off x="10132867" y="3350818"/>
                  <a:ext cx="4010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Ink 45">
                  <a:extLst>
                    <a:ext uri="{FF2B5EF4-FFF2-40B4-BE49-F238E27FC236}">
                      <a16:creationId xmlns:a16="http://schemas.microsoft.com/office/drawing/2014/main" id="{5C7B3EB0-F1CD-114D-8B51-C839044FE16F}"/>
                    </a:ext>
                  </a:extLst>
                </p14:cNvPr>
                <p14:cNvContentPartPr/>
                <p14:nvPr/>
              </p14:nvContentPartPr>
              <p14:xfrm>
                <a:off x="10694467" y="3887578"/>
                <a:ext cx="323280" cy="99000"/>
              </p14:xfrm>
            </p:contentPart>
          </mc:Choice>
          <mc:Fallback xmlns="">
            <p:pic>
              <p:nvPicPr>
                <p:cNvPr id="46" name="Ink 45">
                  <a:extLst>
                    <a:ext uri="{FF2B5EF4-FFF2-40B4-BE49-F238E27FC236}">
                      <a16:creationId xmlns:a16="http://schemas.microsoft.com/office/drawing/2014/main" id="{5C7B3EB0-F1CD-114D-8B51-C839044FE16F}"/>
                    </a:ext>
                  </a:extLst>
                </p:cNvPr>
                <p:cNvPicPr/>
                <p:nvPr/>
              </p:nvPicPr>
              <p:blipFill>
                <a:blip r:embed="rId62"/>
                <a:stretch>
                  <a:fillRect/>
                </a:stretch>
              </p:blipFill>
              <p:spPr>
                <a:xfrm>
                  <a:off x="10679347" y="3872098"/>
                  <a:ext cx="353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7A5FBF97-9E93-4A48-B8B9-5388F58D26CE}"/>
                    </a:ext>
                  </a:extLst>
                </p14:cNvPr>
                <p14:cNvContentPartPr/>
                <p14:nvPr/>
              </p14:nvContentPartPr>
              <p14:xfrm>
                <a:off x="10451467" y="3824578"/>
                <a:ext cx="342000" cy="295200"/>
              </p14:xfrm>
            </p:contentPart>
          </mc:Choice>
          <mc:Fallback xmlns="">
            <p:pic>
              <p:nvPicPr>
                <p:cNvPr id="47" name="Ink 46">
                  <a:extLst>
                    <a:ext uri="{FF2B5EF4-FFF2-40B4-BE49-F238E27FC236}">
                      <a16:creationId xmlns:a16="http://schemas.microsoft.com/office/drawing/2014/main" id="{7A5FBF97-9E93-4A48-B8B9-5388F58D26CE}"/>
                    </a:ext>
                  </a:extLst>
                </p:cNvPr>
                <p:cNvPicPr/>
                <p:nvPr/>
              </p:nvPicPr>
              <p:blipFill>
                <a:blip r:embed="rId64"/>
                <a:stretch>
                  <a:fillRect/>
                </a:stretch>
              </p:blipFill>
              <p:spPr>
                <a:xfrm>
                  <a:off x="10436347" y="3809458"/>
                  <a:ext cx="372600" cy="325800"/>
                </a:xfrm>
                <a:prstGeom prst="rect">
                  <a:avLst/>
                </a:prstGeom>
              </p:spPr>
            </p:pic>
          </mc:Fallback>
        </mc:AlternateContent>
      </p:grpSp>
      <p:grpSp>
        <p:nvGrpSpPr>
          <p:cNvPr id="51" name="Group 50">
            <a:extLst>
              <a:ext uri="{FF2B5EF4-FFF2-40B4-BE49-F238E27FC236}">
                <a16:creationId xmlns:a16="http://schemas.microsoft.com/office/drawing/2014/main" id="{8DF39635-C457-3343-A899-85E2AA4B5552}"/>
              </a:ext>
            </a:extLst>
          </p:cNvPr>
          <p:cNvGrpSpPr/>
          <p:nvPr/>
        </p:nvGrpSpPr>
        <p:grpSpPr>
          <a:xfrm>
            <a:off x="1063747" y="3372418"/>
            <a:ext cx="853560" cy="169560"/>
            <a:chOff x="1063747" y="3372418"/>
            <a:chExt cx="853560" cy="169560"/>
          </a:xfrm>
        </p:grpSpPr>
        <mc:AlternateContent xmlns:mc="http://schemas.openxmlformats.org/markup-compatibility/2006" xmlns:p14="http://schemas.microsoft.com/office/powerpoint/2010/main">
          <mc:Choice Requires="p14">
            <p:contentPart p14:bwMode="auto" r:id="rId65">
              <p14:nvContentPartPr>
                <p14:cNvPr id="40" name="Ink 39">
                  <a:extLst>
                    <a:ext uri="{FF2B5EF4-FFF2-40B4-BE49-F238E27FC236}">
                      <a16:creationId xmlns:a16="http://schemas.microsoft.com/office/drawing/2014/main" id="{0CE9514A-D107-2040-8663-42AA731C5DC1}"/>
                    </a:ext>
                  </a:extLst>
                </p14:cNvPr>
                <p14:cNvContentPartPr/>
                <p14:nvPr/>
              </p14:nvContentPartPr>
              <p14:xfrm>
                <a:off x="1077787" y="3387178"/>
                <a:ext cx="232560" cy="84240"/>
              </p14:xfrm>
            </p:contentPart>
          </mc:Choice>
          <mc:Fallback xmlns="">
            <p:pic>
              <p:nvPicPr>
                <p:cNvPr id="40" name="Ink 39">
                  <a:extLst>
                    <a:ext uri="{FF2B5EF4-FFF2-40B4-BE49-F238E27FC236}">
                      <a16:creationId xmlns:a16="http://schemas.microsoft.com/office/drawing/2014/main" id="{0CE9514A-D107-2040-8663-42AA731C5DC1}"/>
                    </a:ext>
                  </a:extLst>
                </p:cNvPr>
                <p:cNvPicPr/>
                <p:nvPr/>
              </p:nvPicPr>
              <p:blipFill>
                <a:blip r:embed="rId66"/>
                <a:stretch>
                  <a:fillRect/>
                </a:stretch>
              </p:blipFill>
              <p:spPr>
                <a:xfrm>
                  <a:off x="1062667" y="3372058"/>
                  <a:ext cx="262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56D09B7F-018E-CB4C-8CB8-3096F1AC6EF8}"/>
                    </a:ext>
                  </a:extLst>
                </p14:cNvPr>
                <p14:cNvContentPartPr/>
                <p14:nvPr/>
              </p14:nvContentPartPr>
              <p14:xfrm>
                <a:off x="1063747" y="3414538"/>
                <a:ext cx="310680" cy="92160"/>
              </p14:xfrm>
            </p:contentPart>
          </mc:Choice>
          <mc:Fallback xmlns="">
            <p:pic>
              <p:nvPicPr>
                <p:cNvPr id="41" name="Ink 40">
                  <a:extLst>
                    <a:ext uri="{FF2B5EF4-FFF2-40B4-BE49-F238E27FC236}">
                      <a16:creationId xmlns:a16="http://schemas.microsoft.com/office/drawing/2014/main" id="{56D09B7F-018E-CB4C-8CB8-3096F1AC6EF8}"/>
                    </a:ext>
                  </a:extLst>
                </p:cNvPr>
                <p:cNvPicPr/>
                <p:nvPr/>
              </p:nvPicPr>
              <p:blipFill>
                <a:blip r:embed="rId68"/>
                <a:stretch>
                  <a:fillRect/>
                </a:stretch>
              </p:blipFill>
              <p:spPr>
                <a:xfrm>
                  <a:off x="1048627" y="3399418"/>
                  <a:ext cx="341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332DC025-0DE5-D24E-8541-654655900C3E}"/>
                    </a:ext>
                  </a:extLst>
                </p14:cNvPr>
                <p14:cNvContentPartPr/>
                <p14:nvPr/>
              </p14:nvContentPartPr>
              <p14:xfrm>
                <a:off x="1234027" y="3372418"/>
                <a:ext cx="683280" cy="120240"/>
              </p14:xfrm>
            </p:contentPart>
          </mc:Choice>
          <mc:Fallback xmlns="">
            <p:pic>
              <p:nvPicPr>
                <p:cNvPr id="49" name="Ink 48">
                  <a:extLst>
                    <a:ext uri="{FF2B5EF4-FFF2-40B4-BE49-F238E27FC236}">
                      <a16:creationId xmlns:a16="http://schemas.microsoft.com/office/drawing/2014/main" id="{332DC025-0DE5-D24E-8541-654655900C3E}"/>
                    </a:ext>
                  </a:extLst>
                </p:cNvPr>
                <p:cNvPicPr/>
                <p:nvPr/>
              </p:nvPicPr>
              <p:blipFill>
                <a:blip r:embed="rId70"/>
                <a:stretch>
                  <a:fillRect/>
                </a:stretch>
              </p:blipFill>
              <p:spPr>
                <a:xfrm>
                  <a:off x="1218547" y="3357298"/>
                  <a:ext cx="713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B6369980-1577-124E-B401-F95B6749D76B}"/>
                    </a:ext>
                  </a:extLst>
                </p14:cNvPr>
                <p14:cNvContentPartPr/>
                <p14:nvPr/>
              </p14:nvContentPartPr>
              <p14:xfrm>
                <a:off x="1204867" y="3372418"/>
                <a:ext cx="556920" cy="169560"/>
              </p14:xfrm>
            </p:contentPart>
          </mc:Choice>
          <mc:Fallback xmlns="">
            <p:pic>
              <p:nvPicPr>
                <p:cNvPr id="50" name="Ink 49">
                  <a:extLst>
                    <a:ext uri="{FF2B5EF4-FFF2-40B4-BE49-F238E27FC236}">
                      <a16:creationId xmlns:a16="http://schemas.microsoft.com/office/drawing/2014/main" id="{B6369980-1577-124E-B401-F95B6749D76B}"/>
                    </a:ext>
                  </a:extLst>
                </p:cNvPr>
                <p:cNvPicPr/>
                <p:nvPr/>
              </p:nvPicPr>
              <p:blipFill>
                <a:blip r:embed="rId72"/>
                <a:stretch>
                  <a:fillRect/>
                </a:stretch>
              </p:blipFill>
              <p:spPr>
                <a:xfrm>
                  <a:off x="1189747" y="3357298"/>
                  <a:ext cx="587520" cy="200160"/>
                </a:xfrm>
                <a:prstGeom prst="rect">
                  <a:avLst/>
                </a:prstGeom>
              </p:spPr>
            </p:pic>
          </mc:Fallback>
        </mc:AlternateContent>
      </p:grpSp>
    </p:spTree>
    <p:extLst>
      <p:ext uri="{BB962C8B-B14F-4D97-AF65-F5344CB8AC3E}">
        <p14:creationId xmlns:p14="http://schemas.microsoft.com/office/powerpoint/2010/main" val="10415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08 Feb 2021</a:t>
            </a:r>
            <a:endParaRPr lang="en-US" dirty="0"/>
          </a:p>
        </p:txBody>
      </p:sp>
      <p:sp>
        <p:nvSpPr>
          <p:cNvPr id="5" name="Footer Placeholder 4"/>
          <p:cNvSpPr>
            <a:spLocks noGrp="1"/>
          </p:cNvSpPr>
          <p:nvPr>
            <p:ph type="ftr" sz="quarter" idx="3"/>
          </p:nvPr>
        </p:nvSpPr>
        <p:spPr>
          <a:xfrm>
            <a:off x="2012197" y="6356350"/>
            <a:ext cx="8167606" cy="365125"/>
          </a:xfrm>
        </p:spPr>
        <p:txBody>
          <a:bodyPr/>
          <a:lstStyle/>
          <a:p>
            <a:r>
              <a:rPr lang="en-US"/>
              <a:t>CS60010 / Deep Learning | Regularization and Batchnorm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9</a:t>
            </a:fld>
            <a:endParaRPr lang="en-US"/>
          </a:p>
        </p:txBody>
      </p:sp>
      <p:sp>
        <p:nvSpPr>
          <p:cNvPr id="8" name="Google Shape;100;p14"/>
          <p:cNvSpPr txBox="1"/>
          <p:nvPr/>
        </p:nvSpPr>
        <p:spPr>
          <a:xfrm>
            <a:off x="92597" y="832857"/>
            <a:ext cx="11817752"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L-2 Parameter Norm Regularization</a:t>
            </a:r>
            <a:endParaRPr sz="36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838200" y="1380672"/>
                <a:ext cx="11072149" cy="4484626"/>
              </a:xfrm>
              <a:prstGeom prst="rect">
                <a:avLst/>
              </a:prstGeom>
              <a:noFill/>
            </p:spPr>
            <p:txBody>
              <a:bodyPr wrap="square" rtlCol="0">
                <a:spAutoFit/>
              </a:bodyPr>
              <a:lstStyle/>
              <a:p>
                <a:pPr marL="285750" indent="-285750">
                  <a:buFont typeface="Arial" charset="0"/>
                  <a:buChar char="•"/>
                </a:pPr>
                <a:r>
                  <a:rPr lang="en-US" sz="2400" dirty="0"/>
                  <a:t>With this approximation, the regularized objective is given by</a:t>
                </a:r>
                <a:br>
                  <a:rPr lang="en-US" sz="2400" dirty="0"/>
                </a:br>
                <a14:m>
                  <m:oMath xmlns:m="http://schemas.openxmlformats.org/officeDocument/2006/math">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charset="0"/>
                          </a:rPr>
                          <m:t>𝐽</m:t>
                        </m:r>
                      </m:e>
                    </m:acc>
                    <m:d>
                      <m:dPr>
                        <m:ctrlPr>
                          <a:rPr lang="en-US" sz="2400" i="1">
                            <a:solidFill>
                              <a:prstClr val="black"/>
                            </a:solidFill>
                            <a:latin typeface="Cambria Math" panose="02040503050406030204" pitchFamily="18" charset="0"/>
                          </a:rPr>
                        </m:ctrlPr>
                      </m:dPr>
                      <m:e>
                        <m:r>
                          <a:rPr lang="en-US" sz="2400" i="1">
                            <a:solidFill>
                              <a:prstClr val="black"/>
                            </a:solidFill>
                            <a:latin typeface="Cambria Math" charset="0"/>
                          </a:rPr>
                          <m:t>𝑤</m:t>
                        </m:r>
                      </m:e>
                    </m:d>
                    <m:r>
                      <a:rPr lang="en-US" sz="2400" b="0" i="1" smtClean="0">
                        <a:solidFill>
                          <a:prstClr val="black"/>
                        </a:solidFill>
                        <a:latin typeface="Cambria Math" charset="0"/>
                      </a:rPr>
                      <m:t>+</m:t>
                    </m:r>
                    <m:f>
                      <m:fPr>
                        <m:ctrlPr>
                          <a:rPr lang="mr-IN" sz="2400" i="1">
                            <a:latin typeface="Cambria Math" panose="02040503050406030204" pitchFamily="18" charset="0"/>
                          </a:rPr>
                        </m:ctrlPr>
                      </m:fPr>
                      <m:num>
                        <m:r>
                          <a:rPr lang="en-US" sz="2400" b="0" i="1" smtClean="0">
                            <a:latin typeface="Cambria Math" charset="0"/>
                          </a:rPr>
                          <m:t>𝛼</m:t>
                        </m:r>
                      </m:num>
                      <m:den>
                        <m:r>
                          <a:rPr lang="en-US" sz="2400" i="1">
                            <a:latin typeface="Cambria Math" charset="0"/>
                          </a:rPr>
                          <m:t>2</m:t>
                        </m:r>
                      </m:den>
                    </m:f>
                    <m:sSup>
                      <m:sSupPr>
                        <m:ctrlPr>
                          <a:rPr lang="mr-IN" sz="2400" i="1">
                            <a:latin typeface="Cambria Math" panose="02040503050406030204" pitchFamily="18" charset="0"/>
                          </a:rPr>
                        </m:ctrlPr>
                      </m:sSupPr>
                      <m:e>
                        <m:r>
                          <a:rPr lang="en-US" sz="2400" i="1">
                            <a:latin typeface="Cambria Math" charset="0"/>
                          </a:rPr>
                          <m:t>𝑤</m:t>
                        </m:r>
                      </m:e>
                      <m:sup>
                        <m:r>
                          <a:rPr lang="en-US" sz="2400" i="1">
                            <a:latin typeface="Cambria Math" charset="0"/>
                          </a:rPr>
                          <m:t>𝑇</m:t>
                        </m:r>
                      </m:sup>
                    </m:sSup>
                    <m:r>
                      <a:rPr lang="en-US" sz="2400" i="1">
                        <a:latin typeface="Cambria Math" charset="0"/>
                      </a:rPr>
                      <m:t>𝑤</m:t>
                    </m:r>
                  </m:oMath>
                </a14:m>
                <a:endParaRPr lang="en-US" sz="2400" dirty="0"/>
              </a:p>
              <a:p>
                <a:pPr marL="285750" indent="-285750">
                  <a:buFont typeface="Arial" charset="0"/>
                  <a:buChar char="•"/>
                </a:pPr>
                <a:endParaRPr lang="en-US" sz="2400" dirty="0"/>
              </a:p>
              <a:p>
                <a:pPr marL="285750" indent="-285750">
                  <a:buFont typeface="Arial" charset="0"/>
                  <a:buChar char="•"/>
                </a:pPr>
                <a:r>
                  <a:rPr lang="en-US" sz="2400" dirty="0"/>
                  <a:t>Computing the gradient of the above and equating it to 0, we get the minimizing w of the regularized and approximated objective as,</a:t>
                </a:r>
                <a:br>
                  <a:rPr lang="en-US" sz="2400" dirty="0"/>
                </a:b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charset="0"/>
                          </a:rPr>
                          <m:t>𝑤</m:t>
                        </m:r>
                      </m:e>
                    </m:acc>
                    <m:r>
                      <a:rPr lang="en-US" sz="2400" b="0" i="1" smtClean="0">
                        <a:latin typeface="Cambria Math"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charset="0"/>
                              </a:rPr>
                              <m:t>𝐻</m:t>
                            </m:r>
                            <m:r>
                              <a:rPr lang="en-US" sz="2400" b="0" i="1" smtClean="0">
                                <a:latin typeface="Cambria Math" charset="0"/>
                              </a:rPr>
                              <m:t>+</m:t>
                            </m:r>
                            <m:r>
                              <a:rPr lang="en-US" sz="2400" b="0" i="1" smtClean="0">
                                <a:latin typeface="Cambria Math" charset="0"/>
                              </a:rPr>
                              <m:t>𝛼</m:t>
                            </m:r>
                            <m:r>
                              <a:rPr lang="en-US" sz="2400" b="0" i="1" smtClean="0">
                                <a:latin typeface="Cambria Math" charset="0"/>
                              </a:rPr>
                              <m:t>𝐼</m:t>
                            </m:r>
                          </m:e>
                        </m:d>
                      </m:e>
                      <m:sup>
                        <m:r>
                          <a:rPr lang="en-US" sz="2400" b="0" i="1" smtClean="0">
                            <a:latin typeface="Cambria Math" charset="0"/>
                          </a:rPr>
                          <m:t>−1</m:t>
                        </m:r>
                      </m:sup>
                    </m:sSup>
                    <m:r>
                      <a:rPr lang="en-US" sz="2400" b="0" i="1" smtClean="0">
                        <a:latin typeface="Cambria Math" charset="0"/>
                      </a:rPr>
                      <m:t>𝐻</m:t>
                    </m:r>
                    <m:sSup>
                      <m:sSupPr>
                        <m:ctrlPr>
                          <a:rPr lang="en-US" sz="2400" b="0" i="1" smtClean="0">
                            <a:latin typeface="Cambria Math" panose="02040503050406030204" pitchFamily="18" charset="0"/>
                          </a:rPr>
                        </m:ctrlPr>
                      </m:sSupPr>
                      <m:e>
                        <m:r>
                          <a:rPr lang="en-US" sz="2400" b="0" i="1" smtClean="0">
                            <a:latin typeface="Cambria Math" charset="0"/>
                          </a:rPr>
                          <m:t>𝑤</m:t>
                        </m:r>
                      </m:e>
                      <m:sup>
                        <m:r>
                          <a:rPr lang="en-US" sz="2400" b="0" i="1" smtClean="0">
                            <a:latin typeface="Cambria Math" charset="0"/>
                          </a:rPr>
                          <m:t>∗</m:t>
                        </m:r>
                      </m:sup>
                    </m:sSup>
                  </m:oMath>
                </a14:m>
                <a:endParaRPr lang="en-US" sz="2400" dirty="0"/>
              </a:p>
              <a:p>
                <a:pPr marL="285750" indent="-285750">
                  <a:buFont typeface="Arial" charset="0"/>
                  <a:buChar char="•"/>
                </a:pPr>
                <a:endParaRPr lang="en-US" sz="2400" dirty="0"/>
              </a:p>
              <a:p>
                <a:pPr marL="285750" indent="-285750">
                  <a:buFont typeface="Arial" charset="0"/>
                  <a:buChar char="•"/>
                </a:pPr>
                <a:r>
                  <a:rPr lang="en-US" sz="2400" dirty="0"/>
                  <a:t>As </a:t>
                </a:r>
                <a14:m>
                  <m:oMath xmlns:m="http://schemas.openxmlformats.org/officeDocument/2006/math">
                    <m:r>
                      <a:rPr lang="en-US" sz="2400" b="0" i="1" smtClean="0">
                        <a:latin typeface="Cambria Math" charset="0"/>
                      </a:rPr>
                      <m:t>𝛼</m:t>
                    </m:r>
                    <m:r>
                      <a:rPr lang="en-US" sz="2400" b="0" i="1" smtClean="0">
                        <a:latin typeface="Cambria Math" charset="0"/>
                      </a:rPr>
                      <m:t>→0,</m:t>
                    </m:r>
                    <m:acc>
                      <m:accPr>
                        <m:chr m:val="̃"/>
                        <m:ctrlPr>
                          <a:rPr lang="en-US" sz="2400" i="1">
                            <a:latin typeface="Cambria Math" panose="02040503050406030204" pitchFamily="18" charset="0"/>
                          </a:rPr>
                        </m:ctrlPr>
                      </m:accPr>
                      <m:e>
                        <m:r>
                          <a:rPr lang="en-US" sz="2400" i="1">
                            <a:latin typeface="Cambria Math" charset="0"/>
                          </a:rPr>
                          <m:t>𝑤</m:t>
                        </m:r>
                      </m:e>
                    </m:acc>
                    <m:r>
                      <a:rPr lang="en-US" sz="2400" b="0" i="1" smtClean="0">
                        <a:latin typeface="Cambria Math" charset="0"/>
                      </a:rPr>
                      <m:t>=</m:t>
                    </m:r>
                    <m:sSup>
                      <m:sSupPr>
                        <m:ctrlPr>
                          <a:rPr lang="en-US" sz="2400" b="0" i="1" smtClean="0">
                            <a:latin typeface="Cambria Math" panose="02040503050406030204" pitchFamily="18" charset="0"/>
                          </a:rPr>
                        </m:ctrlPr>
                      </m:sSupPr>
                      <m:e>
                        <m:r>
                          <a:rPr lang="en-US" sz="2400" b="0" i="1" smtClean="0">
                            <a:latin typeface="Cambria Math" charset="0"/>
                          </a:rPr>
                          <m:t>𝑤</m:t>
                        </m:r>
                      </m:e>
                      <m:sup>
                        <m:r>
                          <a:rPr lang="en-US" sz="2400" b="0" i="1" smtClean="0">
                            <a:latin typeface="Cambria Math" charset="0"/>
                          </a:rPr>
                          <m:t>∗</m:t>
                        </m:r>
                      </m:sup>
                    </m:sSup>
                  </m:oMath>
                </a14:m>
                <a:endParaRPr lang="en-US" sz="2400" dirty="0"/>
              </a:p>
              <a:p>
                <a:pPr marL="285750" indent="-285750">
                  <a:buFont typeface="Arial" charset="0"/>
                  <a:buChar char="•"/>
                </a:pPr>
                <a:endParaRPr lang="en-US" sz="2400" dirty="0"/>
              </a:p>
              <a:p>
                <a:pPr marL="285750" indent="-285750">
                  <a:buFont typeface="Arial" charset="0"/>
                  <a:buChar char="•"/>
                </a:pPr>
                <a:r>
                  <a:rPr lang="en-US" sz="2400" dirty="0"/>
                  <a:t>As </a:t>
                </a:r>
                <a14:m>
                  <m:oMath xmlns:m="http://schemas.openxmlformats.org/officeDocument/2006/math">
                    <m:r>
                      <a:rPr lang="en-US" sz="2400" b="0" i="1" smtClean="0">
                        <a:latin typeface="Cambria Math" charset="0"/>
                      </a:rPr>
                      <m:t>𝛼</m:t>
                    </m:r>
                  </m:oMath>
                </a14:m>
                <a:r>
                  <a:rPr lang="en-US" sz="2400" dirty="0"/>
                  <a:t> grows, we can see the effect by using </a:t>
                </a:r>
                <a:r>
                  <a:rPr lang="en-US" sz="2400" dirty="0" err="1"/>
                  <a:t>eigendecomposition</a:t>
                </a:r>
                <a:r>
                  <a:rPr lang="en-US" sz="2400" dirty="0"/>
                  <a:t> of H</a:t>
                </a:r>
              </a:p>
              <a:p>
                <a:pPr marL="285750" indent="-285750">
                  <a:buFont typeface="Arial" charset="0"/>
                  <a:buChar char="•"/>
                </a:pP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838200" y="1380672"/>
                <a:ext cx="11072149" cy="4484626"/>
              </a:xfrm>
              <a:prstGeom prst="rect">
                <a:avLst/>
              </a:prstGeom>
              <a:blipFill rotWithShape="0">
                <a:blip r:embed="rId2"/>
                <a:stretch>
                  <a:fillRect l="-771" t="-1087" r="-104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F71252D-36E2-784A-95C8-012AE0A419C0}"/>
                  </a:ext>
                </a:extLst>
              </p14:cNvPr>
              <p14:cNvContentPartPr/>
              <p14:nvPr/>
            </p14:nvContentPartPr>
            <p14:xfrm>
              <a:off x="7498387" y="3160738"/>
              <a:ext cx="720000" cy="99000"/>
            </p14:xfrm>
          </p:contentPart>
        </mc:Choice>
        <mc:Fallback xmlns="">
          <p:pic>
            <p:nvPicPr>
              <p:cNvPr id="10" name="Ink 9">
                <a:extLst>
                  <a:ext uri="{FF2B5EF4-FFF2-40B4-BE49-F238E27FC236}">
                    <a16:creationId xmlns:a16="http://schemas.microsoft.com/office/drawing/2014/main" id="{1F71252D-36E2-784A-95C8-012AE0A419C0}"/>
                  </a:ext>
                </a:extLst>
              </p:cNvPr>
              <p:cNvPicPr/>
              <p:nvPr/>
            </p:nvPicPr>
            <p:blipFill>
              <a:blip r:embed="rId4"/>
              <a:stretch>
                <a:fillRect/>
              </a:stretch>
            </p:blipFill>
            <p:spPr>
              <a:xfrm>
                <a:off x="7483267" y="3145618"/>
                <a:ext cx="750600" cy="129600"/>
              </a:xfrm>
              <a:prstGeom prst="rect">
                <a:avLst/>
              </a:prstGeom>
            </p:spPr>
          </p:pic>
        </mc:Fallback>
      </mc:AlternateContent>
      <p:grpSp>
        <p:nvGrpSpPr>
          <p:cNvPr id="13" name="Group 12">
            <a:extLst>
              <a:ext uri="{FF2B5EF4-FFF2-40B4-BE49-F238E27FC236}">
                <a16:creationId xmlns:a16="http://schemas.microsoft.com/office/drawing/2014/main" id="{308042DE-8F5A-A848-9C3F-421415247E3D}"/>
              </a:ext>
            </a:extLst>
          </p:cNvPr>
          <p:cNvGrpSpPr/>
          <p:nvPr/>
        </p:nvGrpSpPr>
        <p:grpSpPr>
          <a:xfrm>
            <a:off x="5226427" y="2356498"/>
            <a:ext cx="2127240" cy="325440"/>
            <a:chOff x="5226427" y="2356498"/>
            <a:chExt cx="2127240" cy="32544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7CD4654-BC21-4E4A-900A-B5A4874EE53E}"/>
                    </a:ext>
                  </a:extLst>
                </p14:cNvPr>
                <p14:cNvContentPartPr/>
                <p14:nvPr/>
              </p14:nvContentPartPr>
              <p14:xfrm>
                <a:off x="5226427" y="2589058"/>
                <a:ext cx="924480" cy="92880"/>
              </p14:xfrm>
            </p:contentPart>
          </mc:Choice>
          <mc:Fallback xmlns="">
            <p:pic>
              <p:nvPicPr>
                <p:cNvPr id="3" name="Ink 2">
                  <a:extLst>
                    <a:ext uri="{FF2B5EF4-FFF2-40B4-BE49-F238E27FC236}">
                      <a16:creationId xmlns:a16="http://schemas.microsoft.com/office/drawing/2014/main" id="{07CD4654-BC21-4E4A-900A-B5A4874EE53E}"/>
                    </a:ext>
                  </a:extLst>
                </p:cNvPr>
                <p:cNvPicPr/>
                <p:nvPr/>
              </p:nvPicPr>
              <p:blipFill>
                <a:blip r:embed="rId6"/>
                <a:stretch>
                  <a:fillRect/>
                </a:stretch>
              </p:blipFill>
              <p:spPr>
                <a:xfrm>
                  <a:off x="5211307" y="2573938"/>
                  <a:ext cx="955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82177D9A-DD2C-D44B-B560-16562729C4CC}"/>
                    </a:ext>
                  </a:extLst>
                </p14:cNvPr>
                <p14:cNvContentPartPr/>
                <p14:nvPr/>
              </p14:nvContentPartPr>
              <p14:xfrm>
                <a:off x="6356107" y="2553778"/>
                <a:ext cx="564120" cy="120240"/>
              </p14:xfrm>
            </p:contentPart>
          </mc:Choice>
          <mc:Fallback xmlns="">
            <p:pic>
              <p:nvPicPr>
                <p:cNvPr id="7" name="Ink 6">
                  <a:extLst>
                    <a:ext uri="{FF2B5EF4-FFF2-40B4-BE49-F238E27FC236}">
                      <a16:creationId xmlns:a16="http://schemas.microsoft.com/office/drawing/2014/main" id="{82177D9A-DD2C-D44B-B560-16562729C4CC}"/>
                    </a:ext>
                  </a:extLst>
                </p:cNvPr>
                <p:cNvPicPr/>
                <p:nvPr/>
              </p:nvPicPr>
              <p:blipFill>
                <a:blip r:embed="rId8"/>
                <a:stretch>
                  <a:fillRect/>
                </a:stretch>
              </p:blipFill>
              <p:spPr>
                <a:xfrm>
                  <a:off x="6340987" y="2538658"/>
                  <a:ext cx="594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DFB32816-EFD6-144E-9EE6-E388F7E5D241}"/>
                    </a:ext>
                  </a:extLst>
                </p14:cNvPr>
                <p14:cNvContentPartPr/>
                <p14:nvPr/>
              </p14:nvContentPartPr>
              <p14:xfrm>
                <a:off x="6799987" y="2447938"/>
                <a:ext cx="553680" cy="92160"/>
              </p14:xfrm>
            </p:contentPart>
          </mc:Choice>
          <mc:Fallback xmlns="">
            <p:pic>
              <p:nvPicPr>
                <p:cNvPr id="11" name="Ink 10">
                  <a:extLst>
                    <a:ext uri="{FF2B5EF4-FFF2-40B4-BE49-F238E27FC236}">
                      <a16:creationId xmlns:a16="http://schemas.microsoft.com/office/drawing/2014/main" id="{DFB32816-EFD6-144E-9EE6-E388F7E5D241}"/>
                    </a:ext>
                  </a:extLst>
                </p:cNvPr>
                <p:cNvPicPr/>
                <p:nvPr/>
              </p:nvPicPr>
              <p:blipFill>
                <a:blip r:embed="rId10"/>
                <a:stretch>
                  <a:fillRect/>
                </a:stretch>
              </p:blipFill>
              <p:spPr>
                <a:xfrm>
                  <a:off x="6784867" y="2432818"/>
                  <a:ext cx="584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90119469-4F5D-4640-A56A-86CE8C6FADE9}"/>
                    </a:ext>
                  </a:extLst>
                </p14:cNvPr>
                <p14:cNvContentPartPr/>
                <p14:nvPr/>
              </p14:nvContentPartPr>
              <p14:xfrm>
                <a:off x="6828067" y="2356498"/>
                <a:ext cx="497520" cy="84960"/>
              </p14:xfrm>
            </p:contentPart>
          </mc:Choice>
          <mc:Fallback xmlns="">
            <p:pic>
              <p:nvPicPr>
                <p:cNvPr id="12" name="Ink 11">
                  <a:extLst>
                    <a:ext uri="{FF2B5EF4-FFF2-40B4-BE49-F238E27FC236}">
                      <a16:creationId xmlns:a16="http://schemas.microsoft.com/office/drawing/2014/main" id="{90119469-4F5D-4640-A56A-86CE8C6FADE9}"/>
                    </a:ext>
                  </a:extLst>
                </p:cNvPr>
                <p:cNvPicPr/>
                <p:nvPr/>
              </p:nvPicPr>
              <p:blipFill>
                <a:blip r:embed="rId12"/>
                <a:stretch>
                  <a:fillRect/>
                </a:stretch>
              </p:blipFill>
              <p:spPr>
                <a:xfrm>
                  <a:off x="6812947" y="2341018"/>
                  <a:ext cx="527760" cy="115560"/>
                </a:xfrm>
                <a:prstGeom prst="rect">
                  <a:avLst/>
                </a:prstGeom>
              </p:spPr>
            </p:pic>
          </mc:Fallback>
        </mc:AlternateContent>
      </p:grpSp>
      <p:grpSp>
        <p:nvGrpSpPr>
          <p:cNvPr id="19" name="Group 18">
            <a:extLst>
              <a:ext uri="{FF2B5EF4-FFF2-40B4-BE49-F238E27FC236}">
                <a16:creationId xmlns:a16="http://schemas.microsoft.com/office/drawing/2014/main" id="{724C902E-2EE9-7848-8046-6045178F5619}"/>
              </a:ext>
            </a:extLst>
          </p:cNvPr>
          <p:cNvGrpSpPr/>
          <p:nvPr/>
        </p:nvGrpSpPr>
        <p:grpSpPr>
          <a:xfrm>
            <a:off x="8747227" y="3486178"/>
            <a:ext cx="522720" cy="387360"/>
            <a:chOff x="8747227" y="3486178"/>
            <a:chExt cx="522720" cy="387360"/>
          </a:xfrm>
        </p:grpSpPr>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97A892DE-A53F-A74A-988C-D8B283933C55}"/>
                    </a:ext>
                  </a:extLst>
                </p14:cNvPr>
                <p14:cNvContentPartPr/>
                <p14:nvPr/>
              </p14:nvContentPartPr>
              <p14:xfrm>
                <a:off x="8747227" y="3576898"/>
                <a:ext cx="317880" cy="296640"/>
              </p14:xfrm>
            </p:contentPart>
          </mc:Choice>
          <mc:Fallback xmlns="">
            <p:pic>
              <p:nvPicPr>
                <p:cNvPr id="16" name="Ink 15">
                  <a:extLst>
                    <a:ext uri="{FF2B5EF4-FFF2-40B4-BE49-F238E27FC236}">
                      <a16:creationId xmlns:a16="http://schemas.microsoft.com/office/drawing/2014/main" id="{97A892DE-A53F-A74A-988C-D8B283933C55}"/>
                    </a:ext>
                  </a:extLst>
                </p:cNvPr>
                <p:cNvPicPr/>
                <p:nvPr/>
              </p:nvPicPr>
              <p:blipFill>
                <a:blip r:embed="rId14"/>
                <a:stretch>
                  <a:fillRect/>
                </a:stretch>
              </p:blipFill>
              <p:spPr>
                <a:xfrm>
                  <a:off x="8732107" y="3561778"/>
                  <a:ext cx="3484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FD80C4FF-5C91-1541-B841-EC2461FDE242}"/>
                    </a:ext>
                  </a:extLst>
                </p14:cNvPr>
                <p14:cNvContentPartPr/>
                <p14:nvPr/>
              </p14:nvContentPartPr>
              <p14:xfrm>
                <a:off x="9024067" y="3486178"/>
                <a:ext cx="245880" cy="224640"/>
              </p14:xfrm>
            </p:contentPart>
          </mc:Choice>
          <mc:Fallback xmlns="">
            <p:pic>
              <p:nvPicPr>
                <p:cNvPr id="17" name="Ink 16">
                  <a:extLst>
                    <a:ext uri="{FF2B5EF4-FFF2-40B4-BE49-F238E27FC236}">
                      <a16:creationId xmlns:a16="http://schemas.microsoft.com/office/drawing/2014/main" id="{FD80C4FF-5C91-1541-B841-EC2461FDE242}"/>
                    </a:ext>
                  </a:extLst>
                </p:cNvPr>
                <p:cNvPicPr/>
                <p:nvPr/>
              </p:nvPicPr>
              <p:blipFill>
                <a:blip r:embed="rId16"/>
                <a:stretch>
                  <a:fillRect/>
                </a:stretch>
              </p:blipFill>
              <p:spPr>
                <a:xfrm>
                  <a:off x="9008947" y="3470698"/>
                  <a:ext cx="276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4F202774-5D41-744A-A05B-E3C76B5F81DE}"/>
                    </a:ext>
                  </a:extLst>
                </p14:cNvPr>
                <p14:cNvContentPartPr/>
                <p14:nvPr/>
              </p14:nvContentPartPr>
              <p14:xfrm>
                <a:off x="9008227" y="3496978"/>
                <a:ext cx="197280" cy="313200"/>
              </p14:xfrm>
            </p:contentPart>
          </mc:Choice>
          <mc:Fallback xmlns="">
            <p:pic>
              <p:nvPicPr>
                <p:cNvPr id="18" name="Ink 17">
                  <a:extLst>
                    <a:ext uri="{FF2B5EF4-FFF2-40B4-BE49-F238E27FC236}">
                      <a16:creationId xmlns:a16="http://schemas.microsoft.com/office/drawing/2014/main" id="{4F202774-5D41-744A-A05B-E3C76B5F81DE}"/>
                    </a:ext>
                  </a:extLst>
                </p:cNvPr>
                <p:cNvPicPr/>
                <p:nvPr/>
              </p:nvPicPr>
              <p:blipFill>
                <a:blip r:embed="rId18"/>
                <a:stretch>
                  <a:fillRect/>
                </a:stretch>
              </p:blipFill>
              <p:spPr>
                <a:xfrm>
                  <a:off x="8993107" y="3481858"/>
                  <a:ext cx="227520" cy="343800"/>
                </a:xfrm>
                <a:prstGeom prst="rect">
                  <a:avLst/>
                </a:prstGeom>
              </p:spPr>
            </p:pic>
          </mc:Fallback>
        </mc:AlternateContent>
      </p:grpSp>
      <p:grpSp>
        <p:nvGrpSpPr>
          <p:cNvPr id="23" name="Group 22">
            <a:extLst>
              <a:ext uri="{FF2B5EF4-FFF2-40B4-BE49-F238E27FC236}">
                <a16:creationId xmlns:a16="http://schemas.microsoft.com/office/drawing/2014/main" id="{FBF5753A-5FE4-AD4E-BDE5-6B5D8FAA3E62}"/>
              </a:ext>
            </a:extLst>
          </p:cNvPr>
          <p:cNvGrpSpPr/>
          <p:nvPr/>
        </p:nvGrpSpPr>
        <p:grpSpPr>
          <a:xfrm>
            <a:off x="10066627" y="3534778"/>
            <a:ext cx="325080" cy="508320"/>
            <a:chOff x="10066627" y="3534778"/>
            <a:chExt cx="325080" cy="508320"/>
          </a:xfrm>
        </p:grpSpPr>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F2176350-248D-A14B-AC6F-4FC5DD098EDC}"/>
                    </a:ext>
                  </a:extLst>
                </p14:cNvPr>
                <p14:cNvContentPartPr/>
                <p14:nvPr/>
              </p14:nvContentPartPr>
              <p14:xfrm>
                <a:off x="10123147" y="3658618"/>
                <a:ext cx="268560" cy="384480"/>
              </p14:xfrm>
            </p:contentPart>
          </mc:Choice>
          <mc:Fallback xmlns="">
            <p:pic>
              <p:nvPicPr>
                <p:cNvPr id="21" name="Ink 20">
                  <a:extLst>
                    <a:ext uri="{FF2B5EF4-FFF2-40B4-BE49-F238E27FC236}">
                      <a16:creationId xmlns:a16="http://schemas.microsoft.com/office/drawing/2014/main" id="{F2176350-248D-A14B-AC6F-4FC5DD098EDC}"/>
                    </a:ext>
                  </a:extLst>
                </p:cNvPr>
                <p:cNvPicPr/>
                <p:nvPr/>
              </p:nvPicPr>
              <p:blipFill>
                <a:blip r:embed="rId20"/>
                <a:stretch>
                  <a:fillRect/>
                </a:stretch>
              </p:blipFill>
              <p:spPr>
                <a:xfrm>
                  <a:off x="10108027" y="3643138"/>
                  <a:ext cx="2988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BDB5D11A-5BF6-CC45-8195-8ECAC3EE4528}"/>
                    </a:ext>
                  </a:extLst>
                </p14:cNvPr>
                <p14:cNvContentPartPr/>
                <p14:nvPr/>
              </p14:nvContentPartPr>
              <p14:xfrm>
                <a:off x="10066627" y="3534778"/>
                <a:ext cx="183960" cy="120240"/>
              </p14:xfrm>
            </p:contentPart>
          </mc:Choice>
          <mc:Fallback xmlns="">
            <p:pic>
              <p:nvPicPr>
                <p:cNvPr id="22" name="Ink 21">
                  <a:extLst>
                    <a:ext uri="{FF2B5EF4-FFF2-40B4-BE49-F238E27FC236}">
                      <a16:creationId xmlns:a16="http://schemas.microsoft.com/office/drawing/2014/main" id="{BDB5D11A-5BF6-CC45-8195-8ECAC3EE4528}"/>
                    </a:ext>
                  </a:extLst>
                </p:cNvPr>
                <p:cNvPicPr/>
                <p:nvPr/>
              </p:nvPicPr>
              <p:blipFill>
                <a:blip r:embed="rId22"/>
                <a:stretch>
                  <a:fillRect/>
                </a:stretch>
              </p:blipFill>
              <p:spPr>
                <a:xfrm>
                  <a:off x="10051507" y="3519298"/>
                  <a:ext cx="214200" cy="150840"/>
                </a:xfrm>
                <a:prstGeom prst="rect">
                  <a:avLst/>
                </a:prstGeom>
              </p:spPr>
            </p:pic>
          </mc:Fallback>
        </mc:AlternateContent>
      </p:grpSp>
      <p:grpSp>
        <p:nvGrpSpPr>
          <p:cNvPr id="26" name="Group 25">
            <a:extLst>
              <a:ext uri="{FF2B5EF4-FFF2-40B4-BE49-F238E27FC236}">
                <a16:creationId xmlns:a16="http://schemas.microsoft.com/office/drawing/2014/main" id="{FCC7CED1-EBD4-484F-A8D9-9BA5D3E57C17}"/>
              </a:ext>
            </a:extLst>
          </p:cNvPr>
          <p:cNvGrpSpPr/>
          <p:nvPr/>
        </p:nvGrpSpPr>
        <p:grpSpPr>
          <a:xfrm>
            <a:off x="1600147" y="4671298"/>
            <a:ext cx="332640" cy="91440"/>
            <a:chOff x="1600147" y="4671298"/>
            <a:chExt cx="332640" cy="91440"/>
          </a:xfrm>
        </p:grpSpPr>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CE1ED7E8-D985-1C42-B925-A04DCC82D023}"/>
                    </a:ext>
                  </a:extLst>
                </p14:cNvPr>
                <p14:cNvContentPartPr/>
                <p14:nvPr/>
              </p14:nvContentPartPr>
              <p14:xfrm>
                <a:off x="1606987" y="4671298"/>
                <a:ext cx="325800" cy="77040"/>
              </p14:xfrm>
            </p:contentPart>
          </mc:Choice>
          <mc:Fallback xmlns="">
            <p:pic>
              <p:nvPicPr>
                <p:cNvPr id="24" name="Ink 23">
                  <a:extLst>
                    <a:ext uri="{FF2B5EF4-FFF2-40B4-BE49-F238E27FC236}">
                      <a16:creationId xmlns:a16="http://schemas.microsoft.com/office/drawing/2014/main" id="{CE1ED7E8-D985-1C42-B925-A04DCC82D023}"/>
                    </a:ext>
                  </a:extLst>
                </p:cNvPr>
                <p:cNvPicPr/>
                <p:nvPr/>
              </p:nvPicPr>
              <p:blipFill>
                <a:blip r:embed="rId24"/>
                <a:stretch>
                  <a:fillRect/>
                </a:stretch>
              </p:blipFill>
              <p:spPr>
                <a:xfrm>
                  <a:off x="1591867" y="4656178"/>
                  <a:ext cx="356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5BFED4BE-358B-184A-A873-62B55DB5A1D2}"/>
                    </a:ext>
                  </a:extLst>
                </p14:cNvPr>
                <p14:cNvContentPartPr/>
                <p14:nvPr/>
              </p14:nvContentPartPr>
              <p14:xfrm>
                <a:off x="1600147" y="4684618"/>
                <a:ext cx="306720" cy="78120"/>
              </p14:xfrm>
            </p:contentPart>
          </mc:Choice>
          <mc:Fallback xmlns="">
            <p:pic>
              <p:nvPicPr>
                <p:cNvPr id="25" name="Ink 24">
                  <a:extLst>
                    <a:ext uri="{FF2B5EF4-FFF2-40B4-BE49-F238E27FC236}">
                      <a16:creationId xmlns:a16="http://schemas.microsoft.com/office/drawing/2014/main" id="{5BFED4BE-358B-184A-A873-62B55DB5A1D2}"/>
                    </a:ext>
                  </a:extLst>
                </p:cNvPr>
                <p:cNvPicPr/>
                <p:nvPr/>
              </p:nvPicPr>
              <p:blipFill>
                <a:blip r:embed="rId26"/>
                <a:stretch>
                  <a:fillRect/>
                </a:stretch>
              </p:blipFill>
              <p:spPr>
                <a:xfrm>
                  <a:off x="1584667" y="4669498"/>
                  <a:ext cx="337320" cy="108360"/>
                </a:xfrm>
                <a:prstGeom prst="rect">
                  <a:avLst/>
                </a:prstGeom>
              </p:spPr>
            </p:pic>
          </mc:Fallback>
        </mc:AlternateContent>
      </p:grpSp>
      <p:grpSp>
        <p:nvGrpSpPr>
          <p:cNvPr id="28" name="Group 27">
            <a:extLst>
              <a:ext uri="{FF2B5EF4-FFF2-40B4-BE49-F238E27FC236}">
                <a16:creationId xmlns:a16="http://schemas.microsoft.com/office/drawing/2014/main" id="{24D027BA-1DA8-4F46-8E69-3598AE73879F}"/>
              </a:ext>
            </a:extLst>
          </p:cNvPr>
          <p:cNvGrpSpPr/>
          <p:nvPr/>
        </p:nvGrpSpPr>
        <p:grpSpPr>
          <a:xfrm>
            <a:off x="4697587" y="3916378"/>
            <a:ext cx="2750760" cy="211320"/>
            <a:chOff x="4697587" y="3916378"/>
            <a:chExt cx="2750760" cy="211320"/>
          </a:xfrm>
        </p:grpSpPr>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6ADE9759-1962-B24B-8996-B06508D74B38}"/>
                    </a:ext>
                  </a:extLst>
                </p14:cNvPr>
                <p14:cNvContentPartPr/>
                <p14:nvPr/>
              </p14:nvContentPartPr>
              <p14:xfrm>
                <a:off x="4774987" y="3958138"/>
                <a:ext cx="2651040" cy="84960"/>
              </p14:xfrm>
            </p:contentPart>
          </mc:Choice>
          <mc:Fallback xmlns="">
            <p:pic>
              <p:nvPicPr>
                <p:cNvPr id="14" name="Ink 13">
                  <a:extLst>
                    <a:ext uri="{FF2B5EF4-FFF2-40B4-BE49-F238E27FC236}">
                      <a16:creationId xmlns:a16="http://schemas.microsoft.com/office/drawing/2014/main" id="{6ADE9759-1962-B24B-8996-B06508D74B38}"/>
                    </a:ext>
                  </a:extLst>
                </p:cNvPr>
                <p:cNvPicPr/>
                <p:nvPr/>
              </p:nvPicPr>
              <p:blipFill>
                <a:blip r:embed="rId28"/>
                <a:stretch>
                  <a:fillRect/>
                </a:stretch>
              </p:blipFill>
              <p:spPr>
                <a:xfrm>
                  <a:off x="4759867" y="3942658"/>
                  <a:ext cx="2681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a:extLst>
                    <a:ext uri="{FF2B5EF4-FFF2-40B4-BE49-F238E27FC236}">
                      <a16:creationId xmlns:a16="http://schemas.microsoft.com/office/drawing/2014/main" id="{5E3AD499-7CD6-154C-898D-57F31BC21A3A}"/>
                    </a:ext>
                  </a:extLst>
                </p14:cNvPr>
                <p14:cNvContentPartPr/>
                <p14:nvPr/>
              </p14:nvContentPartPr>
              <p14:xfrm>
                <a:off x="4697587" y="3979018"/>
                <a:ext cx="2582640" cy="148680"/>
              </p14:xfrm>
            </p:contentPart>
          </mc:Choice>
          <mc:Fallback xmlns="">
            <p:pic>
              <p:nvPicPr>
                <p:cNvPr id="15" name="Ink 14">
                  <a:extLst>
                    <a:ext uri="{FF2B5EF4-FFF2-40B4-BE49-F238E27FC236}">
                      <a16:creationId xmlns:a16="http://schemas.microsoft.com/office/drawing/2014/main" id="{5E3AD499-7CD6-154C-898D-57F31BC21A3A}"/>
                    </a:ext>
                  </a:extLst>
                </p:cNvPr>
                <p:cNvPicPr/>
                <p:nvPr/>
              </p:nvPicPr>
              <p:blipFill>
                <a:blip r:embed="rId30"/>
                <a:stretch>
                  <a:fillRect/>
                </a:stretch>
              </p:blipFill>
              <p:spPr>
                <a:xfrm>
                  <a:off x="4682107" y="3963898"/>
                  <a:ext cx="2613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D3052033-4027-ED4D-880C-27B4E31A6E32}"/>
                    </a:ext>
                  </a:extLst>
                </p14:cNvPr>
                <p14:cNvContentPartPr/>
                <p14:nvPr/>
              </p14:nvContentPartPr>
              <p14:xfrm>
                <a:off x="7198867" y="3916378"/>
                <a:ext cx="249480" cy="84240"/>
              </p14:xfrm>
            </p:contentPart>
          </mc:Choice>
          <mc:Fallback xmlns="">
            <p:pic>
              <p:nvPicPr>
                <p:cNvPr id="27" name="Ink 26">
                  <a:extLst>
                    <a:ext uri="{FF2B5EF4-FFF2-40B4-BE49-F238E27FC236}">
                      <a16:creationId xmlns:a16="http://schemas.microsoft.com/office/drawing/2014/main" id="{D3052033-4027-ED4D-880C-27B4E31A6E32}"/>
                    </a:ext>
                  </a:extLst>
                </p:cNvPr>
                <p:cNvPicPr/>
                <p:nvPr/>
              </p:nvPicPr>
              <p:blipFill>
                <a:blip r:embed="rId32"/>
                <a:stretch>
                  <a:fillRect/>
                </a:stretch>
              </p:blipFill>
              <p:spPr>
                <a:xfrm>
                  <a:off x="7183747" y="3901258"/>
                  <a:ext cx="280080" cy="114840"/>
                </a:xfrm>
                <a:prstGeom prst="rect">
                  <a:avLst/>
                </a:prstGeom>
              </p:spPr>
            </p:pic>
          </mc:Fallback>
        </mc:AlternateContent>
      </p:grpSp>
    </p:spTree>
    <p:extLst>
      <p:ext uri="{BB962C8B-B14F-4D97-AF65-F5344CB8AC3E}">
        <p14:creationId xmlns:p14="http://schemas.microsoft.com/office/powerpoint/2010/main" val="1197797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Center4AITemplate</Template>
  <TotalTime>17174</TotalTime>
  <Words>2274</Words>
  <Application>Microsoft Macintosh PowerPoint</Application>
  <PresentationFormat>Widescreen</PresentationFormat>
  <Paragraphs>216</Paragraphs>
  <Slides>17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Cambria Math</vt:lpstr>
      <vt:lpstr>Quattrocento Sans</vt:lpstr>
      <vt:lpstr>Segoe UI</vt:lpstr>
      <vt:lpstr>Office Theme</vt:lpstr>
      <vt:lpstr>1_Office Theme</vt:lpstr>
      <vt:lpstr>Deep Learning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Dropout (Fun Intuition)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Foundations and Applications</dc:title>
  <dc:creator>Das, Abir</dc:creator>
  <cp:lastModifiedBy>abir</cp:lastModifiedBy>
  <cp:revision>506</cp:revision>
  <dcterms:created xsi:type="dcterms:W3CDTF">2019-01-13T09:33:50Z</dcterms:created>
  <dcterms:modified xsi:type="dcterms:W3CDTF">2021-02-13T18:43:48Z</dcterms:modified>
</cp:coreProperties>
</file>