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62"/>
  </p:notesMasterIdLst>
  <p:sldIdLst>
    <p:sldId id="258" r:id="rId3"/>
    <p:sldId id="283" r:id="rId4"/>
    <p:sldId id="299"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6" r:id="rId24"/>
    <p:sldId id="337" r:id="rId25"/>
    <p:sldId id="338" r:id="rId26"/>
    <p:sldId id="340" r:id="rId27"/>
    <p:sldId id="341" r:id="rId28"/>
    <p:sldId id="342" r:id="rId29"/>
    <p:sldId id="344" r:id="rId30"/>
    <p:sldId id="345" r:id="rId31"/>
    <p:sldId id="346" r:id="rId32"/>
    <p:sldId id="310" r:id="rId33"/>
    <p:sldId id="311" r:id="rId34"/>
    <p:sldId id="312" r:id="rId35"/>
    <p:sldId id="313" r:id="rId36"/>
    <p:sldId id="314" r:id="rId37"/>
    <p:sldId id="315"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29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432FF"/>
    <a:srgbClr val="005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8" autoAdjust="0"/>
    <p:restoredTop sz="87883" autoAdjust="0"/>
  </p:normalViewPr>
  <p:slideViewPr>
    <p:cSldViewPr snapToGrid="0" snapToObjects="1">
      <p:cViewPr varScale="1">
        <p:scale>
          <a:sx n="114" d="100"/>
          <a:sy n="114" d="100"/>
        </p:scale>
        <p:origin x="1288" y="184"/>
      </p:cViewPr>
      <p:guideLst>
        <p:guide orient="horz" pos="2478"/>
        <p:guide pos="3144"/>
      </p:guideLst>
    </p:cSldViewPr>
  </p:slideViewPr>
  <p:outlineViewPr>
    <p:cViewPr>
      <p:scale>
        <a:sx n="33" d="100"/>
        <a:sy n="33" d="100"/>
      </p:scale>
      <p:origin x="0" y="-72"/>
    </p:cViewPr>
  </p:outlineViewPr>
  <p:notesTextViewPr>
    <p:cViewPr>
      <p:scale>
        <a:sx n="1" d="1"/>
        <a:sy n="1" d="1"/>
      </p:scale>
      <p:origin x="0" y="0"/>
    </p:cViewPr>
  </p:notesTextViewPr>
  <p:notesViewPr>
    <p:cSldViewPr snapToGrid="0" snapToObjects="1">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r Das" userId="76048720_tp_dropbox" providerId="OAuth2" clId="{006D9EA7-4630-EE45-9C1F-CBF1DF801A18}"/>
    <pc:docChg chg="custSel modSld">
      <pc:chgData name="Abir Das" userId="76048720_tp_dropbox" providerId="OAuth2" clId="{006D9EA7-4630-EE45-9C1F-CBF1DF801A18}" dt="2020-01-08T19:08:54.555" v="149"/>
      <pc:docMkLst>
        <pc:docMk/>
      </pc:docMkLst>
      <pc:sldChg chg="addSp delSp modSp">
        <pc:chgData name="Abir Das" userId="76048720_tp_dropbox" providerId="OAuth2" clId="{006D9EA7-4630-EE45-9C1F-CBF1DF801A18}" dt="2020-01-08T19:08:54.555" v="149"/>
        <pc:sldMkLst>
          <pc:docMk/>
          <pc:sldMk cId="660767754" sldId="338"/>
        </pc:sldMkLst>
        <pc:inkChg chg="add del">
          <ac:chgData name="Abir Das" userId="76048720_tp_dropbox" providerId="OAuth2" clId="{006D9EA7-4630-EE45-9C1F-CBF1DF801A18}" dt="2020-01-08T19:00:28.180" v="2" actId="478"/>
          <ac:inkMkLst>
            <pc:docMk/>
            <pc:sldMk cId="660767754" sldId="338"/>
            <ac:inkMk id="3" creationId="{0A5A8F7A-BCD1-D54A-920C-BA0A451B3C5D}"/>
          </ac:inkMkLst>
        </pc:inkChg>
        <pc:inkChg chg="add del">
          <ac:chgData name="Abir Das" userId="76048720_tp_dropbox" providerId="OAuth2" clId="{006D9EA7-4630-EE45-9C1F-CBF1DF801A18}" dt="2020-01-08T19:03:15.471" v="17" actId="478"/>
          <ac:inkMkLst>
            <pc:docMk/>
            <pc:sldMk cId="660767754" sldId="338"/>
            <ac:inkMk id="11" creationId="{2C50431E-E6C5-5B49-B6D0-2EF2AEED83B3}"/>
          </ac:inkMkLst>
        </pc:inkChg>
        <pc:inkChg chg="add del">
          <ac:chgData name="Abir Das" userId="76048720_tp_dropbox" providerId="OAuth2" clId="{006D9EA7-4630-EE45-9C1F-CBF1DF801A18}" dt="2020-01-08T19:03:19.196" v="18" actId="478"/>
          <ac:inkMkLst>
            <pc:docMk/>
            <pc:sldMk cId="660767754" sldId="338"/>
            <ac:inkMk id="12" creationId="{43C2613A-3D2E-E747-B684-35FC63873FC6}"/>
          </ac:inkMkLst>
        </pc:inkChg>
        <pc:inkChg chg="add del">
          <ac:chgData name="Abir Das" userId="76048720_tp_dropbox" providerId="OAuth2" clId="{006D9EA7-4630-EE45-9C1F-CBF1DF801A18}" dt="2020-01-08T19:03:41.780" v="21" actId="478"/>
          <ac:inkMkLst>
            <pc:docMk/>
            <pc:sldMk cId="660767754" sldId="338"/>
            <ac:inkMk id="13" creationId="{7B2826D0-6F3D-EA43-9DC0-209FE4A98A0B}"/>
          </ac:inkMkLst>
        </pc:inkChg>
        <pc:inkChg chg="add">
          <ac:chgData name="Abir Das" userId="76048720_tp_dropbox" providerId="OAuth2" clId="{006D9EA7-4630-EE45-9C1F-CBF1DF801A18}" dt="2020-01-08T19:03:51.772" v="22"/>
          <ac:inkMkLst>
            <pc:docMk/>
            <pc:sldMk cId="660767754" sldId="338"/>
            <ac:inkMk id="14" creationId="{A780877C-C5D5-5944-84DC-1AA9D9AB1F67}"/>
          </ac:inkMkLst>
        </pc:inkChg>
        <pc:inkChg chg="add">
          <ac:chgData name="Abir Das" userId="76048720_tp_dropbox" providerId="OAuth2" clId="{006D9EA7-4630-EE45-9C1F-CBF1DF801A18}" dt="2020-01-08T19:04:06.862" v="24"/>
          <ac:inkMkLst>
            <pc:docMk/>
            <pc:sldMk cId="660767754" sldId="338"/>
            <ac:inkMk id="15" creationId="{C4FC4DC7-CD1C-7544-BECA-E2A0DCA3F84E}"/>
          </ac:inkMkLst>
        </pc:inkChg>
        <pc:inkChg chg="add">
          <ac:chgData name="Abir Das" userId="76048720_tp_dropbox" providerId="OAuth2" clId="{006D9EA7-4630-EE45-9C1F-CBF1DF801A18}" dt="2020-01-08T19:04:10.608" v="26"/>
          <ac:inkMkLst>
            <pc:docMk/>
            <pc:sldMk cId="660767754" sldId="338"/>
            <ac:inkMk id="16" creationId="{18BA05E7-D912-064D-B2FB-10BE760A4F40}"/>
          </ac:inkMkLst>
        </pc:inkChg>
        <pc:inkChg chg="add">
          <ac:chgData name="Abir Das" userId="76048720_tp_dropbox" providerId="OAuth2" clId="{006D9EA7-4630-EE45-9C1F-CBF1DF801A18}" dt="2020-01-08T19:04:13.644" v="28"/>
          <ac:inkMkLst>
            <pc:docMk/>
            <pc:sldMk cId="660767754" sldId="338"/>
            <ac:inkMk id="17" creationId="{19C6AE4A-F9A3-6F42-9CBA-65C79F91E25F}"/>
          </ac:inkMkLst>
        </pc:inkChg>
        <pc:inkChg chg="add">
          <ac:chgData name="Abir Das" userId="76048720_tp_dropbox" providerId="OAuth2" clId="{006D9EA7-4630-EE45-9C1F-CBF1DF801A18}" dt="2020-01-08T19:04:21.383" v="30"/>
          <ac:inkMkLst>
            <pc:docMk/>
            <pc:sldMk cId="660767754" sldId="338"/>
            <ac:inkMk id="18" creationId="{3F2C49D8-1E42-1E4F-912B-446D10B39546}"/>
          </ac:inkMkLst>
        </pc:inkChg>
        <pc:inkChg chg="add del">
          <ac:chgData name="Abir Das" userId="76048720_tp_dropbox" providerId="OAuth2" clId="{006D9EA7-4630-EE45-9C1F-CBF1DF801A18}" dt="2020-01-08T19:04:32.840" v="35"/>
          <ac:inkMkLst>
            <pc:docMk/>
            <pc:sldMk cId="660767754" sldId="338"/>
            <ac:inkMk id="19" creationId="{CAE12B20-9C53-4F47-8E49-E27D109C9810}"/>
          </ac:inkMkLst>
        </pc:inkChg>
        <pc:inkChg chg="add del">
          <ac:chgData name="Abir Das" userId="76048720_tp_dropbox" providerId="OAuth2" clId="{006D9EA7-4630-EE45-9C1F-CBF1DF801A18}" dt="2020-01-08T19:04:32.840" v="35"/>
          <ac:inkMkLst>
            <pc:docMk/>
            <pc:sldMk cId="660767754" sldId="338"/>
            <ac:inkMk id="20" creationId="{ADB4B66C-A1A1-9A4C-973A-B4E718E9C7A3}"/>
          </ac:inkMkLst>
        </pc:inkChg>
        <pc:inkChg chg="add reco">
          <ac:chgData name="Abir Das" userId="76048720_tp_dropbox" providerId="OAuth2" clId="{006D9EA7-4630-EE45-9C1F-CBF1DF801A18}" dt="2020-01-08T19:04:32.840" v="35"/>
          <ac:inkMkLst>
            <pc:docMk/>
            <pc:sldMk cId="660767754" sldId="338"/>
            <ac:inkMk id="21" creationId="{18B59F0A-DFB7-4542-A941-61F897ADA131}"/>
          </ac:inkMkLst>
        </pc:inkChg>
        <pc:inkChg chg="add">
          <ac:chgData name="Abir Das" userId="76048720_tp_dropbox" providerId="OAuth2" clId="{006D9EA7-4630-EE45-9C1F-CBF1DF801A18}" dt="2020-01-08T19:04:32.849" v="36"/>
          <ac:inkMkLst>
            <pc:docMk/>
            <pc:sldMk cId="660767754" sldId="338"/>
            <ac:inkMk id="23" creationId="{B19DB796-FC18-8A4E-9FDE-086FD7240DDD}"/>
          </ac:inkMkLst>
        </pc:inkChg>
        <pc:inkChg chg="add del">
          <ac:chgData name="Abir Das" userId="76048720_tp_dropbox" providerId="OAuth2" clId="{006D9EA7-4630-EE45-9C1F-CBF1DF801A18}" dt="2020-01-08T19:04:38.109" v="41"/>
          <ac:inkMkLst>
            <pc:docMk/>
            <pc:sldMk cId="660767754" sldId="338"/>
            <ac:inkMk id="24" creationId="{9CB1EB15-701B-CB44-BD51-35488EED6244}"/>
          </ac:inkMkLst>
        </pc:inkChg>
        <pc:inkChg chg="add del">
          <ac:chgData name="Abir Das" userId="76048720_tp_dropbox" providerId="OAuth2" clId="{006D9EA7-4630-EE45-9C1F-CBF1DF801A18}" dt="2020-01-08T19:04:38.109" v="41"/>
          <ac:inkMkLst>
            <pc:docMk/>
            <pc:sldMk cId="660767754" sldId="338"/>
            <ac:inkMk id="25" creationId="{BDA69B17-EE2C-1949-A9E2-A381D5408455}"/>
          </ac:inkMkLst>
        </pc:inkChg>
        <pc:inkChg chg="add reco">
          <ac:chgData name="Abir Das" userId="76048720_tp_dropbox" providerId="OAuth2" clId="{006D9EA7-4630-EE45-9C1F-CBF1DF801A18}" dt="2020-01-08T19:04:38.109" v="41"/>
          <ac:inkMkLst>
            <pc:docMk/>
            <pc:sldMk cId="660767754" sldId="338"/>
            <ac:inkMk id="26" creationId="{B5509F8F-B123-9A4A-BF9D-4BF43AC1877C}"/>
          </ac:inkMkLst>
        </pc:inkChg>
        <pc:inkChg chg="add del">
          <ac:chgData name="Abir Das" userId="76048720_tp_dropbox" providerId="OAuth2" clId="{006D9EA7-4630-EE45-9C1F-CBF1DF801A18}" dt="2020-01-08T19:04:45.734" v="49"/>
          <ac:inkMkLst>
            <pc:docMk/>
            <pc:sldMk cId="660767754" sldId="338"/>
            <ac:inkMk id="29" creationId="{33CC57E2-FFDE-B543-8456-BB0A0E9B6802}"/>
          </ac:inkMkLst>
        </pc:inkChg>
        <pc:inkChg chg="add del">
          <ac:chgData name="Abir Das" userId="76048720_tp_dropbox" providerId="OAuth2" clId="{006D9EA7-4630-EE45-9C1F-CBF1DF801A18}" dt="2020-01-08T19:04:44.965" v="47"/>
          <ac:inkMkLst>
            <pc:docMk/>
            <pc:sldMk cId="660767754" sldId="338"/>
            <ac:inkMk id="30" creationId="{59509EF6-0EBB-C247-8133-078AE5522250}"/>
          </ac:inkMkLst>
        </pc:inkChg>
        <pc:inkChg chg="add del">
          <ac:chgData name="Abir Das" userId="76048720_tp_dropbox" providerId="OAuth2" clId="{006D9EA7-4630-EE45-9C1F-CBF1DF801A18}" dt="2020-01-08T19:04:44.965" v="47"/>
          <ac:inkMkLst>
            <pc:docMk/>
            <pc:sldMk cId="660767754" sldId="338"/>
            <ac:inkMk id="31" creationId="{C9E60CC6-C356-5741-93F7-26EE638C41D3}"/>
          </ac:inkMkLst>
        </pc:inkChg>
        <pc:inkChg chg="add reco">
          <ac:chgData name="Abir Das" userId="76048720_tp_dropbox" providerId="OAuth2" clId="{006D9EA7-4630-EE45-9C1F-CBF1DF801A18}" dt="2020-01-08T19:04:44.965" v="47"/>
          <ac:inkMkLst>
            <pc:docMk/>
            <pc:sldMk cId="660767754" sldId="338"/>
            <ac:inkMk id="32" creationId="{0748ECCC-BD58-FA4A-B7A2-06E05567EB11}"/>
          </ac:inkMkLst>
        </pc:inkChg>
        <pc:inkChg chg="add del">
          <ac:chgData name="Abir Das" userId="76048720_tp_dropbox" providerId="OAuth2" clId="{006D9EA7-4630-EE45-9C1F-CBF1DF801A18}" dt="2020-01-08T19:04:45.734" v="49"/>
          <ac:inkMkLst>
            <pc:docMk/>
            <pc:sldMk cId="660767754" sldId="338"/>
            <ac:inkMk id="34" creationId="{B5B07871-14E9-6F45-BB8F-7B642071827D}"/>
          </ac:inkMkLst>
        </pc:inkChg>
        <pc:inkChg chg="add reco">
          <ac:chgData name="Abir Das" userId="76048720_tp_dropbox" providerId="OAuth2" clId="{006D9EA7-4630-EE45-9C1F-CBF1DF801A18}" dt="2020-01-08T19:04:45.734" v="49"/>
          <ac:inkMkLst>
            <pc:docMk/>
            <pc:sldMk cId="660767754" sldId="338"/>
            <ac:inkMk id="35" creationId="{6516A7CC-E1BE-1941-B289-818B0A26A662}"/>
          </ac:inkMkLst>
        </pc:inkChg>
        <pc:inkChg chg="add del">
          <ac:chgData name="Abir Das" userId="76048720_tp_dropbox" providerId="OAuth2" clId="{006D9EA7-4630-EE45-9C1F-CBF1DF801A18}" dt="2020-01-08T19:04:53.121" v="53"/>
          <ac:inkMkLst>
            <pc:docMk/>
            <pc:sldMk cId="660767754" sldId="338"/>
            <ac:inkMk id="37" creationId="{38517ACF-80EC-DD49-8B63-EE5C6D00FB43}"/>
          </ac:inkMkLst>
        </pc:inkChg>
        <pc:inkChg chg="add del">
          <ac:chgData name="Abir Das" userId="76048720_tp_dropbox" providerId="OAuth2" clId="{006D9EA7-4630-EE45-9C1F-CBF1DF801A18}" dt="2020-01-08T19:04:53.121" v="53"/>
          <ac:inkMkLst>
            <pc:docMk/>
            <pc:sldMk cId="660767754" sldId="338"/>
            <ac:inkMk id="38" creationId="{39EFF85C-1A4B-F24D-810F-F8E6D02B1D62}"/>
          </ac:inkMkLst>
        </pc:inkChg>
        <pc:inkChg chg="add reco">
          <ac:chgData name="Abir Das" userId="76048720_tp_dropbox" providerId="OAuth2" clId="{006D9EA7-4630-EE45-9C1F-CBF1DF801A18}" dt="2020-01-08T19:04:53.121" v="53"/>
          <ac:inkMkLst>
            <pc:docMk/>
            <pc:sldMk cId="660767754" sldId="338"/>
            <ac:inkMk id="39" creationId="{EF2C3A22-F0F0-F147-9AC8-A7B662EEB719}"/>
          </ac:inkMkLst>
        </pc:inkChg>
        <pc:inkChg chg="add del">
          <ac:chgData name="Abir Das" userId="76048720_tp_dropbox" providerId="OAuth2" clId="{006D9EA7-4630-EE45-9C1F-CBF1DF801A18}" dt="2020-01-08T19:04:57.950" v="57"/>
          <ac:inkMkLst>
            <pc:docMk/>
            <pc:sldMk cId="660767754" sldId="338"/>
            <ac:inkMk id="41" creationId="{408AD48E-B71D-2241-9003-931CDAE0977C}"/>
          </ac:inkMkLst>
        </pc:inkChg>
        <pc:inkChg chg="add del">
          <ac:chgData name="Abir Das" userId="76048720_tp_dropbox" providerId="OAuth2" clId="{006D9EA7-4630-EE45-9C1F-CBF1DF801A18}" dt="2020-01-08T19:04:57.950" v="57"/>
          <ac:inkMkLst>
            <pc:docMk/>
            <pc:sldMk cId="660767754" sldId="338"/>
            <ac:inkMk id="42" creationId="{39D3DF1D-90E4-7345-88E5-D72264B7B822}"/>
          </ac:inkMkLst>
        </pc:inkChg>
        <pc:inkChg chg="add reco">
          <ac:chgData name="Abir Das" userId="76048720_tp_dropbox" providerId="OAuth2" clId="{006D9EA7-4630-EE45-9C1F-CBF1DF801A18}" dt="2020-01-08T19:04:57.950" v="57"/>
          <ac:inkMkLst>
            <pc:docMk/>
            <pc:sldMk cId="660767754" sldId="338"/>
            <ac:inkMk id="43" creationId="{F0FD899C-BBEF-7547-A6EB-507A27B3758A}"/>
          </ac:inkMkLst>
        </pc:inkChg>
        <pc:inkChg chg="add del">
          <ac:chgData name="Abir Das" userId="76048720_tp_dropbox" providerId="OAuth2" clId="{006D9EA7-4630-EE45-9C1F-CBF1DF801A18}" dt="2020-01-08T19:05:02.856" v="61"/>
          <ac:inkMkLst>
            <pc:docMk/>
            <pc:sldMk cId="660767754" sldId="338"/>
            <ac:inkMk id="45" creationId="{30120862-47C9-1F46-9009-AF2E6F45431F}"/>
          </ac:inkMkLst>
        </pc:inkChg>
        <pc:inkChg chg="add del">
          <ac:chgData name="Abir Das" userId="76048720_tp_dropbox" providerId="OAuth2" clId="{006D9EA7-4630-EE45-9C1F-CBF1DF801A18}" dt="2020-01-08T19:05:02.856" v="61"/>
          <ac:inkMkLst>
            <pc:docMk/>
            <pc:sldMk cId="660767754" sldId="338"/>
            <ac:inkMk id="46" creationId="{F94D7452-AE4E-CB4D-BC02-AF522ABB185A}"/>
          </ac:inkMkLst>
        </pc:inkChg>
        <pc:inkChg chg="add reco">
          <ac:chgData name="Abir Das" userId="76048720_tp_dropbox" providerId="OAuth2" clId="{006D9EA7-4630-EE45-9C1F-CBF1DF801A18}" dt="2020-01-08T19:05:02.856" v="61"/>
          <ac:inkMkLst>
            <pc:docMk/>
            <pc:sldMk cId="660767754" sldId="338"/>
            <ac:inkMk id="47" creationId="{4DC7E95B-1817-CB48-B3F9-82FDBB9C5A01}"/>
          </ac:inkMkLst>
        </pc:inkChg>
        <pc:inkChg chg="add">
          <ac:chgData name="Abir Das" userId="76048720_tp_dropbox" providerId="OAuth2" clId="{006D9EA7-4630-EE45-9C1F-CBF1DF801A18}" dt="2020-01-08T19:05:03.680" v="62"/>
          <ac:inkMkLst>
            <pc:docMk/>
            <pc:sldMk cId="660767754" sldId="338"/>
            <ac:inkMk id="49" creationId="{945A3937-2681-A24B-9D32-6B42DF038CC0}"/>
          </ac:inkMkLst>
        </pc:inkChg>
        <pc:inkChg chg="add del">
          <ac:chgData name="Abir Das" userId="76048720_tp_dropbox" providerId="OAuth2" clId="{006D9EA7-4630-EE45-9C1F-CBF1DF801A18}" dt="2020-01-08T19:05:10.321" v="67"/>
          <ac:inkMkLst>
            <pc:docMk/>
            <pc:sldMk cId="660767754" sldId="338"/>
            <ac:inkMk id="50" creationId="{D9B3A2CE-CCE9-D842-8C87-3995E488A0F7}"/>
          </ac:inkMkLst>
        </pc:inkChg>
        <pc:inkChg chg="add del">
          <ac:chgData name="Abir Das" userId="76048720_tp_dropbox" providerId="OAuth2" clId="{006D9EA7-4630-EE45-9C1F-CBF1DF801A18}" dt="2020-01-08T19:05:10.321" v="67"/>
          <ac:inkMkLst>
            <pc:docMk/>
            <pc:sldMk cId="660767754" sldId="338"/>
            <ac:inkMk id="51" creationId="{7AD27A78-AC1D-AD4A-A6A9-79006873EBA0}"/>
          </ac:inkMkLst>
        </pc:inkChg>
        <pc:inkChg chg="add reco">
          <ac:chgData name="Abir Das" userId="76048720_tp_dropbox" providerId="OAuth2" clId="{006D9EA7-4630-EE45-9C1F-CBF1DF801A18}" dt="2020-01-08T19:05:10.321" v="67"/>
          <ac:inkMkLst>
            <pc:docMk/>
            <pc:sldMk cId="660767754" sldId="338"/>
            <ac:inkMk id="52" creationId="{904887FC-80EC-2944-93D6-FFB8E0EEFA92}"/>
          </ac:inkMkLst>
        </pc:inkChg>
        <pc:inkChg chg="add">
          <ac:chgData name="Abir Das" userId="76048720_tp_dropbox" providerId="OAuth2" clId="{006D9EA7-4630-EE45-9C1F-CBF1DF801A18}" dt="2020-01-08T19:05:21.261" v="68"/>
          <ac:inkMkLst>
            <pc:docMk/>
            <pc:sldMk cId="660767754" sldId="338"/>
            <ac:inkMk id="54" creationId="{CDE47169-DE0A-1A40-AD62-B09BBE8FE343}"/>
          </ac:inkMkLst>
        </pc:inkChg>
        <pc:inkChg chg="add">
          <ac:chgData name="Abir Das" userId="76048720_tp_dropbox" providerId="OAuth2" clId="{006D9EA7-4630-EE45-9C1F-CBF1DF801A18}" dt="2020-01-08T19:05:23.440" v="70"/>
          <ac:inkMkLst>
            <pc:docMk/>
            <pc:sldMk cId="660767754" sldId="338"/>
            <ac:inkMk id="55" creationId="{3269BFB8-9B56-7E47-9117-5693790F6173}"/>
          </ac:inkMkLst>
        </pc:inkChg>
        <pc:inkChg chg="add">
          <ac:chgData name="Abir Das" userId="76048720_tp_dropbox" providerId="OAuth2" clId="{006D9EA7-4630-EE45-9C1F-CBF1DF801A18}" dt="2020-01-08T19:05:26.573" v="72"/>
          <ac:inkMkLst>
            <pc:docMk/>
            <pc:sldMk cId="660767754" sldId="338"/>
            <ac:inkMk id="56" creationId="{CFB8D0A1-206C-7B4C-BFF0-5D0CFDE33158}"/>
          </ac:inkMkLst>
        </pc:inkChg>
        <pc:inkChg chg="add del">
          <ac:chgData name="Abir Das" userId="76048720_tp_dropbox" providerId="OAuth2" clId="{006D9EA7-4630-EE45-9C1F-CBF1DF801A18}" dt="2020-01-08T19:05:33.856" v="77"/>
          <ac:inkMkLst>
            <pc:docMk/>
            <pc:sldMk cId="660767754" sldId="338"/>
            <ac:inkMk id="57" creationId="{4A925FEA-1EAF-9C46-8476-E4BE758CF7ED}"/>
          </ac:inkMkLst>
        </pc:inkChg>
        <pc:inkChg chg="add del">
          <ac:chgData name="Abir Das" userId="76048720_tp_dropbox" providerId="OAuth2" clId="{006D9EA7-4630-EE45-9C1F-CBF1DF801A18}" dt="2020-01-08T19:05:33.856" v="77"/>
          <ac:inkMkLst>
            <pc:docMk/>
            <pc:sldMk cId="660767754" sldId="338"/>
            <ac:inkMk id="58" creationId="{09FCF079-D5B8-5B46-AA30-A9C12253CCB0}"/>
          </ac:inkMkLst>
        </pc:inkChg>
        <pc:inkChg chg="add reco">
          <ac:chgData name="Abir Das" userId="76048720_tp_dropbox" providerId="OAuth2" clId="{006D9EA7-4630-EE45-9C1F-CBF1DF801A18}" dt="2020-01-08T19:05:33.856" v="77"/>
          <ac:inkMkLst>
            <pc:docMk/>
            <pc:sldMk cId="660767754" sldId="338"/>
            <ac:inkMk id="59" creationId="{355BFD99-400F-A14D-936C-93E144C37DF8}"/>
          </ac:inkMkLst>
        </pc:inkChg>
        <pc:inkChg chg="add del">
          <ac:chgData name="Abir Das" userId="76048720_tp_dropbox" providerId="OAuth2" clId="{006D9EA7-4630-EE45-9C1F-CBF1DF801A18}" dt="2020-01-08T19:05:38.498" v="81"/>
          <ac:inkMkLst>
            <pc:docMk/>
            <pc:sldMk cId="660767754" sldId="338"/>
            <ac:inkMk id="61" creationId="{568D27A7-885F-6A40-8242-770C2C225946}"/>
          </ac:inkMkLst>
        </pc:inkChg>
        <pc:inkChg chg="add del">
          <ac:chgData name="Abir Das" userId="76048720_tp_dropbox" providerId="OAuth2" clId="{006D9EA7-4630-EE45-9C1F-CBF1DF801A18}" dt="2020-01-08T19:05:38.498" v="81"/>
          <ac:inkMkLst>
            <pc:docMk/>
            <pc:sldMk cId="660767754" sldId="338"/>
            <ac:inkMk id="62" creationId="{A69E4E61-C35C-AD42-B9CD-E18D88154D57}"/>
          </ac:inkMkLst>
        </pc:inkChg>
        <pc:inkChg chg="add reco">
          <ac:chgData name="Abir Das" userId="76048720_tp_dropbox" providerId="OAuth2" clId="{006D9EA7-4630-EE45-9C1F-CBF1DF801A18}" dt="2020-01-08T19:05:38.498" v="81"/>
          <ac:inkMkLst>
            <pc:docMk/>
            <pc:sldMk cId="660767754" sldId="338"/>
            <ac:inkMk id="63" creationId="{3D6C6A3E-E8EB-3F4D-8379-638B8FD3B065}"/>
          </ac:inkMkLst>
        </pc:inkChg>
        <pc:inkChg chg="add del">
          <ac:chgData name="Abir Das" userId="76048720_tp_dropbox" providerId="OAuth2" clId="{006D9EA7-4630-EE45-9C1F-CBF1DF801A18}" dt="2020-01-08T19:05:43.049" v="85"/>
          <ac:inkMkLst>
            <pc:docMk/>
            <pc:sldMk cId="660767754" sldId="338"/>
            <ac:inkMk id="65" creationId="{F0FBDA0F-59A3-474E-A1E4-A75C223EC9A5}"/>
          </ac:inkMkLst>
        </pc:inkChg>
        <pc:inkChg chg="add del">
          <ac:chgData name="Abir Das" userId="76048720_tp_dropbox" providerId="OAuth2" clId="{006D9EA7-4630-EE45-9C1F-CBF1DF801A18}" dt="2020-01-08T19:05:43.049" v="85"/>
          <ac:inkMkLst>
            <pc:docMk/>
            <pc:sldMk cId="660767754" sldId="338"/>
            <ac:inkMk id="66" creationId="{7ADE72A4-71FC-C048-828D-9F86268F34EA}"/>
          </ac:inkMkLst>
        </pc:inkChg>
        <pc:inkChg chg="add reco">
          <ac:chgData name="Abir Das" userId="76048720_tp_dropbox" providerId="OAuth2" clId="{006D9EA7-4630-EE45-9C1F-CBF1DF801A18}" dt="2020-01-08T19:05:43.049" v="85"/>
          <ac:inkMkLst>
            <pc:docMk/>
            <pc:sldMk cId="660767754" sldId="338"/>
            <ac:inkMk id="67" creationId="{B78AA8C7-6617-2046-BF3E-5340529DB0C4}"/>
          </ac:inkMkLst>
        </pc:inkChg>
        <pc:inkChg chg="add del">
          <ac:chgData name="Abir Das" userId="76048720_tp_dropbox" providerId="OAuth2" clId="{006D9EA7-4630-EE45-9C1F-CBF1DF801A18}" dt="2020-01-08T19:05:47.304" v="89"/>
          <ac:inkMkLst>
            <pc:docMk/>
            <pc:sldMk cId="660767754" sldId="338"/>
            <ac:inkMk id="69" creationId="{98EF0510-2703-6445-89F2-59A2E24BD934}"/>
          </ac:inkMkLst>
        </pc:inkChg>
        <pc:inkChg chg="add del">
          <ac:chgData name="Abir Das" userId="76048720_tp_dropbox" providerId="OAuth2" clId="{006D9EA7-4630-EE45-9C1F-CBF1DF801A18}" dt="2020-01-08T19:05:47.304" v="89"/>
          <ac:inkMkLst>
            <pc:docMk/>
            <pc:sldMk cId="660767754" sldId="338"/>
            <ac:inkMk id="70" creationId="{DF1301F6-188D-DA46-B95A-40612C11AF11}"/>
          </ac:inkMkLst>
        </pc:inkChg>
        <pc:inkChg chg="add reco">
          <ac:chgData name="Abir Das" userId="76048720_tp_dropbox" providerId="OAuth2" clId="{006D9EA7-4630-EE45-9C1F-CBF1DF801A18}" dt="2020-01-08T19:05:47.304" v="89"/>
          <ac:inkMkLst>
            <pc:docMk/>
            <pc:sldMk cId="660767754" sldId="338"/>
            <ac:inkMk id="71" creationId="{23977D20-B96A-054B-B1A5-C8CFD980CEB4}"/>
          </ac:inkMkLst>
        </pc:inkChg>
        <pc:inkChg chg="add del">
          <ac:chgData name="Abir Das" userId="76048720_tp_dropbox" providerId="OAuth2" clId="{006D9EA7-4630-EE45-9C1F-CBF1DF801A18}" dt="2020-01-08T19:05:54.707" v="93"/>
          <ac:inkMkLst>
            <pc:docMk/>
            <pc:sldMk cId="660767754" sldId="338"/>
            <ac:inkMk id="73" creationId="{6A9FAE3F-47FD-E64A-AD3A-91D3AD9770A1}"/>
          </ac:inkMkLst>
        </pc:inkChg>
        <pc:inkChg chg="add del">
          <ac:chgData name="Abir Das" userId="76048720_tp_dropbox" providerId="OAuth2" clId="{006D9EA7-4630-EE45-9C1F-CBF1DF801A18}" dt="2020-01-08T19:05:54.707" v="93"/>
          <ac:inkMkLst>
            <pc:docMk/>
            <pc:sldMk cId="660767754" sldId="338"/>
            <ac:inkMk id="74" creationId="{38D3D05C-DF4E-6248-B959-D95EA616A2A1}"/>
          </ac:inkMkLst>
        </pc:inkChg>
        <pc:inkChg chg="add del reco">
          <ac:chgData name="Abir Das" userId="76048720_tp_dropbox" providerId="OAuth2" clId="{006D9EA7-4630-EE45-9C1F-CBF1DF801A18}" dt="2020-01-08T19:06:06.341" v="94" actId="478"/>
          <ac:inkMkLst>
            <pc:docMk/>
            <pc:sldMk cId="660767754" sldId="338"/>
            <ac:inkMk id="75" creationId="{5D3543A6-1261-2C4B-875A-43332B82289C}"/>
          </ac:inkMkLst>
        </pc:inkChg>
        <pc:inkChg chg="add del">
          <ac:chgData name="Abir Das" userId="76048720_tp_dropbox" providerId="OAuth2" clId="{006D9EA7-4630-EE45-9C1F-CBF1DF801A18}" dt="2020-01-08T19:06:24.301" v="98"/>
          <ac:inkMkLst>
            <pc:docMk/>
            <pc:sldMk cId="660767754" sldId="338"/>
            <ac:inkMk id="77" creationId="{A7B5A50C-CE00-754E-9DC5-A1113EDCFF1D}"/>
          </ac:inkMkLst>
        </pc:inkChg>
        <pc:inkChg chg="add del">
          <ac:chgData name="Abir Das" userId="76048720_tp_dropbox" providerId="OAuth2" clId="{006D9EA7-4630-EE45-9C1F-CBF1DF801A18}" dt="2020-01-08T19:06:24.301" v="98"/>
          <ac:inkMkLst>
            <pc:docMk/>
            <pc:sldMk cId="660767754" sldId="338"/>
            <ac:inkMk id="78" creationId="{49273BF4-17CE-6A46-BE8B-367458271D13}"/>
          </ac:inkMkLst>
        </pc:inkChg>
        <pc:inkChg chg="add reco">
          <ac:chgData name="Abir Das" userId="76048720_tp_dropbox" providerId="OAuth2" clId="{006D9EA7-4630-EE45-9C1F-CBF1DF801A18}" dt="2020-01-08T19:06:24.301" v="98"/>
          <ac:inkMkLst>
            <pc:docMk/>
            <pc:sldMk cId="660767754" sldId="338"/>
            <ac:inkMk id="79" creationId="{67FCE987-1C8A-5146-99DD-2D2B1D69AEF0}"/>
          </ac:inkMkLst>
        </pc:inkChg>
        <pc:inkChg chg="add">
          <ac:chgData name="Abir Das" userId="76048720_tp_dropbox" providerId="OAuth2" clId="{006D9EA7-4630-EE45-9C1F-CBF1DF801A18}" dt="2020-01-08T19:06:24.310" v="99"/>
          <ac:inkMkLst>
            <pc:docMk/>
            <pc:sldMk cId="660767754" sldId="338"/>
            <ac:inkMk id="81" creationId="{132CBF5B-61DA-9841-97ED-C1590B193D09}"/>
          </ac:inkMkLst>
        </pc:inkChg>
        <pc:inkChg chg="add del">
          <ac:chgData name="Abir Das" userId="76048720_tp_dropbox" providerId="OAuth2" clId="{006D9EA7-4630-EE45-9C1F-CBF1DF801A18}" dt="2020-01-08T19:06:35.596" v="104"/>
          <ac:inkMkLst>
            <pc:docMk/>
            <pc:sldMk cId="660767754" sldId="338"/>
            <ac:inkMk id="82" creationId="{886A96CC-FB73-E346-8F92-3DE442A342D9}"/>
          </ac:inkMkLst>
        </pc:inkChg>
        <pc:inkChg chg="add del">
          <ac:chgData name="Abir Das" userId="76048720_tp_dropbox" providerId="OAuth2" clId="{006D9EA7-4630-EE45-9C1F-CBF1DF801A18}" dt="2020-01-08T19:06:35.596" v="104"/>
          <ac:inkMkLst>
            <pc:docMk/>
            <pc:sldMk cId="660767754" sldId="338"/>
            <ac:inkMk id="83" creationId="{1BD1CBC5-8664-4A4F-A894-EFED2E7E1569}"/>
          </ac:inkMkLst>
        </pc:inkChg>
        <pc:inkChg chg="add reco">
          <ac:chgData name="Abir Das" userId="76048720_tp_dropbox" providerId="OAuth2" clId="{006D9EA7-4630-EE45-9C1F-CBF1DF801A18}" dt="2020-01-08T19:06:35.596" v="104"/>
          <ac:inkMkLst>
            <pc:docMk/>
            <pc:sldMk cId="660767754" sldId="338"/>
            <ac:inkMk id="84" creationId="{3E5DCC8B-7753-1940-BE63-ED193D4D56FF}"/>
          </ac:inkMkLst>
        </pc:inkChg>
        <pc:inkChg chg="add">
          <ac:chgData name="Abir Das" userId="76048720_tp_dropbox" providerId="OAuth2" clId="{006D9EA7-4630-EE45-9C1F-CBF1DF801A18}" dt="2020-01-08T19:07:06.873" v="105"/>
          <ac:inkMkLst>
            <pc:docMk/>
            <pc:sldMk cId="660767754" sldId="338"/>
            <ac:inkMk id="86" creationId="{B847DEAA-0089-D147-A5AE-66D4B4209CA1}"/>
          </ac:inkMkLst>
        </pc:inkChg>
        <pc:inkChg chg="add del">
          <ac:chgData name="Abir Das" userId="76048720_tp_dropbox" providerId="OAuth2" clId="{006D9EA7-4630-EE45-9C1F-CBF1DF801A18}" dt="2020-01-08T19:07:38.022" v="115" actId="478"/>
          <ac:inkMkLst>
            <pc:docMk/>
            <pc:sldMk cId="660767754" sldId="338"/>
            <ac:inkMk id="87" creationId="{6799CCFC-E9F4-6642-81B3-7C3F9482AFD3}"/>
          </ac:inkMkLst>
        </pc:inkChg>
        <pc:inkChg chg="add del mod">
          <ac:chgData name="Abir Das" userId="76048720_tp_dropbox" providerId="OAuth2" clId="{006D9EA7-4630-EE45-9C1F-CBF1DF801A18}" dt="2020-01-08T19:07:21.393" v="113"/>
          <ac:inkMkLst>
            <pc:docMk/>
            <pc:sldMk cId="660767754" sldId="338"/>
            <ac:inkMk id="88" creationId="{CE6F64F4-7DF6-AF4A-BB3B-73FB6F04FE60}"/>
          </ac:inkMkLst>
        </pc:inkChg>
        <pc:inkChg chg="add del">
          <ac:chgData name="Abir Das" userId="76048720_tp_dropbox" providerId="OAuth2" clId="{006D9EA7-4630-EE45-9C1F-CBF1DF801A18}" dt="2020-01-08T19:07:21.393" v="113"/>
          <ac:inkMkLst>
            <pc:docMk/>
            <pc:sldMk cId="660767754" sldId="338"/>
            <ac:inkMk id="89" creationId="{03F510B1-B11B-384F-BAE8-384B68EE5319}"/>
          </ac:inkMkLst>
        </pc:inkChg>
        <pc:inkChg chg="add del reco">
          <ac:chgData name="Abir Das" userId="76048720_tp_dropbox" providerId="OAuth2" clId="{006D9EA7-4630-EE45-9C1F-CBF1DF801A18}" dt="2020-01-08T19:07:31.511" v="114" actId="478"/>
          <ac:inkMkLst>
            <pc:docMk/>
            <pc:sldMk cId="660767754" sldId="338"/>
            <ac:inkMk id="90" creationId="{5C99490B-5D15-BC44-BC17-591D1CC38EFD}"/>
          </ac:inkMkLst>
        </pc:inkChg>
        <pc:inkChg chg="add del">
          <ac:chgData name="Abir Das" userId="76048720_tp_dropbox" providerId="OAuth2" clId="{006D9EA7-4630-EE45-9C1F-CBF1DF801A18}" dt="2020-01-08T19:07:48.974" v="119"/>
          <ac:inkMkLst>
            <pc:docMk/>
            <pc:sldMk cId="660767754" sldId="338"/>
            <ac:inkMk id="92" creationId="{CC6787FA-F93E-2748-946B-184E3AF1BD82}"/>
          </ac:inkMkLst>
        </pc:inkChg>
        <pc:inkChg chg="add del">
          <ac:chgData name="Abir Das" userId="76048720_tp_dropbox" providerId="OAuth2" clId="{006D9EA7-4630-EE45-9C1F-CBF1DF801A18}" dt="2020-01-08T19:07:48.974" v="119"/>
          <ac:inkMkLst>
            <pc:docMk/>
            <pc:sldMk cId="660767754" sldId="338"/>
            <ac:inkMk id="93" creationId="{0458476C-9B03-9C4D-BED1-6D09FFC6F91C}"/>
          </ac:inkMkLst>
        </pc:inkChg>
        <pc:inkChg chg="add reco">
          <ac:chgData name="Abir Das" userId="76048720_tp_dropbox" providerId="OAuth2" clId="{006D9EA7-4630-EE45-9C1F-CBF1DF801A18}" dt="2020-01-08T19:07:48.974" v="119"/>
          <ac:inkMkLst>
            <pc:docMk/>
            <pc:sldMk cId="660767754" sldId="338"/>
            <ac:inkMk id="94" creationId="{43FE5CD6-F342-8542-AADB-142F97DCC0CB}"/>
          </ac:inkMkLst>
        </pc:inkChg>
        <pc:inkChg chg="add del">
          <ac:chgData name="Abir Das" userId="76048720_tp_dropbox" providerId="OAuth2" clId="{006D9EA7-4630-EE45-9C1F-CBF1DF801A18}" dt="2020-01-08T19:07:52.976" v="123"/>
          <ac:inkMkLst>
            <pc:docMk/>
            <pc:sldMk cId="660767754" sldId="338"/>
            <ac:inkMk id="96" creationId="{299B4CAC-C6B2-0E42-8B21-26C0EA0835C2}"/>
          </ac:inkMkLst>
        </pc:inkChg>
        <pc:inkChg chg="add del">
          <ac:chgData name="Abir Das" userId="76048720_tp_dropbox" providerId="OAuth2" clId="{006D9EA7-4630-EE45-9C1F-CBF1DF801A18}" dt="2020-01-08T19:07:52.976" v="123"/>
          <ac:inkMkLst>
            <pc:docMk/>
            <pc:sldMk cId="660767754" sldId="338"/>
            <ac:inkMk id="97" creationId="{46198560-16E7-394F-87ED-1D17F13E0883}"/>
          </ac:inkMkLst>
        </pc:inkChg>
        <pc:inkChg chg="add reco">
          <ac:chgData name="Abir Das" userId="76048720_tp_dropbox" providerId="OAuth2" clId="{006D9EA7-4630-EE45-9C1F-CBF1DF801A18}" dt="2020-01-08T19:07:52.976" v="123"/>
          <ac:inkMkLst>
            <pc:docMk/>
            <pc:sldMk cId="660767754" sldId="338"/>
            <ac:inkMk id="98" creationId="{A738A281-5C3B-8A41-B343-16CF305C992A}"/>
          </ac:inkMkLst>
        </pc:inkChg>
        <pc:inkChg chg="add del">
          <ac:chgData name="Abir Das" userId="76048720_tp_dropbox" providerId="OAuth2" clId="{006D9EA7-4630-EE45-9C1F-CBF1DF801A18}" dt="2020-01-08T19:08:04.102" v="131"/>
          <ac:inkMkLst>
            <pc:docMk/>
            <pc:sldMk cId="660767754" sldId="338"/>
            <ac:inkMk id="100" creationId="{02ACB1DA-A4F1-F543-8547-72098D2DE5F9}"/>
          </ac:inkMkLst>
        </pc:inkChg>
        <pc:inkChg chg="add del">
          <ac:chgData name="Abir Das" userId="76048720_tp_dropbox" providerId="OAuth2" clId="{006D9EA7-4630-EE45-9C1F-CBF1DF801A18}" dt="2020-01-08T19:08:02.361" v="129"/>
          <ac:inkMkLst>
            <pc:docMk/>
            <pc:sldMk cId="660767754" sldId="338"/>
            <ac:inkMk id="101" creationId="{F577DAB5-F33A-2B47-BD7B-D52F29626F70}"/>
          </ac:inkMkLst>
        </pc:inkChg>
        <pc:inkChg chg="add del">
          <ac:chgData name="Abir Das" userId="76048720_tp_dropbox" providerId="OAuth2" clId="{006D9EA7-4630-EE45-9C1F-CBF1DF801A18}" dt="2020-01-08T19:08:02.361" v="129"/>
          <ac:inkMkLst>
            <pc:docMk/>
            <pc:sldMk cId="660767754" sldId="338"/>
            <ac:inkMk id="102" creationId="{A0B32333-BDBA-3240-9BCC-C7FC1E58A6D8}"/>
          </ac:inkMkLst>
        </pc:inkChg>
        <pc:inkChg chg="add reco">
          <ac:chgData name="Abir Das" userId="76048720_tp_dropbox" providerId="OAuth2" clId="{006D9EA7-4630-EE45-9C1F-CBF1DF801A18}" dt="2020-01-08T19:08:02.361" v="129"/>
          <ac:inkMkLst>
            <pc:docMk/>
            <pc:sldMk cId="660767754" sldId="338"/>
            <ac:inkMk id="103" creationId="{EF59C783-04E3-A14D-A0FB-38CC6126B972}"/>
          </ac:inkMkLst>
        </pc:inkChg>
        <pc:inkChg chg="add del">
          <ac:chgData name="Abir Das" userId="76048720_tp_dropbox" providerId="OAuth2" clId="{006D9EA7-4630-EE45-9C1F-CBF1DF801A18}" dt="2020-01-08T19:08:04.102" v="131"/>
          <ac:inkMkLst>
            <pc:docMk/>
            <pc:sldMk cId="660767754" sldId="338"/>
            <ac:inkMk id="105" creationId="{E94EAAB6-B890-EF40-83E8-129C2916DF21}"/>
          </ac:inkMkLst>
        </pc:inkChg>
        <pc:inkChg chg="add reco">
          <ac:chgData name="Abir Das" userId="76048720_tp_dropbox" providerId="OAuth2" clId="{006D9EA7-4630-EE45-9C1F-CBF1DF801A18}" dt="2020-01-08T19:08:04.102" v="131"/>
          <ac:inkMkLst>
            <pc:docMk/>
            <pc:sldMk cId="660767754" sldId="338"/>
            <ac:inkMk id="106" creationId="{ABA829B2-EABB-BF42-8C52-FDCF358D9A52}"/>
          </ac:inkMkLst>
        </pc:inkChg>
        <pc:inkChg chg="add del">
          <ac:chgData name="Abir Das" userId="76048720_tp_dropbox" providerId="OAuth2" clId="{006D9EA7-4630-EE45-9C1F-CBF1DF801A18}" dt="2020-01-08T19:08:08.260" v="135"/>
          <ac:inkMkLst>
            <pc:docMk/>
            <pc:sldMk cId="660767754" sldId="338"/>
            <ac:inkMk id="108" creationId="{04159EA4-727E-804E-A8E9-C6C706CAD7D6}"/>
          </ac:inkMkLst>
        </pc:inkChg>
        <pc:inkChg chg="add del">
          <ac:chgData name="Abir Das" userId="76048720_tp_dropbox" providerId="OAuth2" clId="{006D9EA7-4630-EE45-9C1F-CBF1DF801A18}" dt="2020-01-08T19:08:08.260" v="135"/>
          <ac:inkMkLst>
            <pc:docMk/>
            <pc:sldMk cId="660767754" sldId="338"/>
            <ac:inkMk id="109" creationId="{84A269D2-36C0-E145-8AD8-E12877CC78E4}"/>
          </ac:inkMkLst>
        </pc:inkChg>
        <pc:inkChg chg="add reco">
          <ac:chgData name="Abir Das" userId="76048720_tp_dropbox" providerId="OAuth2" clId="{006D9EA7-4630-EE45-9C1F-CBF1DF801A18}" dt="2020-01-08T19:08:08.260" v="135"/>
          <ac:inkMkLst>
            <pc:docMk/>
            <pc:sldMk cId="660767754" sldId="338"/>
            <ac:inkMk id="110" creationId="{07D33FDB-176A-464A-8DA8-DA52163E1E81}"/>
          </ac:inkMkLst>
        </pc:inkChg>
        <pc:inkChg chg="add del">
          <ac:chgData name="Abir Das" userId="76048720_tp_dropbox" providerId="OAuth2" clId="{006D9EA7-4630-EE45-9C1F-CBF1DF801A18}" dt="2020-01-08T19:08:34.372" v="139"/>
          <ac:inkMkLst>
            <pc:docMk/>
            <pc:sldMk cId="660767754" sldId="338"/>
            <ac:inkMk id="112" creationId="{7A3C6E74-C766-1843-BC25-BE91241FFFFB}"/>
          </ac:inkMkLst>
        </pc:inkChg>
        <pc:inkChg chg="add del">
          <ac:chgData name="Abir Das" userId="76048720_tp_dropbox" providerId="OAuth2" clId="{006D9EA7-4630-EE45-9C1F-CBF1DF801A18}" dt="2020-01-08T19:08:34.372" v="139"/>
          <ac:inkMkLst>
            <pc:docMk/>
            <pc:sldMk cId="660767754" sldId="338"/>
            <ac:inkMk id="113" creationId="{EC0D9A98-A401-2C4F-9E3A-C8B4C9239E4E}"/>
          </ac:inkMkLst>
        </pc:inkChg>
        <pc:inkChg chg="add reco">
          <ac:chgData name="Abir Das" userId="76048720_tp_dropbox" providerId="OAuth2" clId="{006D9EA7-4630-EE45-9C1F-CBF1DF801A18}" dt="2020-01-08T19:08:34.372" v="139"/>
          <ac:inkMkLst>
            <pc:docMk/>
            <pc:sldMk cId="660767754" sldId="338"/>
            <ac:inkMk id="114" creationId="{7CDF200E-4F26-1A44-A614-EDBD4E47B8DD}"/>
          </ac:inkMkLst>
        </pc:inkChg>
        <pc:inkChg chg="add del">
          <ac:chgData name="Abir Das" userId="76048720_tp_dropbox" providerId="OAuth2" clId="{006D9EA7-4630-EE45-9C1F-CBF1DF801A18}" dt="2020-01-08T19:08:38.459" v="143"/>
          <ac:inkMkLst>
            <pc:docMk/>
            <pc:sldMk cId="660767754" sldId="338"/>
            <ac:inkMk id="116" creationId="{4A322799-40B2-A147-BED8-F99CB33C358C}"/>
          </ac:inkMkLst>
        </pc:inkChg>
        <pc:inkChg chg="add del">
          <ac:chgData name="Abir Das" userId="76048720_tp_dropbox" providerId="OAuth2" clId="{006D9EA7-4630-EE45-9C1F-CBF1DF801A18}" dt="2020-01-08T19:08:38.459" v="143"/>
          <ac:inkMkLst>
            <pc:docMk/>
            <pc:sldMk cId="660767754" sldId="338"/>
            <ac:inkMk id="117" creationId="{F9179E9A-3965-A546-96D7-C311ED5AD28D}"/>
          </ac:inkMkLst>
        </pc:inkChg>
        <pc:inkChg chg="add reco">
          <ac:chgData name="Abir Das" userId="76048720_tp_dropbox" providerId="OAuth2" clId="{006D9EA7-4630-EE45-9C1F-CBF1DF801A18}" dt="2020-01-08T19:08:38.459" v="143"/>
          <ac:inkMkLst>
            <pc:docMk/>
            <pc:sldMk cId="660767754" sldId="338"/>
            <ac:inkMk id="118" creationId="{1341ACEC-0C53-4D4C-82D9-F19035315E1F}"/>
          </ac:inkMkLst>
        </pc:inkChg>
        <pc:inkChg chg="add">
          <ac:chgData name="Abir Das" userId="76048720_tp_dropbox" providerId="OAuth2" clId="{006D9EA7-4630-EE45-9C1F-CBF1DF801A18}" dt="2020-01-08T19:08:43.537" v="144"/>
          <ac:inkMkLst>
            <pc:docMk/>
            <pc:sldMk cId="660767754" sldId="338"/>
            <ac:inkMk id="120" creationId="{07BA4C20-D713-A54F-9DCF-EF6CBDB1F63B}"/>
          </ac:inkMkLst>
        </pc:inkChg>
        <pc:inkChg chg="add del">
          <ac:chgData name="Abir Das" userId="76048720_tp_dropbox" providerId="OAuth2" clId="{006D9EA7-4630-EE45-9C1F-CBF1DF801A18}" dt="2020-01-08T19:08:54.555" v="149"/>
          <ac:inkMkLst>
            <pc:docMk/>
            <pc:sldMk cId="660767754" sldId="338"/>
            <ac:inkMk id="121" creationId="{E23DB8ED-3904-5B46-B7B8-783BE0D437B2}"/>
          </ac:inkMkLst>
        </pc:inkChg>
        <pc:inkChg chg="add del">
          <ac:chgData name="Abir Das" userId="76048720_tp_dropbox" providerId="OAuth2" clId="{006D9EA7-4630-EE45-9C1F-CBF1DF801A18}" dt="2020-01-08T19:08:54.555" v="149"/>
          <ac:inkMkLst>
            <pc:docMk/>
            <pc:sldMk cId="660767754" sldId="338"/>
            <ac:inkMk id="122" creationId="{CFB5BE7B-F1DE-8647-B985-02C6E0235F39}"/>
          </ac:inkMkLst>
        </pc:inkChg>
        <pc:inkChg chg="add reco">
          <ac:chgData name="Abir Das" userId="76048720_tp_dropbox" providerId="OAuth2" clId="{006D9EA7-4630-EE45-9C1F-CBF1DF801A18}" dt="2020-01-08T19:08:54.555" v="149"/>
          <ac:inkMkLst>
            <pc:docMk/>
            <pc:sldMk cId="660767754" sldId="338"/>
            <ac:inkMk id="123" creationId="{5BE80ADD-F1C5-4C4D-A074-FC9124B1DCFD}"/>
          </ac:inkMkLst>
        </pc:inkChg>
        <pc:cxnChg chg="add mod">
          <ac:chgData name="Abir Das" userId="76048720_tp_dropbox" providerId="OAuth2" clId="{006D9EA7-4630-EE45-9C1F-CBF1DF801A18}" dt="2020-01-08T19:01:32.635" v="8" actId="208"/>
          <ac:cxnSpMkLst>
            <pc:docMk/>
            <pc:sldMk cId="660767754" sldId="338"/>
            <ac:cxnSpMk id="6" creationId="{CB2C5913-87AA-AA46-BEC1-D1D6CF7EC5A1}"/>
          </ac:cxnSpMkLst>
        </pc:cxnChg>
        <pc:cxnChg chg="add del mod">
          <ac:chgData name="Abir Das" userId="76048720_tp_dropbox" providerId="OAuth2" clId="{006D9EA7-4630-EE45-9C1F-CBF1DF801A18}" dt="2020-01-08T19:02:35.509" v="12" actId="478"/>
          <ac:cxnSpMkLst>
            <pc:docMk/>
            <pc:sldMk cId="660767754" sldId="338"/>
            <ac:cxnSpMk id="9" creationId="{C2189A25-AC07-574E-AB2C-FF37CDB59710}"/>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3:51.766"/>
    </inkml:context>
    <inkml:brush xml:id="br0">
      <inkml:brushProperty name="width" value="0.04998" units="cm"/>
      <inkml:brushProperty name="height" value="0.04998" units="cm"/>
    </inkml:brush>
  </inkml:definitions>
  <inkml:trace contextRef="#ctx0" brushRef="#br0">4 29 1368,'0'0'0,"0"-2"152,0 2-152,0-10 208,-2 7 56,2-8-24,0 11 0,-1-2-56,1 1-64,-1 1-8,1 0-64,0 0-48,0 0 48,0 0-16,0 0 8,0 0 24,0 0-248,0 0 448,0 0-120,0 0 24,0 0 48,0 0-1008,2 0 1824,-2 0-792,0 0 8,3 0-15,-3 0-233,0 3 208,2-3-48,1 0-32,-3 2-24,0-2-104,2 2 96,1-2 16,-1 4-48,-2-1 0,0-3-64,3 3 56,-1 7-24,-2-8 24,2 2 16,-2-4-72,3 12 80,-1-9-16,1 8 24,-1-8 0,-2-3-88,3 12 64,0-2 24,7 0-16,-10 2-16,0-12-56,4 12 48,-1 0 8,1 2 8,7-1 8,-11-13-72,2 15 64,2-1 8,6 2-32,-8 0 0,-2-16-40,10 17 24,-8 0 8,9 0 0,-7 1 0,-4-18-32,12 19 32,-8 0 16,8-1-16,-8 2 16,-4-20-48,13 19 48,-9 2 24,9 1-8,-9-1 8,-4-21-72,12 20 48,-9 1-8,13-2 40,-6 1-24,-10-20-56,11 21 88,0-2-8,-1 2-32,-1-1 8,-9-20-56,10 21 64,0 1-16,0 0 0,-7 0-8,-3-22-40,14 23 24,-11 0 8,11 0 8,-11 2-8,-3-25-32,12 24 32,-8 2-8,8-2-8,-8 1 40,-4-25-56,13 26 48,-9-2 16,8 1-24,-8-1-32,-4-24-8,13 23 24,-9 1-32,7 1 24,-8-1 0,-3-24-16,13 26 16,-10-1 32,9 2-24,-8 1 8,-4-28-32,12 27 24,-8 1-8,8-3 16,-8 0 0,-4-25-32,13 24 32,-3 0-8,-6 0 16,9 0-8,-13-24-32,4 24 32,9 1 0,-9-1-16,9 1 8,-13-25-24,10 26 32,-7 1-8,11-2 0,-11 2 0,8-1 16,-11-26-40,4 25 48,9 2-16,-9-1 16,8 0-7,-12-26-41,4 27 24,8 0 16,-8 0-16,9-1 16,-13-26-40,10 28 40,1-1 16,0 0-16,1 2 0,-12-29-40,10 29 40,-1 2 0,1-2 8,1 2-8,-11-31-40,11 28 40,-1 1-16,1-1 8,-2 1 0,-9-29-32,11 29 48,0 2 0,-1-1-16,1 0 16,-11-30-48,11 31 32,1-1 8,0-2 16,2 1 32,-14-29-88,12 28 72,1 0 16,2 0-16,-1 0-16,-14-28-56,15 28 56,1 2-32,0-2 24,1 1-40,-17-29-8,17 30-8,0 1 16,0 2-8,0-1 0,-17-32 0,16 33 0,0-1 0,1-2-16,0 0 48,-17-30-32,18 28 8,1 0 8,0 0-16,0-3 8,-19-25-8,18 27 0,2 0 24,-1-2 40,1 2-24,-20-27-40,19 26 64,0-1-8,0 1-16,0-1-8,-19-25-32,19 27 24,0-1-8,1-1 8,0 1 16,-20-26-40,21 24 40,1 0 16,-1 0-8,-1-1 0,-20-23-48,21 20 64,-1 0 8,-1-1-40,2 0 56,-21-19-88,18 18 64,3-1-16,-1 2 56,1-3-56,-21-16-48,21 17 72,-1-2-16,2-4 24,0 0 16,-22-11-96,22 9 72,1 1 16,-1-6-8,0 9-24,-22-13-56,22 4 112,1 8-24,1-8 24,1 7-16,-25-11-96,24 2 96,2 2 0,-1-1-24,0 1 8,-25-4-80,25 4 96,-1-2-24,2 1 0,0-3 8,-26 0-80,26 0 72,1 0-8,0 0-16,0 0-16,-27 0-32,25 0 32,1-2 24,-2 0 8,-1-1-40,-23 3-24,23-2 57,-2 0-25,1-2-24,-1 2-8,-21 2 0,20-4 32,2-1 0,-2 0-24,0-5 104,-20 10-112,21-3 48,0-8 48,1 1 0,0 0-80,-22 10-16,23-11 48,-1-1 0,0 0-8,-1-3 32,-21 15-72,21-14 48,-1-2 16,-2 0 8,0 2-16,-18 14-56,17-15 64,1 0-24,1 1 16,-1-1-24,-18 15-32,18-14 32,-1-1 16,2-1-40,0 1 40,-19 15-48,19-17 40,2-1-8,0 0 24,0-2-24,0 1 0,-21 19-32,20-19 80,1-2 0,-4 0-16,0 0 0,-17 21-64,18-20 40,-2-1-32,1 0 24,-1 1-16,-16 20-16,13-22 16,3-1 24,-2 1-24,1-1 24,-15 23-40,15-24 32,-1 3-8,-2-3-16,2 3 24,-14 21-32,13-22 32,-1-1 16,3-1-40,-2 1 32,-13 23-40,15-24 0,-2-2-24,1 1 48,-1-3-16,-13 28-8,12-28 8,-1 1 40,0 0-24,0 2 24,-11 25-48,10-25 8,2 0 0,-1-1 40,0 2 24,-11 24-72,11-24 120,0-1-16,-7 2-8,10 1-88,-14 22-8,4-23 8,8 1-8,-2-1 24,-7 0-24,-3 23 0,14-23 16,-11-2-8,12 1 16,-5 0 0,-10 24-24,9-25 24,-5 0-16,10-1-16,-11 2 16,-3 24-8,15-23-8,-12 0 8,11 1 24,-11 1-24,-3 21 0,11-21 8,-7 2-8,7-2-24,-7 1 16,-4 20 8,11-21 8,-9-1 8,8 1 8,-7 1-8,-3 20-16,11-20 0,-8-1-8,9 1 16,-8-2-8,-4 22 0,13-23 16,-3 1-8,-7-1-8,12 0 0,-15 23 0,10-21 64,0-1-24,-1 1 8,-5 2 24,-4 19-72,12-20 8,-10 1 8,2 1 8,0-1-16,-4 19-8,3-19 16,1-2-16,0 0 8,-1 0 0,-3 21-8,4-22 40,0-2-16,-1 3-16,1-3 16,-4 24-24,4-23 0,-1 1 16,7-1-8,-10 1-8,0 22 0,4-20 24,-1-2-24,1 0 0,0-1 0,-4 23 0,3-23 0,1-2-8,0 2 40,-2 1-32,-2 22 0,2-22 8,-2 2 32,3-2-40,-3 1 24,0 21-24,2-22 8,-2 0 16,3-1-32,-3 1 16,0 22-8,2-22-32,1 0-40,-1 2 24,1-2 40,-3 22 8,0-20 0,2 0 0,0 3 0,1-2-16,-3 19 16,2-19-8,1 2 8,-1-3 0,-2 3 0,0 17 0,3-17 24,0 0-24,0 0 8,0 0-8,-3 17 0,4-17-8,0 0 16,-1 0 8,1 1-16,-4 16 0,2-14 0,2-1-16,-2-1 16,1 2 0,-3 14 0,2-14 24,1 0-24,-1 0 0,1 1 0,-3-1 8,0 14-8,2-13 16,0 0-16,-2-2 0,3 2-24,-3 13 24,2-14 0,-2 2 0,3 0 24,-1 0-16,-2 12-8,0-11 0,3 0-24,-1 1 40,-2 0-16,0 5 0,0-7 24,2 7-24,-2-7 0,0 12 0,3-9 8,-3 4 8,2-9-16,1 5 0,-3 9 0,0-10 0,2 0 24,-2 5-24,3-7 0,-3 12 0,2-5 0,-2-6-16,0 8 16,3-10 0,-3 13 0,0-3 0,0-7 16,2 6-8,-2-1 8,0 5-16,0-9 8,0 6-8,0-2 16,0 1-32,0 4 16,0-5 0,0 1 0,0-1-8,0 2 32,0 3-24,0-4 8,-1 0 8,0 2 0,-1-2-16,2 4 0,-1-4 0,0 1 16,1-1-16,0 1 24,0 3-24,0-3 24,-1-1-16,1 2-8,-2 0 0,2 2 0,0-2-24,0 1 16,-1 0-8,1 0-8,0 1 24,0 0-16,0 0-24,-1 0 8,1 0 8,0 0 24,0 0-40,0 0 32,0 0-24,0 0 8,0 0 128,0 0-224,0 0 96,0 2 0,0 1-272,0-3 296,2 3-920,1 1-1200,-1 8-1793,-5 15-952,3-27 4865,0 11-4697,0-11 4697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8.799"/>
    </inkml:context>
    <inkml:brush xml:id="br0">
      <inkml:brushProperty name="width" value="0.04998" units="cm"/>
      <inkml:brushProperty name="height" value="0.04998" units="cm"/>
    </inkml:brush>
  </inkml:definitions>
  <inkml:trace contextRef="#ctx0" brushRef="#br0">64 5 472,'0'0'0,"-2"0"400,0 0-296,0-1-72,2 1-32,-2-1 40,2-1 56,0 1 48,0 1 0,0 0-144,0 0 160,0 0-16,0 0-8,0 0-24,0 0-664,0 0 1224,0 0-544,0 3 8,0 0 8,0-3-144,0 4 144,0 0-16,3 8-8,-3-9-16,0-3-104,2 16 88,-2-5-16,0 1-16,0 2 0,0-14-56,3 14 40,-3 3-8,0 0-8,0 4 0,0-21-24,0 22 16,0 2 8,-2 2 24,1-2 8,1-24-56,-1 26 48,0 1-184,0 1-312,-1 1-256,2-29 704,-3 33-784,2-6-696,1-27 1480</inkml:trace>
  <inkml:trace contextRef="#ctx0" brushRef="#br0" timeOffset="1">76 689 344,'0'0'0,"0"0"376,0 0-232,0-1-16,0 1-128,0-1 136,0 1 8,0-2-16,0 2 8,0 0-136,0 0 168,0 0 24,0 0 32,0 0 40,0 0-1112,0 0 2008,2 0-840,-2 3 16,0-1-32,0-2-304,3 3 264,-3 0-56,2 1-16,1 7-40,-3-11-152,0 4 112,2 8-32,-2-1-31,2 1-1,-2-12-48,0 13 24,0 3 8,3 1 16,-3 2 24,0-19-72,2 18-48,-2 2-337,0 2-415,0 0-280,0-22 1080,-9 31-1160,7-8-288,2-23 1448</inkml:trace>
  <inkml:trace contextRef="#ctx0" brushRef="#br0" timeOffset="2">106 1329 488,'0'0'0,"0"0"0,0 0 144,-1 0-80,1-1-16,0-3-8,0 1 32,0-1 8,0 1 48,0 0 8,0 3-136,0-2 168,0-1 8,0 1 8,0 1 32,0 1-216,0-3 232,0 2 48,0 0 56,0-1 72,3 2 48,-1 0 40,-2 0-16,0 0-87,0 0-393,0 0 304,0 0-88,2 4-48,-2 0-40,0-4-128,0 11 112,0-8-40,3 12-24,-3-3-24,0-12-24,0 15 8,0 2-8,0 2-8,0 2 8,0-21 0,0 23 24,0 0-216,0-1-584,0 2-481,0-24 1257,0 24-1424,-1 0-904,1-24 2328</inkml:trace>
  <inkml:trace contextRef="#ctx0" brushRef="#br0" timeOffset="6184">5 1821 448,'0'0'0,"0"-4"248,0 4-248,0-11 232,0 7 80,0-7 16,0 9 32,0 2-360,-1-1 304,-1 0-40,0 0-32,2 1-40,0 0-192,0 0 184,0 0-8,0 0-16,0 0-8,0 0-824,3 0 1520,1 3-672,-1 1 24,8 0 8,-11-4-208,4 9 184,7-6 9,-8 7-17,10-7-24,-13-3-152,9 14 168,-5-11-24,12 12-32,-7-4-8,-9-11-104,11 11 64,0 1 0,0 0-16,0 0 24,-11-12-72,11 11 80,-1 0 32,0-1 24,-1 0 16,-9-10-152,4 9 152,8 1-8,-8-6-8,6 7-104,-8-9-224,-2-2 192,3 4-504,-1 0-400,0-2-273,-2 0-95,0-2 1272,0 3-1088,3-3-512,-3 0 1600</inkml:trace>
  <inkml:trace contextRef="#ctx0" brushRef="#br0" timeOffset="6185">297 1832 344,'0'0'0,"-4"2"192,-6 1-96,6-1-32,4-2-64,-11 3 24,10-1-16,0-2 0,1 0-8,-1 0 8,1 3 16,0-3 24,0 0 24,0 0-72,0 0 96,0 0 8,0 0 8,0-2 24,0 2-136,0-1 144,0-1-8,0 1-8,0-1-16,0 2-112,0-2 96,0 1-16,0-1-8,2 0 0,-2 2-72,0-1 72,2-2 0,-2 2 0,0 0 16,0 1-88,3-1 104,-3-1 16,0 2 40,0 0 24,0 0-184,0-1 208,0 1 24,0-1 16,0 0-8,0 1-8,0-1-16,0-1-24,0 2 1,0 0-193,0-1 176,0 0 8,0 1-40,0 0-32,0 0-112,0 0 80,0 0-32,0 0-8,0 0-24,0 0-200,0 0 384,-1 0-184,-1 2 0,1 1 16,1-3-32,-1 3 24,-1 7 16,-2-6 0,0 8 8,4-12-48,-3 11 40,-1 2 16,-1 2-8,-5 1-8,8 2 8,-3 0-24,0 3 0,-5 1 0,10-22-24,-3 22 16,-7 1-8,6-1 8,-7 0 0,11-22-16,-3 22 24,-9-2 16,7 0 8,-9-2 16,14-18-64,-9 17 72,4-2 8,-6-2 0,7-1 0,4-12-80,-5 10 112,0-8-8,1 2 16,0 0 32,4-4-152,-4 2 136,1 1 24,1-3 8,1 0 0,1 0-168,-1 0 184,1 0-40,0-2-32,0 1-16,0-2-32,0 0 0,0-1-24,0 1-8,0-1-16,0 4-16,2-3 24,1-1-8,-1 0-8,1 1 0,-3 3-8,0-4-48,2 0-128,-2 2-248,0-1-328,0 3 752,0-2-1120,0 1-264,0 1-145,-5 13-215,5-13 1744,-2 0-1432,2 0 1432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49.700"/>
    </inkml:context>
    <inkml:brush xml:id="br0">
      <inkml:brushProperty name="width" value="0.04998" units="cm"/>
      <inkml:brushProperty name="height" value="0.04998" units="cm"/>
    </inkml:brush>
  </inkml:definitions>
  <inkml:trace contextRef="#ctx0" brushRef="#br0">196 46 296,'0'0'0,"0"-4"256,0-1-160,0 5-96,3-10 80,-3 8-8,0 1 16,0 0 40,-1-1 24,-1 1 16,1 0 0,0 0 8,1 1-176,-3 0 176,1-1 40,0-1 32,-1 2 40,3 0-288,-1-1 312,-2 0-8,1 0-24,0-1-32,2 2-248,-4-1 224,2 0-32,-1 0-16,-1 0-16,4 1-160,-3-2 128,-1 1-23,0 1 15,0-1-32,4 1-88,-10-1 80,6 1-8,-6 0-16,7 0-32,3 0-24,-11 0 32,6 0-16,-8 2-8,3 1 16,10-3-24,-10 2 8,0 0 8,1 2-16,4-1 0,5-3 0,-12 2 16,8 0 0,-6 1 16,7-3-8,3 0-24,-4 0 32,0 2 0,1-2 16,0 0 24,3 0-72,-1 0 104,0 0 24,0 0 8,-1 0 8,2 0-144,0 0 128,0 0-8,0 0-16,0 0-24,0 0-512,0 0 936,3 0-448,-3 0-32,2 0 0,-2 0-24,0 0 16,0 0 8,0 0 0,0 0-88,0 0 136,3 3-88,-3-3 0,0 2 24,0-2-8,0 4 0,0-1 8,0 1 0,0 0 0,0-4-8,0 9 0,0-6 0,0 7 0,0-7 0,0-3 0,0 15 24,0-4-24,0 1 8,0 1-8,0-13 0,0 15-16,0 1 8,0 1 0,0 2 8,0-19 0,2 21 0,-2 0-8,3 3-56,-1 0 40,-2-24 24,2 26-40,1 0 0,-1-1 40,1-1-16,-3-24 16,2 24-8,1-4 8,-3 0 0,2-2 8,-2-18-8,0 17 0,0-4 8,0 1 16,2-3-8,-2-11-16,0 3 32,0 12 8,3-11 0,-3 5 16,0-9-56,0 3 64,0 1 0,0-2 8,0 0 24,0-2-96,2 3 136,1-3 24,-1 0 24,1 0 24,-3 0-208,2 0 176,2-3 8,5 0-24,-5-2-32,-4 5-128,12-5 112,-2-5-48,0 8-32,1-3 16,-11 5-48,12-10 8,-1 9 0,1-3-8,-1 1 0,-11 3 0,10-4 8,1 3-8,0 0-32,1-1-160,-12 2 192,11-1-488,0 0-416,-2 0-400,2 1-209,-7 0 113,-4 0 1400,15 2-1120,-6-2-536,-9 0 1656</inkml:trace>
  <inkml:trace contextRef="#ctx0" brushRef="#br0" timeOffset="2154">296 79 64,'0'0'0,"0"-2"16,0 2 8,0 0-8,0 0 0,0 0-16,0 0 16,0 0-8,0 0-32,0 0 56,0 0-24,0 0 40,0 0-136,0 0 224,0 0-72,0 0 24,-1 0-48,1 0-40,-1 0 48,1 0 8,-2 0-40,1 0 0,1 0-16,0 0 24,-1 0-8,1 0 32,0 0 32,0 0-80,0 0 88,0 0 32,0-1 16,-1 0 16,1 1-152,0-1 168,0 0-8,0-1 0,0 2 0,0 0-160,0 0 184,-1 0 40,1 0 32,-2 0 32,2 0-288,0 0 264,0 0-40,0 0-64,0 0-32,0 0-904,0 0 1656,0 3-768,3 0 8,-1 1 8,-2-4-128,4 4 128,0 5 0,6-6-16,-7 7 0,-3-10-112,12 3 97,-8 9-25,10-8-24,-3 11 0,-11-15-48,11 11 136,0 0-8,1-2 8,-1 1-8,-11-10-128,11 10 32,-1-7 16,0 12 16,-7-11 8,10 10 32,-10-10 16,8 8 40,-8-8 24,-3-4-184,3 10 88,7-10-160,-10 3-216,2 1-280,-2-4 568,3 2-873,1-2-103,-2 3-40,0-3 184,-2 0 832,0 0-1040,3 0 464,-3 0 576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53.126"/>
    </inkml:context>
    <inkml:brush xml:id="br0">
      <inkml:brushProperty name="width" value="0.04998" units="cm"/>
      <inkml:brushProperty name="height" value="0.04998" units="cm"/>
    </inkml:brush>
  </inkml:definitions>
  <inkml:trace contextRef="#ctx0" brushRef="#br0">303 156 528,'0'0'0,"0"0"224,0 0-224,0 0 128,0-1-32,0 1 24,-2-1-16,2 1-104,-1 0 104,0 0-8,0 0 16,0 0 8,1 0-120,-2 0 144,1 0 16,0 2-16,-2-2 0,3 0-144,-1 3 152,-1-3 24,1 2 0,-2 1 8,3-3-184,-1 2 184,-1 1-40,-2-1 24,1 2-16,3-4-152,-3 9 128,-1-6-16,0 0-8,1 11-32,3-14-72,-5 4 88,0 11 0,-5-4 8,7 1 8,3-12-104,-10 11 72,6 2 0,-7-1-8,8 0 8,3-12-72,-11 13 73,7-1-1,-6 2 0,7-3 0,3-11-72,-4 11 112,-1-1-16,2-7 32,-1 7 32,4-10-160,-4 2 176,3 1 24,0 0 32,0 0-16,1-3-216,-2 2 216,1-2-8,1 3-32,-1-3-24,1 0-152,-1 0 112,0 0-24,-1 2-24,1 1-32,1-3-32,-1 2 40,0 0-16,-2 1-16,1 1-8,2-4 0,-1 3 0,-2 1 0,1 0 8,0-1 40,2-3-48,-2 4 80,0-1-16,-1 0 40,1-1-24,2-2-80,-1 0 72,-2 3-24,1-3-40,-2 0 8,2 2-32,-2 2 24,0-2-8,1 2 0,-1 6 8,0-8-16,2 2 0,-2 7 8,4-11 0,-3 2-16,0 2 16,2-1 8,-2 1 0,3-4-8,-2 10 16,1-10 0,-2 2-8,1 2 0,2-4-8,-2 4-152,-2-1-8,0 1 8,1 0-40,3-4 192,-4 9-96,-6-6-72,7 6-88,-2-5-16,5-4 272,-10 10-296,10-10 296,-4 2-296,1 9 8,-2-8-32,1 0-24,0 0-41,2-1-47,1-2-88,1 0-88,0 0 608,0 0-696,3 0 40,0 0-368,8 0 424,-11 0 600</inkml:trace>
  <inkml:trace contextRef="#ctx0" brushRef="#br0" timeOffset="1">390 436 600,'0'0'0,"0"3"120,0-3-120,-1 0 136,1 0 72,-1 0 80,0 0 48,1 0 80,-2 0 8,1 0 48,0 2 56,1-2-528,-1 3 480,0 0-8,-1 1-39,0 6-81,-2-7-80,1 9-96,-7-2-96,6 1-16,4-11-64,-12 12 32,2 2-8,5 2 32,-9 1 0,14-17-56,-12 18 16,-1 0-200,-1 2-424,-1-1-385,15-19 993,-16 22-1280,-9 8-32,10-11-296,15-19 1608</inkml:trace>
  <inkml:trace contextRef="#ctx0" brushRef="#br0" timeOffset="2490">708 46 432,'0'0'0,"0"-2"112,0 1-48,0 1-64,0-1 64,0 0-8,0 0 16,0 1 8,0 0-80,0-2 104,2 2-8,-2-1 0,0 0 0,0 1-96,0-1 104,0 1 0,0-2 32,0 1 8,0 1-144,0-1 168,3-1 8,-3 0 40,0 0 16,0 2-232,0-2 264,0-1 0,0 1-8,0 0 0,0 2-256,0-2 216,-1 0 0,-2-1-24,0 1-8,3 2-184,-4-3 160,0 2 17,-1 0-41,0 0-32,5 1-104,-9 0 88,6 0-32,-2 0 0,-4 0-16,9 0-40,-4 0 24,-1 3-24,0 1 16,0 0 16,5-4-32,-4 9 64,0-6 48,0 6 16,1-5 16,3-4-144,-4 14 144,3-4 0,0 3-16,-1-1 0,2-12-128,0 14 120,0 2-8,3 1 0,-1 2 8,-2-19-120,4 19 120,-1 2 0,7 1 0,-7 1-24,-3-23-96,11 23 112,-8 2-16,8 1-16,-8 2-16,-3-28-64,9 28 56,-6-1-8,-1 0 16,2-1 24,-4-26-88,2 26 104,1-2 8,-1-1-8,-2-2 16,0-21-120,0 19 160,0 0 0,0-3 64,-2-1-16,2-15-208,-3 14 232,0-2 25,-1-1-25,0-7 40,4-4-272,-3 9 232,0-9-96,1 3-184,1-3-272,1 0 320,-2 0-560,1 0-225,1-2-303,0-1-176,0 3 1264,0-11-1320,0 6 71,3-10 185,-3 3 240,0 12 824,0-1-656,0-21-496,0 22 1152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57.955"/>
    </inkml:context>
    <inkml:brush xml:id="br0">
      <inkml:brushProperty name="width" value="0.04998" units="cm"/>
      <inkml:brushProperty name="height" value="0.04998" units="cm"/>
    </inkml:brush>
  </inkml:definitions>
  <inkml:trace contextRef="#ctx0" brushRef="#br0">102 744 368,'0'0'0,"-12"0"320,1 0-88,-2 0 32,13 0-264,-12 0 344,7 0 24,-7-1 16,8-2 64,4 3-448,-12-1 472,8 0 64,-6 1 24,8 0-23,2 0-537,-2 0 456,0 0-120,1 0-112,1 0-128,0 0-96,3 0 64,0 0-32,9-1 0,-1-1 16,-11 2-48,14-2 40,2-2-24,2 1 8,1-1-16,-19 4-8,23-11 32,3 7 0,0-5-80,-1 4-152,-25 5 200,24-12-664,-2 8-513,0-8-271,-8 12-112,1-4 392,-15 4 1168,0 0 0</inkml:trace>
  <inkml:trace contextRef="#ctx0" brushRef="#br0" timeOffset="1">492 364 184,'0'0'0,"0"-1"128,2-3-56,-2 4-72,4-5 96,6-4 32,-10 8 48,0-1 24,0 2-200,0-1 224,0-1 40,0 0 64,0 1 40,0 1-368,0-1 424,-2 1 24,2 0-8,-1 0-32,1 0-408,-1 0 344,0 2-56,0 2-15,-3 8-33,4-12-240,-2 11 224,-2 3-24,0 4-16,1 3 0,3-21-184,-4 23 176,0 2-24,2 3-40,1 1-16,1-29-96,0 30 80,0 0-8,2-1 8,2-1 16,-4-28-96,11 29 96,-8-2 32,12-2 8,-5-3 8,1-5-16,2-2-128,0-2-216,2-4-304,-15-9 520,17 3-840,-17-3 840,18 2-1113,3 1-71,2-3 128,-23 0 1056,24-3-872,0-2 272,-3-4-16,1-2 320,-22 11 296</inkml:trace>
  <inkml:trace contextRef="#ctx0" brushRef="#br0" timeOffset="2">733 393 384,'0'0'0,"-4"0"120,-7 0 64,8 0 72,-7 0 40,10 0 0,-1 0-32,1 0 0,0 0-264,0 0 232,0 0 0,0 0-32,0 0-24,2-1-24,1 1-32,-1 0 0,2 0-8,-4 0-112,3 0 120,1 0 8,6 0 8,-10 0-136,2 0 152,-2 0-152,10 3 144,-7 0-8,8 1 0,-7 6-48,-4-10-88,12 3 72,-8 9-24,10-8-24,-3 10-16,-11-14-8,11 9 16,0 1 0,0 0 16,0-1 49,-11-9-81,11 4 88,-1 10 0,-6-12-184,8 8-329,-12-10 425,3 0-888,7 3-248,-10 1 112,4 0-320,-4-4 1344,0 0 0</inkml:trace>
  <inkml:trace contextRef="#ctx0" brushRef="#br0" timeOffset="3">1047 347 112,'0'0'0,"0"-1"96,0 0-40,2-3 8,-2 2 8,0 0 0,0 1 0,0 0-8,0 1-64,0 0 72,0-1 24,0 1 24,0 0 16,0 0-136,-1-1 168,1 1 16,-1-2 16,1 2 8,0 0-208,-1-1 200,1 1 0,0 0-24,-2 0-32,2 0-144,0 0 136,-1 0-32,0 0-8,1 0-8,0 0-88,0 0 88,0 0 0,-1 0 0,1 0-16,0 0-16,0 0-8,0 0-8,0 0 8,0 0-16,0 0-8,0 0 8,0 0-8,0 0 64,0 0-16,0 0 40,-1 3 16,1-3-24,-2 0 40,1 0-8,0 2 8,1-2-144,-1 0 128,-1 2 1,1-2-1,0 3 0,0-1 8,-2 1 0,1-1-16,-2 2 0,4-4-120,-3 10 120,-1-7-16,0 9-16,-5-2-8,9-10-80,-3 12 104,-7 4-32,7 1 24,-8 1 16,11-18-112,-5 22 64,-7 0 0,2 3 8,5-1-32,5-24-40,-13 25 48,8 1 32,-7-2 32,8 1-16,4-25-96,-12 23 136,8-2-16,-1-2 8,-4-2 8,9-17-136,-3 13 120,0-3 32,-1-6-24,2 6-40,2-10-88,-2 0-88,1 0-240,0 0-392,0 0-456,1 0 1176,0-3-1441,0-2-7,0-7 232,3-1-80,-3 13 1296,0 0 0</inkml:trace>
  <inkml:trace contextRef="#ctx0" brushRef="#br0" timeOffset="4">1171 261 24,'0'0'0,"0"0"0,0-4 32,0-1 0,0-6 0,2 8-16,-2-7 0,0 6-8,0-7 8,0 8-8,0-2 16,0 0 16,0 1 8,0 1 8,-1 0 8,0 1 0,-1 1 16,-1-1 8,1 0 24,2 2-112,-3-1 136,1-1 16,1 1 24,-2 1 24,3 0-200,-1 0 232,0 0 8,-2-1 8,2 0 8,1 1-256,-2-1 256,0 1-16,1 0-16,0 0-40,1 0-184,-1 0 144,0 0-8,-1 0-32,2 0-16,0 0-88,0 0 96,0 0 0,3 2 48,-1-2 0,-2 0-144,3 2 144,-1 2 16,2 0-31,7 5 15,-11-9-144,3 4 152,10 11-16,-3-4 32,1 3 0,-11-14-168,13 15 152,0 3 16,-1 4-8,3 1-8,-15-23-152,12 27 136,-1 2 0,0 2-16,-8 0-16,-3-31-104,11 34 120,-11 3 24,0-2 32,0 2 72,0-37-248,-1 35 272,-10 0 16,-1-1-80,-4 0-208,16-34 0,-18 32-256,-4-3-488,0-2-536,-3 0-281,25-27 1561,-26 24-1624,1-1 320,-1-2 40,26-21 1264</inkml:trace>
  <inkml:trace contextRef="#ctx0" brushRef="#br0" timeOffset="2398">1377 32 8,'0'0'0,"-2"-3"32,2 3-32,0-3 48,-1-1 8,0 1 16,0 0 48,0 1 0,-1 0 8,1 0 0,1 1 0,0 1-128,0-3 120,0 2-32,0 0-16,3 0-24,-3 1-48,2-1 40,2 1 0,5 0-8,-5-2 0,-4 2-32,11 0 16,-1 0 0,0 0-16,0 0 0,-10 0 0,13 0 8,0 0 0,-1 0 0,0 0 8,-12 0-16,13 0 0,-4 0 8,2 0 0,-7 0 0,-4 0-8,13 0 32,-9 0 0,6 3 32,-8-3 0,-2 0-64,4 0 80,-1 0 16,1 0 16,0 0 0,-4 0-112,2 2 112,1-2-16,-3 0-16,0 0 8,0 0-88,2 0 72,-2 0 0,0 0 16,2 0 0,-2 0-88,0 0 112,0 0-24,0 0-8,0 3-24,0-3-56,3 0 48,-3 2 8,2-2-8,1 2-8,-3-2-40,0 3 40,2-1-16,1 2 0,-1 6 16,-2-10-40,2 2 40,2 9 0,-1-7 0,0 8 0,-3-12-40,3 10 40,0 1 16,1 1-8,0 0-16,-4-12-32,9 15 56,-9-1-8,4 3 16,0 1 8,-4-18-72,3 20 56,1-1 24,6 1 0,-10-1-16,0-19-64,3 20 88,0-2-24,-1 2 0,1 0 16,-3-20-80,2 20 80,-2-1 17,2 1-17,-2-1 0,0-19-80,0 20 80,3-1-16,-1 1 8,1-1-24,-3-19-48,2 20 48,1-2 8,0 1-16,0 0 24,-3-19-64,3 17 56,0 0 0,-1 0-8,1-2 24,-3-15-72,2 17 64,1 1-8,-1-3 16,0 1-16,-2-16-56,0 16 56,3-1 16,-1-1-8,1-2 0,-1-1 8,1 0 24,-3-1-32,2 0 24,-2-7 0,0-3-88,2 13 64,-2-10 24,0 7-24,0-10-64,0 2 72,0-2-72,0 4 64,0 6-32,0-8 24,0-2-56,0 4 32,0-4-32,0 4 48,0-1 8,0 1 24,0-1 0,0-3-80,0 4 96,0-1 8,0-1 0,0-2 0,0 0-104,0 2 104,0-2-8,0 3 32,0-3-16,0 0-112,0 0 120,-1 0-8,0 0-40,1 0-72,0 0 64,0 0-128,-1 0 176,1 0-88,-1 0 0,-1 0-8,2 0-16,-1 0-16,0 0 24,0 0 8,0 0-8,1 0-8,-2 0 8,1 0 32,-1 0-40,2 0 0,-3 2 24,3-2-24,-2 0 56,-2 0-32,0 3 40,1-3 8,3 0-72,-4 0 80,-6 0 0,7 0-16,-8 0 0,11 0-64,-5 0 64,-8 2 0,0-2-16,1 3 16,12-3-64,-14 2 41,-2 0-1,0 1-40,-3 1-217,19-4 217,-20 9-840,-2-6-952,-3 8-897,-3-8-847,28-3 3536,0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03.677"/>
    </inkml:context>
    <inkml:brush xml:id="br0">
      <inkml:brushProperty name="width" value="0.04998" units="cm"/>
      <inkml:brushProperty name="height" value="0.04998" units="cm"/>
    </inkml:brush>
  </inkml:definitions>
  <inkml:trace contextRef="#ctx0" brushRef="#br0">215 40 320,'0'0'0,"0"-4"168,0 4-168,0-5 192,0-5-32,0 7 32,0 0-24,0 3-168,0-2 160,0 1-8,0-1-16,0 1 24,0 1-160,0-1 184,0 0 16,0-1 8,2 1 24,-2 1-232,0-1 232,0 1 8,0-1-24,0 1-16,0 0-200,0-1 136,-1 1-40,0 0-48,-3 0-16,4 0-32,-5 0 64,-5 0 0,5 2 24,-7 2-8,12-4-80,-10 3 40,0 7-16,-3-8-8,1 2 24,12-4-40,-13 10 16,-1-8 16,1 8-16,0-8-8,13-2-8,-13 4 24,3 0 0,-1-1 8,6 0-8,5-3-24,-12 4 40,8-2-8,-6 0 16,8 1 24,2-3-72,-4 0 113,0 0 23,3 0 32,0 0 32,1 0-200,-1 0 208,0 0 8,-1 0-8,2-1-32,0 1-176,0-2 152,0 1-64,0 0-8,0 0-16,0 1-64,0 0 48,0 0 8,0 0 0,0 0-40,0 0-192,0 0 368,3 0-184,-3 0 0,0 0-8,0 2 24,0 1-16,0-1-8,2 0 0,-2-2 0,3 3 0,-3 1 0,2 5 8,-2-6 0,0-3-8,2 9 0,1-5 16,-1 8-8,1-2-8,0 2-8,-3-12 8,3 15-16,1 1 16,-2 1 0,-2-17 0,4 20 8,-4-20-8,3 22-8,1 1 0,7 3-8,-9-2 8,-2-24 8,4 23-8,0-1 8,5 0 0,-9-1 0,0-21 0,4 18 8,0 0 0,-1-2 0,1-2 0,-4-14-8,4 12 16,-1-1 8,7-1 8,-8-7 8,-2-3-40,3 11 56,1-8 16,-1 0 8,0 1 16,-3-4-96,2 2 80,0 1 32,1-3 8,-1 0 40,-2 0-160,3 0 200,0 0 0,7 0 16,-7 0-24,-3 0-192,11-2 176,-9-1-16,9-2-56,-9 0 8,-2 5-112,11-5 80,-7 0-16,7 1 16,-7-6-8,-4 10-72,11-3 40,-8-2-64,9-4-208,-2 5-312,-10 4 544,11-4-888,0-5-376,1 6-256,0 0-113,-12 3 1633,15-4-2272,-15 4 2272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08.424"/>
    </inkml:context>
    <inkml:brush xml:id="br0">
      <inkml:brushProperty name="width" value="0.04998" units="cm"/>
      <inkml:brushProperty name="height" value="0.04998" units="cm"/>
    </inkml:brush>
  </inkml:definitions>
  <inkml:trace contextRef="#ctx0" brushRef="#br0">201 615 384,'0'0'0,"0"0"0,2-16 176,1 0-96,-1 1 24,1-1 72,-3 15 24,0-2-8,0 1-16,0 1-32,0-1-8,0 2-136,0-1 104,0 0 0,0 0 8,0-1 0,0 2-112,2 0 128,-2 0-8,0 0-40,0 0 16,0 0-96,0 0 72,0 3 0,0 1 16,0 6-8,0-10-80,-2 4 80,-2 13 0,-1-5-16,0 3-16,5-15-48,-11 17 64,8 0-40,-9 2 0,7 1-8,5-20-16,-14 22 0,9 0 40,-7-2-8,3 4-8,9-24-24,-5 22 32,-9-2 0,9 0 0,-7-3 16,12-17-48,-3 13 56,-7-1 0,6-2 8,-1-6 16,5-4-80,-9 11 72,6-11 24,-1 3 24,1 0-16,3-3-104,-4 2 120,1-2-16,0 0-8,2 0-32,1 0-64,-3 0-64,2 0-208,0-1-216,0 0-192,1 1 680,0-2-760,0 0 16,-3 2-24,3-4-56,0 4 824,0 0 0</inkml:trace>
  <inkml:trace contextRef="#ctx0" brushRef="#br0" timeOffset="1">20 613 440,'0'0'0,"-3"2"184,2 1-72,-1-1 8,2-2-120,-3 0 144,2-2-8,0-2 32,-1 3 16,2 1-184,-2-3 200,1 1 16,0 1 32,-1-2-8,2 3-240,-1-2 264,1 1 40,0-1 0,0 1-8,0 1-296,0 0 240,0 0-64,3 0-40,-1 0-16,-2 0-120,4 0 104,-1 4 8,7 8 0,-8-8-16,-2-4-96,10 14 97,-6-2-41,9 2-16,-3 2-8,-10-16-32,11 15 40,1 2-16,-1 0 24,1 0-16,0 2-24,-12-19-8,13 17 16,-2-1-8,0-1 40,-1 0 0,-10-15-48,10 13 48,0-2 0,-6-1 0,-4-10-48,12 3 80,-12-3-80,2 3 120,8 1 24,-10-1 24,0-3-168,4 3 200,-4-3-200,2 0 184,0 0 16,-2 0 32,0 0 8,0 0-240,0 0 248,0 0-24,0 0-48,0 0-120,0 0-760,-1-1 1328,0-2-920,1 1-320,-1-2-368,1 4 984,0-2-1193,0-2-127,-1 3 160,1-3-664,0 4 1824,0 0 0</inkml:trace>
  <inkml:trace contextRef="#ctx0" brushRef="#br0" timeOffset="2">385 779 736,'0'0'0,"0"-1"256,0 1-256,0-3 400,0-1 32,0 0 24,0 4-96,0 3-96,0 0-80,0 8-48,0 0-48,0-11-88,0 11 40,0 3 0,0-1-8,0 0 8,0-13-40,0 14 48,0-1 0,-1 2 32,-3-1 0,4-14-80,-10 15 16,6 0-160,-9-1-208,1 1-192,12-15 544,-13 16-688,-3-2 64,6-3-576,10-11 1200</inkml:trace>
  <inkml:trace contextRef="#ctx0" brushRef="#br0" timeOffset="3">601 436 152,'0'0'0,"4"0"240,-2-3-160,-2 3-80,4-4 104,-1 0-16,-3 2 16,0 1-8,0 1-96,0-2 96,0 1 16,2 0-8,-2 0 24,0 1-128,0-2 144,0 1 8,2 0-8,-2 0-8,0 1-136,0-1 136,3-1-8,-3-1 16,0 2-8,0 1-136,2-3 128,-2-1 8,0 2 0,3 1 0,-3 1-136,0-3 120,2 1-8,-2-2-8,3 1 24,-3 3-128,0-4 120,0 0-8,0 1 0,0-1-16,0 4-96,0-4 88,0 1 16,0-1-8,0 0-16,0 4-80,0-3 88,-2-1-8,1 0-16,0 0 8,1 4-72,-2-4 72,-1 0 1,1 1 7,-2-2 8,4 5-88,-4-4 96,2 0 24,-2 1-8,1 0-8,3 3-104,-5-2 64,0 1 0,1 0-24,1 1-8,3 0-32,-4 0 16,0 0 0,-1 2-8,2 0-8,3-2 0,-5 4 16,1 0 0,1 7 16,-1-8 8,1 8 24,2-7 24,-1 12 16,1-5-8,1-11-96,-2 12 96,2 1-16,0 2 24,3 2-24,-3-17-80,3 18 96,1 0 0,6 2-32,-6 1 40,-4-21-104,10 21 88,0 0 16,0 1-56,1-1 24,-11-21-72,10 22 64,1-2-8,-2 0 0,-5-1-8,9 0 0,-9-1 0,0 0 16,5 0 24,-9-18-88,0 19 80,3-2 72,-3-3 0,0 0 24,0-14-176,0 11 240,-3 0-32,0-2 32,-1-5-24,4-4-216,-4 4 96,1 5-160,-1-6-184,-1-1-272,5-2 520,-5 3-744,2-1-160,-1 0-144,0-2-9,4 0 1057,-3 0-1000,-1 0 96,1 0 136,-1 0 152,4 0 616,0-10-1080,0 10 1080</inkml:trace>
  <inkml:trace contextRef="#ctx0" brushRef="#br0" timeOffset="4">575 676 400,'0'0'0,"-10"-1"336,5-3-8,-8-1 56,3 2 48,10 3-432,-3-10 432,0 7-24,-1 0 8,4 3-416,-3-4 416,3 4-416,-2-4 416,1 2-24,1 1-96,0 0-87,0 1-209,0-2 112,4 1-88,5 0-40,-5 0 32,-4 1-16,13-2-24,-2 1 48,2 0 0,1 0-32,-14 1 8,15-1 40,1-3-8,1 2-280,0-2-409,-17 4 657,17-4-976,-1-1-192,4-10-640,-20 15 1808</inkml:trace>
  <inkml:trace contextRef="#ctx0" brushRef="#br0" timeOffset="5">863 338 496,'0'0'0,"0"-3"296,0 3-296,2-3 128,1-2 0,-3 1 32,0 0 48,0 2 8,0-1 0,0 1 32,0 1 0,0 1-248,-1-1 296,-2-1 8,0 2 24,-1 0 16,4 0-344,-4 0 328,-1 3 40,1 0 25,-1 1-17,0 7-32,1-7-24,-1 10-104,2-1-8,0 1-24,2 1-24,0 2-24,1 2-40,0 3-24,2 1-32,2 3 16,8-2-16,-12-24-40,4 25 72,10-1 16,-2 0 16,-1-1 32,-11-23-136,11 22 152,2-1 24,-2-2-72,-1-3-176,-10-16 72,11 15-360,-1-4-376,1-1-344,0-8-177,-11-2 1257,12 4-1208,-1-2 184,0-2 360,5-1-680,-16 1 1344,0 0 0</inkml:trace>
  <inkml:trace contextRef="#ctx0" brushRef="#br0" timeOffset="6">1155 366 832,'0'0'0,"0"0"272,0 0 64,0 0-336,-1 0 360,0 0 40,1 0-56,0 0-64,0 0-280,0 0 216,0 2-80,0-2-16,2 2 8,-2 2 8,0 0 40,0 7-8,0-9 16,0-2-184,-1 12 200,0-2 0,-2 0 9,0 1-9,-1 1-16,-1 1-24,0 3-32,-6 2-16,11-18-112,-3 19 88,-10 0 0,4 1-8,4 0 0,5-20-80,-14 19 96,5-1 0,-1-1 8,5-3 8,5-14-112,-12 15 128,8-3 0,-1-1-8,1-1-40,4-10-80,-4 2-64,0 8-160,2-10-208,1 0-248,1 0 680,-2 0-889,2 0-71,0 0-48,3-2 184,-3 2 824,0-3-1024,4-7 456,-4 10 568</inkml:trace>
  <inkml:trace contextRef="#ctx0" brushRef="#br0" timeOffset="7">1005 414 1128,'0'0'0,"-3"-1"360,3 1-360,-4-4 448,-7 1 112,8-1 80,-2 3 32,-5 1-40,8 0-55,-2 0-81,1 0-88,3 0-408,-1 4 304,0-1-88,1 1-48,0-1-32,0-3-136,2 4 136,2 7 0,7-8 0,-7 6 0,-4-9-136,16 4 136,-4 8-40,1-2-24,2 0-40,-15-10-32,15 12 32,1 0 0,0 0-8,-1 1 8,-15-13-32,13 13 40,1-1 0,-4 1 16,0-1 0,-10-12-56,10 13 88,0-1 0,-7 0-24,11 0-64,-14-12 0,3 10-192,8-7-272,-8 7-464,6-7-424,-9-3 1352,3 3-1577,-1 1 137,2-2-664,-4-2 2104</inkml:trace>
  <inkml:trace contextRef="#ctx0" brushRef="#br0" timeOffset="8">1288 246 328,'0'0'0,"-1"0"288,-2 0-160,3 0-128,-2-1 112,-2 0 16,3 0 24,0-1 32,1 2-184,-3-1 216,2 0 16,0 0 40,-2-2 16,3 3-288,-2-1 312,1 0 32,-1 0 16,1-2 40,1 3-400,-1-1 408,0 0-8,0 0-23,-1 1-17,2 0-360,-1-2 336,1 2-48,0 0-16,0 0-56,0 0-216,0 0 152,0 0-16,0 0-48,4 0-16,-4 0-72,10 4 80,-7 8 0,8-8-8,-1 13 0,-10-17-72,11 15 56,1 2-32,0 3 8,2 3-32,-14-23 0,13 26 24,-1 2-8,-1 1 0,-1 2 24,-10-31-40,3 32 16,7 3 56,-10-1-8,0-2 40,0-32-104,0 32 144,-1-1-40,-3-3 24,-7-3 8,11-25-136,-4 23 96,-10 0 0,2-2-48,1-3-72,11-18 24,-12 17-96,-2-2-152,2-2-248,0-1-352,12-12 848,-10 10-1296,-1-6-297,-7 19-487,15-21 408,3-2 1672,0 0 0</inkml:trace>
  <inkml:trace contextRef="#ctx0" brushRef="#br0" timeOffset="1119">1358 101 400,'0'0'0,"-1"-1"248,1-2-64,0-7 104,0 6-8,0 2-16,0 1-40,0-2-48,0 3-176,0-2 128,0 0-48,3 1-16,-1-1-24,-2 2-40,3-1 24,0-1 8,8 1-8,-7 0-8,-4 1-16,11-1-8,-2 0 8,-5-2 8,11 1 8,-15 2-16,11-4 48,-2 2-8,1-2 24,0 0 16,-10 4-80,10-2 96,-7-2 48,11 1 0,-11-1 24,-3 4-168,11-4 168,-8 1-16,0-1 24,7 1 8,-10 3-184,3-2 176,-1 0-8,0-1 0,-2 2-8,0 1-160,3-1 185,-1 0 15,-2-1 0,3 0-8,-3 1 0,0 1-40,0-2 8,0 2-8,0 0-152,0 0 112,2 0 0,-2 0-64,0 0-8,0 0-40,0 0 8,3 0 0,-3 0 8,2 3 0,-2-3-16,0 2 16,2 1 8,1 0-8,-1 7-8,1-7 8,-3-3-16,0 11 8,2-9-8,2 10-8,-4-12 8,2 4 0,-2-4 0,4 14-8,0-1 8,-1-1 24,1 1 0,-4-13-24,3 15 16,1-1 8,0 2-8,-2 1 16,2 0 0,-2 2-8,2-1 8,0 0 0,-2 1 0,0 1-16,1-1 8,-1 1-8,-2-20-16,3 19 16,-1 1 24,1-1-16,-3 0-8,0-19-16,3 18 16,0 1 0,-1 0-16,2 0 8,-4-19-8,2 20 16,2-1-8,-2 0 16,1 1-8,-3-20-16,2 18 8,1 2 16,-3-2 16,2 0-16,-2-18-24,0 17 64,0-1-16,3-1 0,-3-1 16,0-14-64,2 14 40,0-1 16,-2-1-8,0-1-8,0-11-40,3 10 64,-3 0 0,2-7 0,-2 9 16,3-8 0,-3 6 0,0-6 16,0-1 8,0 7 16,0-8 8,0 1 0,0-1 8,0-2-136,0 3 128,0-3-16,-2 2 16,1-2-16,1 0-112,-3 0 96,0 2-24,1-2-15,-1 0-9,3 0-48,-1 0 64,-3 3 0,2-3-16,0 0 8,-2 0 0,0 0 8,1 0-16,-1 0 16,4 0-64,-4 0 64,1 0-8,-2 0 8,1 2 0,4-2-64,-10 3 56,7-3-24,-2 3 24,-6 0-16,11-3-40,-5 4 40,-7-2-8,1 2-32,-2 5-8,13-9 8,-15 3-136,-2 8-456,-3-8-721,-3 11-807,-6-1-385,-3 1-847,32-14 3352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21.253"/>
    </inkml:context>
    <inkml:brush xml:id="br0">
      <inkml:brushProperty name="width" value="0.04998" units="cm"/>
      <inkml:brushProperty name="height" value="0.04998" units="cm"/>
    </inkml:brush>
  </inkml:definitions>
  <inkml:trace contextRef="#ctx0" brushRef="#br0">95 82 16,'0'0'0,"-2"0"136,2-1-56,-1 0-32,1 1-48,0-4 56,0 3-24,0 0 8,0 1-16,0 0-24,0 0 16,0 0 0,0 0 0,0 0 8,0 0-96,0 0 176,0 0-64,0 0 16,-1 0 16,1 0-72,-1 0 56,1 0 8,-1 0 0,1 0 16,0 0-80,0 0 104,0-1-8,0-1 8,0 1 0,0 0 8,0 1-112,0 0 120,0 0-8,0 0-24,0-1-16,0 1-72,0 0 48,0 0-24,0 0-8,-2 0-8,2 0-8,0 0 16,0 0-8,0 0 16,0 0 8,0 0-112,0 0 208,0 0-64,0 0 24,0 0 40,0 0-536,0 0 952,0 0-376,0 0 8,0 0-16,0 0-1208,0 0 2256,0 0-1080,0-2-16,0 1-8,0 1-104,-1 0 72,1-1 0,-1 0-8,1 0-16,0 1-48,0-2 48,-1 1-8,1 1-8,-2-1 24,2 1-56,-1-1 48,0-1 8,0 0 8,0 1 8,1 1-72,0-3 96,-2 2 0,1 0 16,0-1 8,1 2-120,-3-2 89,2 1-1,0 0-16,0 0-16,1 1-56,-3-2 56,1 2-8,0 0 0,-1 0-32,3 0-16,-4 0 24,3 0-8,-1 0 0,-1 3 0,3-3-16,-2 0 16,-1 2-8,0 1 0,0 0-8,3-3 0,-3 4-8,0 0 24,0-1-16,-1 7 16,4-10-16,-2 3 24,-2 0-24,0 8 32,2-8-40,2-3 8,-3 3 8,1 8 8,1-8 0,0 0-8,1-3-8,-2 11 24,1-11-24,1 4 16,-1 0 0,1-4-16,0 3 8,0 1 16,0-1 0,4 0 0,-4-3-24,3 2 32,1 1 8,0-3 0,5 0 8,-9 0-48,3 0 32,0 0-8,8 0 16,-7 0-16,-4 0-24,10 0 48,-7-3 0,7 1 0,-8-2 0,-2 4-48,10-3 64,-7-1-24,8-6 8,-9 7 8,-2 3-56,4-5 48,7-5 8,-11 6 0,3-5-8,-3 9-48,4-4 56,0-7-24,-2 7 16,0-5 0,-2 9-48,3-4 32,-3-6 24,0 7-8,0-2 8,0 5-56,0-10 72,0 6-8,-1-1-8,-2 1 8,3 4-64,-3-5 32,-2 1-16,1 0-16,-6 3-16,10 1 16,-2-1-32,-2 0-16,-1 1 0,1 0-16,4 0 64,-10 2-64,7 1 0,-6 6 8,6-6 16,3-3 40,-3 11-48,-2-8 16,1 8 0,0-7 8,4-4 24,-2 11-32,1-7 16,-1 7 8,2-9 8,0-2 0,0 10-8,0-10 8,0 2 8,0 2-16,3-1 8,1 1 8,-4-4-8,3 4 0,7-1 16,-10 1 0,4-2 16,-4-2-32,3 3 8,1-3 24,0 0 0,-1 0 16,-3 0-48,4 0 56,0 0-8,-2-1 16,0-1 0,-2 2-64,3-2 56,-1-2 0,-2 2-16,3-2 16,-3 4-56,0-3 48,2-2-8,-2-5 24,0 6-16,0 4-48,0-4 40,0-1 8,0-5-16,0 7 0,0 3-32,0-4 32,-1-1 0,-2 0 0,1 0-32,2 5 0,-4-4 8,2 1-16,-2 0-24,1 2-32,3 1 64,-4 0-72,0 0-8,-5 2-16,6 2 24,3-4 72,-5 11-56,0-7 8,-4 7 8,7-8 8,2-3 32,-3 15-48,-1-11 16,2 9 0,1-9 8,1-4 24,-2 13-16,1-9 0,1-1 16,0 8 0,0-11 0,3 0 8,-1 3 24,2-1 8,-1-2 16,-3 0-56,4 0 56,6 0 0,-8-1 0,2-1-8,-4 2-48,12-4 48,-10 0 0,2-6-16,6 7 0,-10 3-32,2-5 48,1-5-8,0 7 0,1-2 0,-4 5-40,2-10 56,1 8 0,-3-3 16,0 0 0,0 5-72,0-10 72,0 9-8,-1-3-8,-3 1-8,4 3-48,-4-4 48,1 0-16,-2 1-32,0 1 0,5 2 0,-10-1-24,6 0-24,-6 1 0,6 0-8,4 0 56,-12 4-56,8 5 24,-6-6-8,7 6-16,-7-5 8,8 8 0,-2-8 0,3 8 16,1-12 32,-2 4-32,2 8 0,0-8 8,0 7 16,0-11 8,3 2-16,1 8 24,5-10 24,-6 3-24,-3-3-8,3 4 32,8-2 8,-7-2 8,6 0 0,-10 0-48,2 0 56,8 0 16,-8-1-16,8-2 8,-10 3-64,4-5 64,5-5-8,-6 6 16,0-1 0,-3 5-72,4-9 104,0 5 16,-2-1 8,1 0 16,-3 5-144,0-9 152,0 5-16,0 0 0,0-1-24,0 5-112,0-9 80,-3 7-8,0-1-32,-2 0-16,5 3-24,-5-1 8,0 0-24,-5 0 0,7 1 0,3 0 16,-10 0-40,6 0-8,-6 3 8,7 1-16,3-4 56,-11 11-56,7-7 0,1 7-8,-2-8 0,1 11 16,4-14 48,-4 3-40,1 11 0,2-11 8,1-3 32,0 14-48,0-14 48,0 3-16,2 8-8,2-8 8,5 0 24,-9-3-8,3 4 8,0 0 0,10-1 16,-11 0 8,-2-3-32,10 2 16,-8-2 16,8 0 0,-8-1 8,-2 1-40,4-4 56,7 1 8,-9-1 0,1-1 0,-3 5-64,3-5 64,1-4-24,-1 5 0,-1-1-8,-2 5-32,2-5 48,-2-5 0,0 8 8,0-3-7,0 5-49,0-10 48,-1 8-8,0-2-24,-1 1 0,2 3-16,-4-4 16,1 0-16,0 3-16,-1 0-8,4 1 24,-3-1-48,-2 1-8,0 0-9,0 2 9,5-2 56,-10 3-72,8 0 8,-2 8 0,-1-7 0,5-4 64,-3 12-56,-1-8 8,0 10 0,3-4 0,1-10 48,-1 11-40,1-7 0,0 9 16,0-9 8,0-4 16,3 11-8,7-9-8,-7 2 24,6 5-8,-9-9 0,4 0 0,6 3 16,-8-3 16,9 0-8,-11 0-24,3 0 56,8 0 0,-9-1-8,8-3 16,-10 4-64,2-10 56,2 7 8,7-7 0,-11 6 8,0 4-72,2-12 80,1 7 25,-3-7-1,0 2 32,0 10-136,0-5 136,0-7-24,0 7 0,-2-7-16,2 12-96,-3-3 64,-1-8-8,-1 7-16,0-1 8,5 5-48,-9-4 16,5 1 0,-6-1-32,5 2-16,5 2 32,-12-2-48,9 2-8,-10 0-8,9 3-8,4-3 72,-13 4-64,8 5-16,-4-5 24,5 7-8,4-11 64,-10 4-48,9 8 8,-2-9-8,1 8 24,2-11 24,0 3-32,0 7 0,3-10 8,0 3 32,-3-3-8,10 3 8,-7-3 32,6 0 0,-5 0-8,-4 0-32,12 0 56,-8-3-16,7 0 0,-8-7 8,-3 10-48,4-4 88,6-7 24,-10 8 0,0-10-24,0 13-88,0-5-8,-1-7-176,-3 7-312,-1-7-545,5 12 1041,-11-3-1584,1-1-656,10-11-1185,0 15 3425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23.434"/>
    </inkml:context>
    <inkml:brush xml:id="br0">
      <inkml:brushProperty name="width" value="0.04998" units="cm"/>
      <inkml:brushProperty name="height" value="0.04998" units="cm"/>
    </inkml:brush>
  </inkml:definitions>
  <inkml:trace contextRef="#ctx0" brushRef="#br0">89 55 48,'0'0'0,"0"0"120,0 0-120,0 0 96,0 0-32,-1 0-16,-1 0-8,2 0 16,-1 0 0,0 0 16,0 0 8,1 0-80,-3 0 72,2 0 24,0 0 0,-2 0 0,3 0-96,-1 2 112,0-2-16,0 0 8,1 0-16,0 0-88,-1 0 80,1 0 8,0 0 8,0 0 8,0 0-104,0 0 96,0 0 16,0-1-24,0 0 8,0 1-96,-2-1 128,2 1-24,0-2 16,0 1-16,0 1-104,0-1 96,0 1-96,0-1 96,0 0 0,-1-1 16,1 2-112,0-1 104,0 1-104,-1-1 120,0 0 8,1-1 8,-1 1 8,1 1-144,-2-1 160,1 0 0,0 0 0,0-1 24,1 2-184,-3-1 160,2 0-16,-1 1-15,-1-1-49,3 1-80,-2 0 72,-1 0-32,0 0 8,0 2-24,3-2-24,-3 3 8,-1-3 8,0 3 0,1 1-16,3-4 0,-4 4 16,1 5 8,0-6 8,-1 8 16,4-11-48,-3 2 24,-1 9 16,3-7-8,-1 8-8,2-12-24,-1 4 24,0 8-8,1-9 8,0 10 0,0-13-24,0 2 48,0 8-24,2-7 8,1 1-8,-3-4-24,4 4 24,-1 5 24,1-9-8,-1 3 24,-3-3-64,10 0 72,-7 0 16,6 0 8,-6 0 0,-3 0-96,11-1 96,-9-3-8,10 0 0,-8-1-8,-4 5-80,11-9 80,-7 5-16,8-1-8,-10-6-8,-2 11-48,12-3 56,-9-10 0,7 10 0,-8-8 8,-2 11-64,4-4 72,-1-8-16,1 7 8,-2-6-8,-2 11-56,0-3 48,0-7 8,0 6 0,0-7-8,0 11-48,0-3 40,0-2-8,-2 0-8,-2 0-16,4 5-8,-3-5 32,-1 1-16,-6 1-8,8 2-8,2 1 0,-5-2-8,-5 1-8,7 1-8,-7 0 0,10 0 24,-4 0-24,-1 4-8,-4-1 16,5 7 0,4-10 16,-5 3 0,0 6 0,0-5 8,2 7 0,3-11-8,-3 4 8,2 8 8,0-9-8,1 10 8,0-13-16,0 3 16,0 8 0,2-7 0,1 6 8,-3-10-24,2 2 24,2 8 8,-1-8 16,7 1 8,-10-3-56,3 2 40,0 0 16,7 1 0,-8-3 8,-2 0-64,4 0 72,7 0 8,-9 0 0,8-1-8,-10 1-72,3-4 80,0 0 8,1 1-8,6-2 0,-10 5-80,0-5 80,3 0 0,0-5 0,-1 8-24,-2 2-56,3-4 56,-1-5 0,-2 6 0,0-2 8,0 5-64,0-5 64,0 1-16,0-1 0,-1 1 8,1 4-56,-3-5 16,0 1 0,-1 1-16,-6 2-16,8-1 0,2 2 16,-4-1-32,-5 1-32,5 0 16,4 0 48,-10 3-56,10-3 56,-3 3-48,-7 7 0,6-8 16,-1 9-24,5-11 56,-9 3-32,7 8-16,-1-8 32,0 10-8,3-13 24,-1 3-40,0 9 40,1-8-8,0 7 8,0-11 0,0 2 8,3 8 0,1-7 0,6-1 16,-10-2-24,2 4 24,2-2-8,7 1 32,-9-3-8,-2 0-40,10 0 64,-8 0 0,8 0 0,-6-2-16,-4 2-48,11-3 48,-9-1-8,8-1 0,-8 0 8,-2 5-48,4-5 64,6-4-15,-10 5-1,2-1 16,-2 5-64,3-5 64,-3-4 0,0 6 0,0 3-64,0-5 48,0 5-48,0-5 72,0 2-8,-2-2-24,-1 1-8,3 4-32,-5-3 8,-5-1-8,10 4 0,-3-4 0,-7 3-8,6 0-16,-7 1-8,8 0-24,-8 0 16,11 0 40,-5 4-64,-7-1 16,8 8 8,-7-8 0,11-3 40,-4 11-24,-5-8-24,6 11 16,1-11 8,-1 11 16,2-11 8,0 9 8,1-9 0,0 7-8,0-8 16,2 8 0,2-10 8,7 3 16,-9 0 0,2-1-8,7-2 8,-11 0-40,4 0 56,7 0 8,-8 0-8,8-2 8,-11 2-64,4-4 48,6-1 16,-7 0 0,7-4-8,-10 9-56,2-4 64,8-6 24,-10 7 24,3-7 48,-3 10-160,2-4 192,-2-7 0,0 8 8,0-8-32,0 11-168,0-4 152,-2-1-40,-2-5-16,0 7-24,4 3-72,-11-4 32,8-1 0,-8 0-24,6 2 24,5 3-32,-11-4-24,7 3 0,-7 0-8,8 1-32,3 0 64,-10 0-80,6 2 32,-1 2-16,-4-1 0,9-3 64,-4 11-88,-1-8-200,0 7-288,2-7-360,3-3 936,-4 10-1337,3-8-255,-1 8-104,2-7 55,0-3 1641,0 9-1336,0-9-584,0 0 1920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26.567"/>
    </inkml:context>
    <inkml:brush xml:id="br0">
      <inkml:brushProperty name="width" value="0.04998" units="cm"/>
      <inkml:brushProperty name="height" value="0.04998" units="cm"/>
    </inkml:brush>
  </inkml:definitions>
  <inkml:trace contextRef="#ctx0" brushRef="#br0">110 98 168,'0'0'0,"3"-4"240,-1 1-96,-2 3-144,3-4 32,-1-1-8,-2 4 16,2 0 0,-2 0 40,0 1 24,0-2 0,0 2 32,0 0-136,0 0 112,0 0-8,0 0-8,0 0-24,0 0-456,0 0 840,0 0-400,0 0-16,0 0 0,0 0-632,0 0 1232,0 3-608,0-3 8,0 2 0,0-2-40,0 0 40,0 0 24,0 0 16,0 0 24,0 0-392,0 0 696,0 0-288,0 0 16,0 0-16,0 0-904,0-1 1664,0 0-792,0 0 8,0-1-16,0 2-80,0-1 96,0 0 0,0-2-24,-1 2-8,1 1-64,-1-1 56,1 0 0,-1 0-8,0-1 8,1 2-56,-3-1 64,2 0-16,-1 0 8,-1-1-8,3 2-48,-2-1 48,-2 0 8,0 0-8,1 0 8,3 1-56,-4-3 56,0 2 24,1 0-8,-2 1 8,5 0-80,-5 0 72,0 0-8,-5 0 0,7 0-32,3 0-32,-5 2 32,0 1-24,-5-1 8,8 2-8,2-4-8,-5 3 8,0 1 16,1 7 0,0-9 24,4-2-48,-4 4 33,0 8 7,1-9 8,0 8-16,3-11-32,-1 3 64,0 9-16,1-9 8,0 8 0,0-11-56,0 2 48,0 8-16,2-8 0,2 8 24,-4-10-56,3 3 40,7 0 8,-7 0 0,0 0 8,-3-3-56,10 3 48,-6-1 16,5-2 16,-6 0 0,-3 0-80,10 0 88,-8 0 24,2-1-16,8-3 8,-12 4-104,2-3 96,2-1-8,7-1-8,-11 0-24,0 5-56,4-9 80,-1 5 0,1-6-8,0 6 0,-4 4-72,2-10 48,0 6 24,-2-6-16,3 7 0,-3 3-56,0-11 48,0 7-8,0-6 8,0 7-8,0 3-40,-1-5 32,-2-5 16,1 7-16,-2-1 0,4 4-32,-4-5 32,1-5-24,-1 9 16,0-3-24,4 4 0,-3-2-16,-1 0-16,-1 1-8,0 1-16,5 0 56,-4 0-48,-1 0 0,1 3-8,-1-1 16,5-2 40,-5 3-48,0 0 24,2 7-16,-2-8 8,5-2 32,-4 4-32,1 7-16,-1-7 32,2 7 24,0-8 8,2-3-16,-1 14 40,0-11-16,1 9 0,0-9 24,0-3-48,0 10 32,0-8 24,2 2-16,-2-4-40,4 11 32,-4-11-32,4 0 48,-1 3 0,1 0 0,0-1 40,-4-2-88,9 0 72,-6 0 8,-1 0 16,2 0 0,-4 0-96,10-2 104,-8-2 0,2 0-16,-1 0-8,-3 4-80,10-5 96,-8-5-8,1 6-8,1-1 0,-4 5-80,3-12 72,0 9-8,-1-10 8,1 9 8,-3 4-80,0-11 72,0 7-16,0-7 16,0 7-8,0 4-64,0-9 88,-2 4 0,-1-5-24,-1 6-8,4 4-56,-5-4 32,0-6 0,0 7-24,-4 0 0,9 3-8,-3-4-32,-2 2-16,-4 2-24,5 0-16,4 0 88,-10 2-80,7 2-8,-7 7 8,10-11 80,-4 3-80,4-3 80,-10 11-64,7-1-8,-1 0 16,0 1 16,4-11 40,-3 11-32,0-2 0,2 2 24,1-1 0,0-10 8,0 10-8,0-7 40,3 8-24,0-8 32,-3-3-40,4 3 32,0 1-16,5 0 24,-6-2 24,-3-2-64,3 3 72,7-3 16,-7 0 16,6-2-48,-9 2-56,4-1 80,6-2-8,-8-2-16,9 0 32,-11 5-88,3-10 56,0 6 0,1 0 1,-1-7 23,-3 11-80,3-4 88,-1-6-8,1 7 16,-3-7-16,0 10-80,0-4 64,0-6 8,0 7-24,-1-1 24,1 4-72,-4-10 40,0 8-16,1 0 0,-1-2-24,4 4 0,-4-3 0,-1 2 8,5 1-8,-4-1-32,0 1-16,4 0 48,-10 0-48,9 2-8,-3 2 24,-5 0-40,9-4 72,-3 11-40,-1-8-16,0 8-24,0-7 56,4-4 24,-4 12-40,2-8 24,1 9 24,1-9-32,0-4 24,0 12 16,0-8-16,0 5-8,2-6 32,-2-3-24,4 3 8,-1 1 40,7-1-8,-7-1 16,-3-2-56,3 0 48,1 2 24,6-2 8,-8 0-8,-2 0-72,4-2 72,5-2-16,-6 1-8,1-1 32,-4 4-80,9-5 96,-6 0-32,-1-4 48,1 5-16,-3 4-96,2-5 112,0-5 8,-2 7-24,0-2 8,0 5-104,0-10 72,0 6-16,0 1 0,0-7-24,0 10-32,-1-1 48,-2-3-24,-1 1 0,0 0 0,-1 2-24,5 1 0,-4-1-16,0 1-24,-6 0-8,10 0 48,-2 0-48,2 0 48,-5 3-32,0 1 8,0 6-16,5-10 40,-5 2-48,5-2 48,-3 10-40,-1-6-24,1 6 48,2-6-24,1-4 40,-1 12-16,1-8 24,0 6-32,0-10 24,0 2 0,0-2 0,0 4 16,2 5-56,2-9 48,-4 0-8,4 3 32,-4-3-32,3 0 16,7 2 24,-7-2-16,-3 0-24,9 0 48,-9 0-48,4 0 56,7-1-16,-7-3 40,5 0-24,-9 4-56,3-5 48,8-6 0,-11 7 0,3-6-24,-3 10-24,4-3 40,0-7 40,-2 6 8,-2 0 16,0 4-104,0-11 136,0 8-32,0-2-8,-1-4-24,1 9-72,-3-3 56,0-1-8,-1 2-40,-6-2 8,10 4-16,-3-1-64,-7 1-16,6 0-32,-5 0-176,9 0 288,-4 4-656,-6 7-632,8-9-729,-2 12-511,4-14 2528,-18 17-2377,18-8-399,0-9 2776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32.120"/>
    </inkml:context>
    <inkml:brush xml:id="br0">
      <inkml:brushProperty name="width" value="0.04998" units="cm"/>
      <inkml:brushProperty name="height" value="0.04998" units="cm"/>
    </inkml:brush>
  </inkml:definitions>
  <inkml:trace contextRef="#ctx0" brushRef="#br0">43 75 376,'0'0'0,"-2"-1"224,-2-1 56,4 2-280,-3-1 304,-1-1-8,0 0-24,1 1-64,3 1-208,-3-1 160,2 0-40,0 1-48,0 0-8,-1 0-8,2 0-56,0 0 40,0 0 0,0 0 8,3 0 16,-3 0-64,2 0 88,2 0 16,0 0 16,-4 0-120,11 0 96,-11 0-96,3 0 80,9 0-8,-2 0-8,0-1 8,-10 1-72,10-2 72,1-1 0,0 0 0,-11 3-72,12-2 72,-12 2-72,12-3 48,0 1-16,-1 0 0,-1-1 0,-10 3-32,9-4 24,1 2 16,-6-2 0,9 2-24,-13 2-16,4-4 16,7 3-8,-8-1 16,7-1 8,-10 3-32,0-2 48,4-1 0,0 2 32,-2 0 64,-2 1-144,0-1 208,0 1 73,0-2 7,0 2-32,0 0-256,0 0 200,0 0-56,-1 0-8,0 0-40,1 0-96,-2 0 88,1 0 0,-1 0-24,0 3-8,1-1-8,0 1-32,0-1 8,0 1 0,-1 0-16,1 1 32,-3 8-32,2-8 8,-2 10 8,0-4-32,-1 3 32,0 1 8,5-14-32,-10 14 32,6 1 8,-5 1-16,4 1 0,5-17-24,-11 18 40,6 0 0,-8 2-8,3-1 16,10-19-48,-10 21 56,0 0 0,1-2 8,-1 1-32,10-20-32,-10 17 32,0-3 0,7 1-16,-8-3 8,11-12-24,-3 11 48,0-1 8,-1-7 24,3 7 8,1-10-88,-1 3 80,-1-1 24,2 1-24,0-1 16,0-2-96,0 2 104,0 1-8,0-3 24,0 0 0,0 0-120,3 0 112,-1 0 0,1 0-24,-1 0 16,-2 0-104,3 0 72,0 0-8,1 0-24,0-1 0,-4 1-40,11-2 40,-9 1 8,2-1-8,5-1-24,-9 3-16,3-3 24,8 0 0,-8 1-24,10-2 16,-13 4-16,9-2 16,1-2-8,0 0 0,1 1 0,-11 3-8,9-4 8,2 2 8,-1-1 8,-6 0 16,-4 3-40,13-3 16,-9 1-16,9-1 24,-9 1-16,-4 2-8,11-3 16,-8 1 40,7 0-40,-7-1 48,-3 3-64,2-2 32,2 0 0,-2 0-8,1 0-7,-3 2-17,0-2 16,2 0 0,-2 1 24,0-1-16,0 2-24,0-1 16,0 0-8,0 0-24,2 0 24,-2 1-8,0-2 0,0 0 8,0 0 32,0-1-48,0 3 8,0-2 8,0-1 0,0 1 8,0-2 8,0 0 8,0 4-32,0-3 8,0-1 16,0-1-16,0-4 8,0 9-16,0-3 48,-1 0-40,0-2 16,-1 1-8,2 4-16,-3-5 16,1 1 0,-1 1-8,1-1-16,2 4 8,-1-3 16,-2-1-24,2 0 8,-1 2-8,2 2 8,-2-3-16,0 1 32,1 1-16,-1-1 0,2 2 0,-1 0-8,-1 0-40,1 0 8,-2 0 0,3 0 40,-1 0-24,0 0 16,0 0 8,1 0 0,-2 3 16,2-3-16,-1 2 24,1 1 8,-1-1-8,0 1 16,1-3-40,-2 3 40,1 1-16,1 0 24,0-1-24,0-3-24,0 4 48,0 6 16,0-10-16,3 3-8,-3-3-40,0 11 24,2-11 0,-2 10 8,3-8-8,-3-2-24,2 4 24,0 6-8,1-8-8,-3 2 0,0-4-8,2 11 24,-2-9 0,3 2 8,-3 7 56,0-11-88,2 2 0,-2 9-264,0-8-536,0 6-817,0-9 1617,-1 4-2192,-2 8-129,2-2-655,1-10 2976</inkml:trace>
  <inkml:trace contextRef="#ctx0" brushRef="#br0" timeOffset="955">31 15 272,'0'0'0,"0"0"336,0 0-216,-1 0-8,1 0-112,0-2 136,-1-1 24,1 1 40,-1-1 8,1 3-208,-2-1 240,1 0 40,0 0-16,0-1 32,1 2-296,-3 0 336,1 0-24,-1 0 8,1 0-40,2 0-280,-1 0 224,0 0-24,-1 0-24,1 0-32,1 0-144,-2 3 137,1-1-33,-1 1-16,1-1 0,1-2-88,-1 3 96,1-1-8,0 2 16,0-1-8,0-3-96,0 4 64,0 7-16,0-9-16,0 9-8,0-11-24,0 4 8,2 11 0,-2-3 8,3 1-8,-3-13-8,0 15 8,2 1-160,1-1-440,-1 2-513,-2-17 1105,2 19-1304,1 0-1016,-3-19 2320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06.858"/>
    </inkml:context>
    <inkml:brush xml:id="br0">
      <inkml:brushProperty name="width" value="0.04998" units="cm"/>
      <inkml:brushProperty name="height" value="0.04998" units="cm"/>
      <inkml:brushProperty name="color" value="#ED1C24"/>
    </inkml:brush>
  </inkml:definitions>
  <inkml:trace contextRef="#ctx0" brushRef="#br0">102 61 152,'0'0'0,"2"-2"296,2-3 0,-2-6-144,1 7-80,-3 4-72,0-2 80,2 1 8,-2 0 8,0-1-32,0 2-8,0-1-40,0 0 8,0 0 8,0 1-32,3-1 40,-3-1 8,0 1-8,0 0 16,0 1-56,2-1 56,-2-2 16,0 2 32,0-1 8,0 2-112,0-2 144,0 1 8,0 0 0,0-2-16,-1 2-32,1 0-24,-1 0-16,1 1-64,-2-3 56,2 3-56,-1-1 48,0 0 0,0 0 0,0 0 0,1 1-48,-2 0 48,0 0-24,-1 0-8,1 0 0,2 0-16,-4 0 24,2 0 0,-1 2 0,1-2 8,2 0-32,-2 2 24,-1-2 0,0 3 8,0-1 8,3-2-40,-2 3 40,-2-1 16,2 1-16,-2-1 8,4-2-48,-2 4 40,-2-2-16,0 2 8,1-1 0,3-3-32,-3 4 24,1 6 0,-1-8-8,2 1 0,1-3-16,-4 3 16,3 7 0,-1-8 16,-1 2 24,3-4-56,-1 4 40,-3 7 8,2-9-8,0 2-8,2-4-32,-3 11 40,1-9 8,0 8-8,1-8 0,1-2-40,-1 4 40,0 6-16,1-8 8,-1 2-16,1-4-16,0 10 32,0-8-8,0 0 0,0 2-8,0-4-16,0 4 16,0-1 16,0 1-8,0 0-16,0-4-8,0 9 24,0-9-8,0 4 0,0 6 0,0-10-16,0 2 24,0 1 0,0 0-8,0 1 16,0-4-32,0 4 8,0-1 9,0 1-1,0-2-8,0-2-8,2 3 32,-2-1-8,2 1 0,1-1 0,-3-2-24,2 3 32,1-3-8,-1 0 8,1 2 8,-3-2-40,2 0 32,2 0 0,-1 0 0,1 0-8,-4 0-24,10 0 32,-8 0 0,2-1 0,6 0 0,-10 1-32,2-2 32,2 0 0,5-1 0,-6 1 0,-3 2-32,3-4 24,8 1-8,-8-2 16,1 1-8,-4 4-24,9-10 40,-6 9-16,0-4 0,1 1 0,-4 4-24,10-10 32,-10 10-32,0-4 24,3 0-8,1 0 0,0 0 0,-4 4-16,3-5 16,1 0-16,0 2 24,-2-2-16,-2 5-8,3-5 32,-1 1-8,-2-1-8,2 0 8,-2 5-24,0-4 32,3-6 16,-3 7 16,0 0-8,0 3-56,0-4 64,2-1 8,-2-4-8,0 5 16,0 4-80,0-10 88,0 6-8,0-5 0,0 4-8,0 5-72,0-11 64,0 7 0,0-1 8,-1-4 0,1 9-72,-1-2 64,-2-1-16,0 0-16,-2 2-16,5 1-16,-11 0-8,0 0-16,0 4-8,-4 8-8,15-12 40,-15 10-152,-1 2-232,-4 1-256,3 2-304,17-15 944,-17 16-1177,-1 2 89,6-6-1176,12-12 2264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36.190"/>
    </inkml:context>
    <inkml:brush xml:id="br0">
      <inkml:brushProperty name="width" value="0.04998" units="cm"/>
      <inkml:brushProperty name="height" value="0.04998" units="cm"/>
    </inkml:brush>
  </inkml:definitions>
  <inkml:trace contextRef="#ctx0" brushRef="#br0">51 28 128,'0'0'0,"-4"0"160,4 0-160,-4 0 152,0 3 16,-1-1 40,1-2 8,4 0-216,-4 0 256,4 0-256,-3 0 272,-1 0-8,0 0 72,2 0 64,2 0-400,-2 0 432,-1 0 40,2 0-8,-2 0 8,3 0-472,-1 0 489,0 0-1,0 0 16,1 3-56,0-3-448,0 0 352,0 0-80,0 0-72,2 0-40,-2 0-160,3 0 152,0-1-16,8-1-16,-7 1-16,-4 1-104,12-2 88,-8-1-24,10 1-16,-4-1-16,-10 3-32,10-3 16,0 0 0,-1 1 8,1-1 8,-10 3-32,4-1 8,10-1-64,-10 1-200,9-1-304,-13 2 560,4-1-904,9 0-256,-10 0-113,0-1 129,-3 2 1144,10 0-960,-10 0 296,0 3 80,0-1 0,0-2 584,0 0 0</inkml:trace>
  <inkml:trace contextRef="#ctx0" brushRef="#br0" timeOffset="1000">52 143 64,'0'0'0,"-1"2"176,-1 1-104,1 0-16,1-3-56,-1 4 8,0 0 8,0-2 64,-1 2 8,2-4-88,-1 2 128,-1 1 24,-1-1-24,2 1 32,1-3-160,-1 0 144,-2 2 8,2-2 16,0 2-16,1-2-152,-1 0 184,0 0 0,-1 0 24,1 0 32,1 0-240,0 0 232,0 0-16,3 0-16,-1 0-32,-2 0-168,2-1 152,2-1 8,6-1-32,-7 0-8,-3 3-120,11-4 120,-1 0-24,1-1-8,-1 1-24,-10 4-64,10-5 56,1 1-16,-1-1-16,1 2-8,-11 3-16,10-4 32,-6 1-24,6 2 0,-8-1 24,-2 2-32,4-1 16,-1 1 0,1 0 0,-2 0 0,-2 0-16,0 0-32,0 0-72,0 2-176,0-2-224,0 0 504,-1 2-728,-1 1-144,-2 7 64,3-10-440,1 0 1248,0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38.843"/>
    </inkml:context>
    <inkml:brush xml:id="br0">
      <inkml:brushProperty name="width" value="0.04998" units="cm"/>
      <inkml:brushProperty name="height" value="0.04998" units="cm"/>
    </inkml:brush>
  </inkml:definitions>
  <inkml:trace contextRef="#ctx0" brushRef="#br0">97 83 168,'0'0'0,"-3"3"272,-6-3-144,5 0 32,4 0-160,-10 0 232,10-3 32,0 1 0,0-2 24,0 4-288,0-2 264,-1-1 32,1 0 32,0 0 0,0 3-328,0-2 320,0-2 32,0 3 16,0-3 0,0 4-368,0-1 401,0 1-401,0-2 376,0 1-16,0-1-48,0 1-64,0 1-248,0-1 200,0 1-56,0 0 8,0 0-16,0 0-136,2 0 128,-2 0-8,0 0-16,0 2-32,0-2-72,0 3 96,0 0-32,0 8-8,0-8 72,0-3-128,0 12 48,0-2 24,0 1-16,0 1 16,0-12-72,0 14 56,0 1-16,3 2-16,-1 0-56,-2-17 32,0 18 8,3 1 8,-1-1 0,1 0-8,-3-18-8,3 18 16,1 1-8,0-2 24,-1 1-16,-3-18-16,4 17 0,-1 0 8,1-1 0,0 0 32,-4-16-40,10 16 56,-8-2 24,2 1-48,-1-1 16,-3-14-48,10 14 32,-8-2-8,2-1 48,0-8 0,-4-3-72,11 15 80,-9-12-8,9 6 32,-7-6-8,5 0-40,-5 1 56,0-2-16,7 1-16,-11-3-80,2 0 144,2 0-23,-1 0-1,7 0 40,-10 0-160,0 0 144,4-1 24,0-1-16,-1-1-40,-3 3-112,4-4 128,-1-1-16,7-6 0,-10 8 16,0 3-128,4-13 112,-1 4 16,1-3 0,-1-2 8,-3 14-136,3-13 112,0-4-40,-1 2 8,-2-2-16,0 17-64,3-18 56,-3 0 40,2-2-56,-2-1 32,0 21-72,0-21 48,0-1-56,0-1 0,-2-1-24,2 24 32,-4-22-24,0-1 40,-6 3 32,7-1-8,3 21-40,-11-20 48,7 2-80,-9 2 16,3 2-32,10 14 48,-5-14-56,-8 3 24,2 2-32,0 5 8,11 4 56,-12-11-80,0 7-8,-2 1 32,2-1 32,12 4 24,-13-3-32,0 0-24,3 2-8,-3 0-48,13 1 112,-9 0-120,-1 0-8,0 3 0,0 7 16,10-10 112,-4 2-104,-9 11 24,10-10 24,-8 12 32,11-15 24,-4 11-8,0 1 32,1 1 16,2 2-24,1-15-16,0 15 32,0 0 8,2 1-64,2 0 8,-4-16 16,12 16-8,-8-1 8,9-1 56,-2-2 40,-11-12-96,11 10 64,2 0 32,1-8 16,0 2 16,-14-4-128,16 4 152,1-4-40,0 0 24,3-3-40,-20 3-96,20-10 104,0 5-32,-1-8-264,-1 3-400,-18 10 592,17-9-1352,-2 4-937,-2-7-303,-13 12 255,4-2 65,-4 2 2272,0 0 0</inkml:trace>
  <inkml:trace contextRef="#ctx0" brushRef="#br0" timeOffset="1267">559 71 184,'0'0'0,"0"0"192,0 0-192,0 0 96,0-1 40,0 0 48,0-2 48,0 3-232,0-2 280,0 1 16,0 0 16,0-2 24,0 3-336,0-1 376,0 0 40,0-1 40,0 1 24,0 1-480,0-1 528,0 0 9,0 0 7,0 1-8,0 0-536,0 0 456,0 0-104,0 0-80,-1 0-96,1 0-176,-1 2 144,-2 2-16,0 5-24,-2 1-16,5-10-88,-11 12 96,7 3-16,-7 3 16,6 0-48,5-18-48,-11 21 32,7 0 0,-10 1-32,9 2 24,5-24-24,-13 24 48,3 2-48,5-1 40,-7 0 0,12-25-40,-5 24 56,-6-2 32,8-2 16,-7-1 8,10-19-112,-4 17 112,1-1-8,-1-3-48,0-3-96,4-10 40,-2 4-160,1-1-240,0 1-280,1-2-384,0-2 1064,0 0-1488,0 0-145,2-1 145,0-1-88,-2 2 1576,0 0 0</inkml:trace>
  <inkml:trace contextRef="#ctx0" brushRef="#br0" timeOffset="1268">399 128 376,'0'0'0,"-19"4"144,19-4-144,-15 4 80,-1-1 24,0 1 32,13-2 40,3-2-176,-3 0 200,-1 0 16,0 0 16,2 0-16,2 0-216,-4 0 264,2 0 40,1 0 72,-2-1 96,3 1-472,-1-1 520,0 0 88,0 0 25,1-1-1,0 2-632,0-1 640,0 0-80,0-1-32,2 0-64,-2 2-464,4-1 344,-1 0-8,8 1-32,-7 0-16,-4 0-288,16 2 297,-5 2-65,2 6-72,-1-7-24,-12-3-136,14 15 80,-1-3-48,2 0 0,-1 2-8,-14-14-24,15 16 32,1-1 24,-2 2-24,0 0 8,-14-17-40,11 17 48,0 0 32,-8-1 48,11 0 16,-14-16-144,2 15 200,2-2-24,6-3 24,-10-6-56,2 8-152,0-10-272,1 2-424,-3-2-577,0-2 1281,3 0-2016,0 0-368,-3 0 215,4-1-303,-4 1 2472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5:43.059"/>
    </inkml:context>
    <inkml:brush xml:id="br0">
      <inkml:brushProperty name="width" value="0.04998" units="cm"/>
      <inkml:brushProperty name="height" value="0.04998" units="cm"/>
    </inkml:brush>
  </inkml:definitions>
  <inkml:trace contextRef="#ctx0" brushRef="#br0">156 334 424,'0'0'0,"-3"-2"192,-1-1 88,-1-2 104,5 5-384,-5-10 464,4 9 72,0-2 24,0 1 40,1 2-600,0-4 656,0 1 33,0-1 63,0 0 48,0 4-800,0-3 784,0-1-24,0 0-72,0 1-96,0 3-592,0-4 505,2 2-105,-2 0-80,0 1-96,0 1-224,3 0 144,-1 0-64,0 3-72,-2 0 16,0-3-24,3 15 24,-3-3-24,2 3 0,-2 2-8,0-17 8,3 20-24,-1 2-16,-2 1 40,3 2-32,-3-25 32,0 24-24,2-1 40,-2 2 32,0-3 16,0-22-64,2 19 80,-2 0 8,3-3-16,-3-1-8,0-15-64,0 12 72,2-2-48,1-7-136,-1 8-216,-2-11 328,0 3-648,0-1-457,3 1-511,-1-3-368,-2 0 1984,3 0-1961,-3 2 377,2-2-312,-2 0 1896</inkml:trace>
  <inkml:trace contextRef="#ctx0" brushRef="#br0" timeOffset="1">41 464 712,'0'0'0,"-4"0"288,-7 0 32,11 0-320,-5 0 400,-4 0 40,6 0-48,3 0-392,-4 0 368,4 0-368,-3 2 304,2-2-56,1 0-8,0 0-24,0 0-216,0 0 184,2 0-72,8 0-24,-7-1-16,-3 1-72,16-1 88,-1-3 16,1 0-8,2 1 17,-18 3-113,21-5 104,1-5-16,1 7 0,0-8-32,-23 11-56,27-4 72,-2-7 48,1 6 40,-1-7 40,-25 12-200,25-4 216,-3-5-32,-2 5-64,-3 0-40,-17 4-80,15-3 72,-3 0 8,-2 2 0,-7 0 8,-3 1-88,10 0 80,-10 0 32,0 0 16,0 0 32,0 0-160,0 0 184,0 0-8,-1 0-40,-3 0-16,4 0-120,-9 0 96,5 0-32,-1 0 0,-6 0-96,11 0 32,-4-1-312,0 1-472,-6 0-480,6 0-385,4 0 1649,-4 0-1624,1 0-520,3 0 2144</inkml:trace>
  <inkml:trace contextRef="#ctx0" brushRef="#br0" timeOffset="2">540 208 224,'0'0'0,"0"0"200,0-1-48,0 1-152,0 0 184,0-1 48,0 1 32,-1-1 56,1-1 72,-2 2 40,2-1 64,-1 1 32,1 0-528,0-1 544,-1 0 48,1-1 33,-1 1 7,1 1-632,0-1 640,0 0-64,-2 0-48,2-1-104,0 2-424,-1-1 344,1 0-48,0 1-72,0 0-40,0 0-184,0 0 112,0 0-56,0 2-16,0 2-8,0-4-32,0 10 48,0-1 1,0 2-9,3 4 0,-3-15-40,2 18 32,-2 4 8,3 1-40,-1 3 0,-2-26 0,2 27 0,1 2-72,-1 1 48,1 2-32,-3-32 56,2 29-57,2 0 73,-1-1-16,1-3 41,-4-25-41,4 22 24,-1-3 16,1-1 8,0-3-8,-4-15-40,2 12 80,1-2 16,-1-6 24,0 5 48,-2-9-168,3 3 176,-3-3 32,0 2 24,2-2 72,-2 0-304,0 0 296,0 0 0,0-1-136,0-3-352,0 4 192,0-3-824,0-7-977,0 6-799,0-6-177,0 10 2777,0-4-3208,0 4 3208</inkml:trace>
  <inkml:trace contextRef="#ctx0" brushRef="#br0" timeOffset="3">775 416 328,'0'0'0,"0"-1"184,-2-3 48,2 4-232,-1-11 352,0 8 48,-3-1 64,1 3 32,3 1-496,-4-2 520,0-1 64,2 1 72,1 0 49,1 2-705,-1-1 712,-1 0-56,2 0-120,0 0-152,0 1-384,0-3 264,3 2-56,0-2-48,8 1-16,-11 2-144,3-2 136,9 0-80,-8 0 16,10 1 0,-14 1-72,10-3 64,2 2 8,2-1-16,-1-1 8,-13 3-64,15-3 104,-1-1 0,1 1-16,-2 0-8,-13 3-80,14-4 24,-2 1 24,-1-1-24,-8 0 16,-3 4-40,12-2 32,-9-2 8,1 2 24,-1 1-8,-3 1-56,0-2 48,0 1 1,0 1-33,0 0-8,0 0-8,0 0-73,-1 0-135,-3 0-344,1 0-528,3 0 1080,-5 3-1560,1-3-257,1 2 145,3-2-480,0 0 2152,0 0 0</inkml:trace>
  <inkml:trace contextRef="#ctx0" brushRef="#br0" timeOffset="4">1119 201 1664,'0'0'0,"0"-1"904,0-3-48,0-7 160,0 11-1016,0-2 1081,-1-1-129,0 0-208,1 0-152,0 3-592,-2-1 536,2 0-96,-1-1-64,1 2-103,0 0-273,0 0 176,0 0-80,0 0-40,0 0 8,0 0-456,0 0 848,0 4-368,3 0-8,-1-1-8,-2-3-72,0 10 56,3-6 0,-1 9-8,-2 1 0,0-14-48,0 13 32,2 3-16,-2 1 8,0 0 0,0-17-24,0 18 0,0 2 16,3 1-8,-3 3-32,0-24 24,2 23-32,1 0 8,0-1-16,1 0 40,-4-22 0,10 22 16,-8-2 0,2 0 0,7-2 40,-11-18-56,3 16 80,8-2-8,-7 0 8,9-2 16,-9-2-24,-4-10-72,13 9 96,-9-6-16,8 7 24,-8-10 16,-4 0-120,12 2 128,-8-2 16,6 0 32,-7 0-32,-3 0-144,11 0 160,-8-1-24,6-3-8,-9 4-128,3-5 128,-3 5-128,3-9 120,8 5 8,-8-6 0,-1 0-8,-2 10-120,4-9 112,6-2 0,-10-1-16,3-3 8,-3 15-104,10-16 112,-10-2-16,4-3-8,-2 1 8,-2 20-96,3-24 72,-1 1 32,0-1 8,1 0-7,-3 24-105,0-25 104,0 3-40,0 0-32,0 2 16,0 20-48,-1-18 32,-3-2-24,-1 4 24,0 0 8,5 16-40,-11-13 24,8 1 0,-8 2-16,6 5-16,5 5 8,-12-10-16,2 8 0,-1 0-48,1 0 0,10 2 64,-11 0-64,1 3-16,0 0 8,-1 1 8,11-4 64,-11 12-57,-2-2-23,1 0 24,1 1 8,11-11 48,-11 12-16,2 0 0,4 1 8,-6 1 0,11-14 8,-4 13 0,1 2 0,-1-3 8,0 1-16,4-13 8,-1 15 0,1-2 0,0 1 0,4-1 32,-4-13-32,9 12-40,-6-1 16,9-1 16,-2-6-8,-10-4 16,11 13 48,0-10-8,0 0 8,1 1 8,-12-4-56,13 2 96,1-2-15,0 0-17,1-2 0,-15 2-64,16-5 48,-1-6 8,4 1 40,-4 1 0,-15 9-96,18-11 88,-18 11-88,17-11 72,-2-2-32,2 1-40,-1 0-144,-1-1-344,-3 1-697,0-2-911,-12 14 2096,11-13-3089,0-1-128,-1 0-759,-10 14 3976</inkml:trace>
  <inkml:trace contextRef="#ctx0" brushRef="#br0" timeOffset="5">1453 35 968,'0'0'0,"0"0"0,-4-3 856,0-7-104,1 5 72,-1-5 72,0 9-7,1-1-105,0 0-80,0 1-88,0 0-48,3 1-568,-1 0 472,0 0-96,1 0-96,0 2-64,0-2-216,3 3 209,1 1 47,8 5 40,-12-9-296,10 4 272,-10-4-272,12 12 240,2-2-16,1 3-72,1 2-24,-16-15-128,18 18 104,-1 4 80,0 4 8,-1 2-8,-16-28-184,14 32 176,-1 3-112,-1 1 8,-8 3 48,-4-39-120,12 43 104,-12 0 40,0 4 48,0-2-16,0-45-176,-1 42 144,-10-2-264,-1 2-392,-4-2-728,16-40 1240,-20 39-1913,-3-1-391,-3-3-17,-6-3 385,32-32 1936,-38 34-1832,38-34 1832</inkml:trace>
  <inkml:trace contextRef="#ctx0" brushRef="#br0" timeOffset="2886">459 96 240,'0'0'0,"-1"0"232,1 0-232,-2-1 328,-1 0 16,1 0 56,0-1 32,-2 2-32,1 0 32,0 0-24,-1 0 0,4 0-408,-10 4 368,7 8 48,-11-2 49,3 2 15,11-12-480,-12 16 568,0 3 40,-1 6 32,-1 3-16,14-28-624,-11 31 576,2 5-104,5 1-120,0 5-119,4-42-233,-2 44 168,2 3-80,2 1-16,9-2 24,-11-46-96,14 45 128,3-1 40,3-3-8,5-4 48,-25-37-208,24 31 208,3-5 16,0-6-16,1-4-184,-28-16-24,28 12-456,-2-8-664,1 6-1049,0-10-583,-27 0 2752,25 2-3321,-25-2 3321</inkml:trace>
  <inkml:trace contextRef="#ctx0" brushRef="#br0" timeOffset="2887">1711 136 536,'0'0'0,"-2"-2"592,2 2-592,-1-4 504,-1-5 144,1 6 96,-1 1 64,2 2-808,-1-4 849,1 3 7,0-2 8,0 2-24,0 1-840,0-1 736,0 1-184,3 0-168,-1 0-104,-2 0-280,4 0 257,7 4 39,-8 8 32,12-9-32,-15-3-296,11 16 256,2-4-56,1 2-48,-1 0-32,-13-14-120,12 16 112,3 2-32,-2 1-16,3 0 48,-16-19-112,15 18 160,-1 0 56,1-1 40,-2-2 0,1 0-88,-2-2-240,0 0-392,-2-4-616,-10-9 1080,3 4-1809,9 0-599,-9-1-57,-3 8-231,0-11 2696,4 0-1520,-4 0 1520</inkml:trace>
  <inkml:trace contextRef="#ctx0" brushRef="#br0" timeOffset="2888">2045 111 768,'0'0'0,"0"-1"224,0 1 56,0-2 64,0 2-344,0-1 360,0 1-48,0 0-24,0 0 0,0 0-288,0 0 320,0 0 72,0 0 40,0 0 16,0 0-2040,0 0 3649,0 0-1601,0 0 48,0 0 56,0 0-4137,0 0 7746,0 3-3585,0-3-16,0 0-88,0 0-480,0 0 424,-1 0-47,0 0-65,0 0-48,-1 2-56,1-2 0,-1 0-40,-1 2 0,1-2-8,0 3-48,-1-3 8,1 2-24,2-2-96,-4 3 40,2-1 24,-2 1-32,1 0 0,3-3-32,-3 4 48,-1 6 8,1-8-16,-2 2-8,5-4-32,-4 12 32,-6-8-40,8 9 8,-3-1 8,5-12-8,-11 14 8,7 3 24,-7 2-16,8 3-8,3-22-8,-10 23-8,6 4-8,-5 2-8,5 1-48,4-30 72,-10 32-32,7 1 8,-2-3-8,0 1 64,5-31-32,-5 29 16,0-3 16,1-3 24,0-3 32,4-20-88,-5 20 104,1-3-16,-1-4-8,0-2 32,5-11-112,-9 10 104,7-6 56,-1-1 8,-1 1 0,0 0 40,2-2-16,0-2 16,-2 0-40,1 0 0,1-1 8,1-3-40,-2 1-31,2-1-17,0 0-40,-1 1-8,0-1 8,2 4-48,-1-2 0,0-2 8,1 3-8,0-3 24,0 4-24,0-2 16,0-1-16,0-1-144,0 1-321,0 3 465,0-4-968,2 1-896,-2-1-1137,0 3-360,0-1-647,0 2 4008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6:21.207"/>
    </inkml:context>
    <inkml:brush xml:id="br0">
      <inkml:brushProperty name="width" value="0.04998" units="cm"/>
      <inkml:brushProperty name="height" value="0.04998" units="cm"/>
      <inkml:brushProperty name="color" value="#ED1C24"/>
    </inkml:brush>
  </inkml:definitions>
  <inkml:trace contextRef="#ctx0" brushRef="#br0">69 29 304,'0'0'0,"0"0"320,0-1-192,0-2-80,0-2 8,0 4 0,0-1-24,0 2-32,0-2 16,0 1-24,2 0 24,-2 0 8,0 1-24,3-1 32,-3-1 16,2 1 24,-2 0 16,0 1-88,3-1 104,-3 1 24,0-2 8,0 1-16,0 1-120,2 0 136,-2 0 16,0-1 16,0 1 24,0 0-192,0 0 184,0 0-32,0 0-24,0 0 0,0 0-720,0-1 1312,-1 1-584,1 0 8,0 0 40,0 0-184,-1 0 200,1 0 8,-2 0-16,1 0-32,1 0-160,0 0 136,-1 0-32,1 0 0,-1 2 1,1-2-105,0 3 80,-2-1 8,2 1-16,0 0 0,0-3-72,0 3 80,0 0-16,0 1 0,0 0-24,0-4-40,0 3 40,0 8-24,0-8 0,0 9 0,0-12-16,0 9-16,3 2 32,-1 2 0,-2 0 8,0-13-24,3 15 40,-3 2 8,0 0-48,0 0-192,0-17 192,0 19-472,0 1-297,0-1-215,-1 2 24,1-21 960,-2 22-1440,2-22 1440</inkml:trace>
  <inkml:trace contextRef="#ctx0" brushRef="#br0" timeOffset="1863">75 472 8,'0'0'0,"2"-1"24,-2-3 72,0 4-96,3-4 104,-3 1-40,0 1 24,0 1-48,0 1-40,0-1 24,0 0 64,0 0 24,0 1 64,0 0-176,0 0 216,0 0-24,0 0 0,0 0-8,0 0-968,-1 0 1744,1 0-752,-2 0-16,2 0 32,0 0-224,0 0 248,-1 0-24,1 0-8,0 0-48,0 0-168,0 2 144,0 0-56,0 1-16,0 0 0,0-3-72,0 4 16,0-4-16,0 12 8,0-2 0,0 0-16,-1 2 0,1-12 8,0 13 24,-1 1-16,1 2 24,0 2-96,0-18 64,0 18-352,-2 3-264,1 1-160,1-2-632,0-20 1408,0 0 0</inkml:trace>
  <inkml:trace contextRef="#ctx0" brushRef="#br0" timeOffset="1864">74 900 120,'0'0'0,"-10"0"248,0 3-112,10-3-136,-11 0 128,2 2 32,9-2 40,0 0-40,0 0-160,0 0 152,0 0 8,0 0-8,0 0 24,0 0-816,0 0 1488,0 0-632,0 3 16,0-1 8,0-2-240,0 2 224,0 1-48,-2 0-32,1 7-56,1-10-88,-1 3 56,0 8-24,-1-8-16,0 12-16,2-15 0,-2 11 0,-2 1 16,1 0-8,1 2 8,2-14-16,-2 14 16,0 1 0,1 1-64,0-2-216,1-14 264,-1 17-520,0 0-192,-3 6-48,3-7-424,1-16 1184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6:24.307"/>
    </inkml:context>
    <inkml:brush xml:id="br0">
      <inkml:brushProperty name="width" value="0.04998" units="cm"/>
      <inkml:brushProperty name="height" value="0.04998" units="cm"/>
      <inkml:brushProperty name="color" value="#ED1C24"/>
    </inkml:brush>
  </inkml:definitions>
  <inkml:trace contextRef="#ctx0" brushRef="#br0">31 1 8,'0'0'0,"0"0"48,0 0-48,0 0 24,-2 0 32,1 0-8,0 0 0,1 0-48,-1 2 64,1-2 8,0 0 8,-1 0 32,1 0-112,-2 0 136,2 0 24,-1 0 32,0 0-16,1 0-176,0 0 184,-1 0 8,0 3-32,1-1-40,0-2-120,-2 2 96,2-2-40,-1 3-8,0 0-16,1-3-32,0 4 16,-1 6 8,-1-8 0,1 10 8,1-12-32,-1 4 40,0 11-8,-2-6-24,2 1-16,1-10 8,-1 11 0,0 1 8,1-1 16,0 1-88,0-12 64,0 13-240,0-2-168,-2 4-192,1-5-392,1-10 992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6:32.042"/>
    </inkml:context>
    <inkml:brush xml:id="br0">
      <inkml:brushProperty name="width" value="0.04998" units="cm"/>
      <inkml:brushProperty name="height" value="0.04998" units="cm"/>
      <inkml:brushProperty name="color" value="#ED1C24"/>
    </inkml:brush>
  </inkml:definitions>
  <inkml:trace contextRef="#ctx0" brushRef="#br0">88 15 176,'0'0'0,"0"0"0,0 0 272,0-1-72,0-3-112,2 1 16,1 0-24,-3 2 0,0 0 24,0 0-8,0 1-96,0 0 152,0 0 8,0 0 16,-1 0 0,1 0-176,0 0 184,-2 0-16,1 0-16,0 0 8,1 0-160,-1 0 152,0 2-8,-1-2-16,2 4-40,0-4-88,-1 2 80,0 8-16,0-8 8,-1 9-24,2-11-48,-1 10 40,0 1 0,0 2-16,-2 2-24,3-15 0,-1 16 8,1 2 0,0 2-40,0 3-336,0-23 368,0 24-744,-1 8-568,0-3 352,1-29 960</inkml:trace>
  <inkml:trace contextRef="#ctx0" brushRef="#br0" timeOffset="1971">39 439 256,'0'0'0,"0"-1"176,0-1-96,0-1 24,0 3-104,0-3 88,0 1 32,0-1-8,0 2 16,0 1-128,0-2 176,0 1 0,0-1 24,0 2 8,0 0-208,0 0 200,-1 0 24,0 0 24,0 3-24,1-3-224,-2 2 184,0 9-16,0-7-56,-1 10-16,3-14-96,-2 14 72,0 2-16,1 3-32,-1 2-16,2-21-8,-1 24 8,-1-1 0,0 3-16,1 1-216,1-27 224,-2 28-624,-8 4-280,8-1-744,2-31 1648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06.865"/>
    </inkml:context>
    <inkml:brush xml:id="br0">
      <inkml:brushProperty name="width" value="0.04998" units="cm"/>
      <inkml:brushProperty name="height" value="0.04998" units="cm"/>
      <inkml:brushProperty name="color" value="#ED1C24"/>
    </inkml:brush>
  </inkml:definitions>
  <inkml:trace contextRef="#ctx0" brushRef="#br0">95 103 8,'0'0'0,"3"-4"72,-3-5-16,2 5 24,0-7 40,-2 11-32,3 0-24,-3-1-16,2 0-32,1-1 48,-3 2-64,0-1 88,2 0-16,-2 0 8,3-2-8,-3 3-72,2-1 72,-2-1 0,2-1 0,1 1 8,-3 2-80,0-4 96,0 2 8,0-2 8,2 2 16,-2 2-128,0-4 128,0 0 16,0 1 8,0-1 0,0 4-152,0-2 168,0-1 0,-1 0-16,-1 0 8,2 3-160,-3-1 152,1-2 8,-2 2 16,2 0-8,-2 1-24,4 0-144,-4 0 128,1 0-32,-7 0-40,8 0-16,2 0-40,-5 0 48,0 2-16,-5-2 0,9 3 0,1-3-32,-4 2 16,-1 2 8,1 0-8,-6-1 8,10-3-24,-3 10 32,0-10 0,-7 10 32,8-8 0,2-2-64,-4 4 72,0 6-8,1-8-16,-1 9 8,4-11-56,-2 4 25,-1 7 39,2-8-32,0 11-16,1-14-16,-2 3 24,1 12-16,1-11-8,0 8 8,0-12-8,0 3 8,3 10 8,0-10-16,1 8 16,-4-11-16,4 3 8,5 6 0,-6-6 16,7-1 0,-10-2-24,2 3 24,8-1 32,-8-2 0,9 0 16,-11 0-72,4 0 88,7-1 8,-8-3-16,9-1 8,-12 5-88,4-5 96,8-4 0,-8 5 0,8-7 0,-12 11-96,3-5 96,8-8-8,-9 3-8,2-1-8,-4 11-72,3-12 72,1 1 8,0 0 0,-2 1-8,-2 10-72,0-9 64,0 4 40,0-9-48,-2 9 16,2 5-72,-4-10 72,0 6-56,1-6 32,-7 6-8,10 4-40,-4-4 8,1 0-8,-8 0-16,7 2-32,4 2 48,-5 0-56,-6 0-8,7 2-8,-5 2 24,9-4 48,-4 10-48,-7-8 8,8 9 16,-1-7 0,4-4 24,-5 11-24,0-8 8,1 8 0,2-7 16,2-4 0,-1 12-8,-2-9 0,2 9 0,1-9-16,0-3 24,0 11-8,0-8 16,0 7-16,0-10 8,0 3 0,3 7 0,0-10 8,1 2 0,-4-2-8,4 3 16,-1-1 24,1-2-24,6 0 16,-10 0-32,0 0 48,3 0-8,7-1 8,-8 0 32,-2 1-80,4-4 64,6 0-16,-10 0 8,3-1-8,-3 5-48,4-10 56,-1 6 0,-3-1 0,2-4 0,-2 9-56,0-3 56,0-2 16,0 1-8,0-6-16,0 10-48,-1-3 48,-2 0-16,0-1-32,-1 2 8,4 2-8,-4-3 0,1 1-8,-1 1 8,-1 1-32,5 0 32,-5 0-56,0 0-16,1 3 0,-6 1 0,10-4 72,-3 11-56,0-8 0,-1 8 32,0-7 0,4-4 24,-3 13-32,-1-3 0,3 0 8,0-6-8,1 8 8,0-12 24,0 3-8,0 7 0,0-7 8,3 0 16,-3-3-16,3 4 8,0 0-8,1-1 24,0 0 8,-4-3-32,3 0 24,7 0 48,-10 0-32,4-2 32,-4 2-72,10-2 72,-8-2 0,2-1-8,7 1-32,-11 4-32,2-11 64,0 7-16,1-1 0,-1-5 16,-2 10-64,3-3 48,-1-2-8,-2-6 32,0 8-16,0 3-56,0-4 48,0-1-8,-1 0 0,0 1-32,1 4-8,-3-3 8,1-1 8,-2 1-24,2 2 8,2 1 0,-3 0-8,0 0-8,-1 0-24,0 0 16,4 0 24,-3 3-32,-1 0-24,2 1 16,0 0 0,2-4 40,-1 3-24,0 1 8,1 0 0,0 5-8,0-9 24,0 3-24,0-1 24,4 2-8,-1 0 8,-3-4 0,4 3 0,6 0 8,-8-1 0,2-2 8,-4 0-16,3 0 24,1 0 0,6 0 8,-8-1 0,-2 1-32,4-4 56,6 1-8,-8-2 8,2 0 0,-4 5-56,2-10 48,1 6 24,-1 0 0,-2-1 32,0 5-104,0-10 136,0 7-8,-2 0 64,-2-2-24,4 5-168,-4-4 168,-7 2-40,8-1-64,-9 2-15,12 1-49,-10 0 0,5 0-8,-7 0-57,8 4-271,4-4 336,-4 4-1232,1 9-1048,2-3-2193,1-10 4473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47.103"/>
    </inkml:context>
    <inkml:brush xml:id="br0">
      <inkml:brushProperty name="width" value="0.04998" units="cm"/>
      <inkml:brushProperty name="height" value="0.04998" units="cm"/>
      <inkml:brushProperty name="color" value="#ED1C24"/>
    </inkml:brush>
  </inkml:definitions>
  <inkml:trace contextRef="#ctx0" brushRef="#br0">74 166 208,'0'0'0,"0"2"88,0-2-64,2 2 8,-2 1-16,3-3-24,-3 0 8,4 2-16,-1-2 24,1 0 0,-4 0-8,3 3 48,1-3 16,0 2 0,-1-2 16,1 0 16,-4 0-96,4 0 136,-1 0 32,1 0 48,0 0 0,-4 0-216,3 0 208,0 0 8,-1 0-40,1-1 8,-3 1-184,2-2 168,0-1-16,1-1 48,-1 1-16,-2 3-184,3-4 176,-1 1 0,1-1-96,-1-1 0,-2 5-80,3-10 96,-1 7 0,2-7 48,-1 6 40,-3 4-184,3-10 216,-1 7 24,1-9 17,-1 7 15,-2 5-272,2-12 272,-2 2-8,0 5-40,0-8-24,0 13-200,0-10 152,0 5-48,0-7-24,-1 7-8,1 5-72,-3-10 64,-1 8 8,0-2-16,-1 2-24,5 2-32,-4-3-72,-1 2 0,-5 1 0,7 0-8,3 0 80,-4 2 32,-1 8 16,-5-7 8,8 9 24,2-12-80,-4 3 112,0 13 0,1-2 24,-1-1-16,4-13-120,-1 16 120,0 1 8,1 1-24,0 3-8,0 1 8,0-22-104,2 23 104,2 2-16,-1 1-8,1 2-8,-4-28-72,10 28 48,-8 0 8,2 0-8,5 1-16,-9-29-32,3 29 144,-1-1-8,2-2 24,-2 0 32,-2-26-192,3 24 96,-3-1 72,0-1 8,2-3 8,-2-19-184,0 17 209,0-2-49,0-2-32,-1-2-80,1-11-48,-1 4-88,-2 8-329,0-9-263,-2-1-352,5-2 1032,-5 3-1344,0-1-48,0-2-41,-4 0 41,9 0 1392,-4 2-1520,4-2 1520</inkml:trace>
  <inkml:trace contextRef="#ctx0" brushRef="#br0" timeOffset="1027">48 303 776,'0'0'0,"-3"-1"312,-7-2 0,10 3-312,-4-2 360,-5 1-8,6 1-88,0 0-104,3 0-160,-4 0 80,0 2-32,1 2-32,0 0-8,3-4-8,-1 3-8,1 1-8,0 0-8,0-1 8,0-3 16,4 4 0,8-2 8,-9 1 8,13-3 8,-16 0-24,14 0 16,1 0 8,5 0 0,2-4 8,-22 4-32,22-5 104,2-6-16,0 6 32,3-7 120,-27 12-240,27-5 216,0-7 32,-2 7 24,-2-6-112,-23 11-160,22-3 144,-3-7-16,-4 7-24,-2 0-15,-13 3-89,3-1 104,8-1 0,-11 1-16,3 1-8,-3 0-80,0 0 88,-2 0-40,-1 0-40,-2 0-168,5 0 160,-12 3-417,7-1-271,-9 0-312,2 1-56,12-3 1056,-5 2-1776,5-2 1776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50.363"/>
    </inkml:context>
    <inkml:brush xml:id="br0">
      <inkml:brushProperty name="width" value="0.04998" units="cm"/>
      <inkml:brushProperty name="height" value="0.04998" units="cm"/>
      <inkml:brushProperty name="color" value="#ED1C24"/>
    </inkml:brush>
  </inkml:definitions>
  <inkml:trace contextRef="#ctx0" brushRef="#br0">128 36 8,'0'0'0,"0"-1"96,0-1 24,0 2-120,0-2 128,0 0-32,0 0-8,0 1 16,0 1-104,0-2 72,0 0-16,0 1-8,0 0 8,0 1-56,-1-1 48,1 0 16,0-1 16,0 1-16,0 1-64,0-1 88,-1 0 16,1 0 0,0-2 24,0 3-128,0-1 152,-1 0 16,1-1-8,-2 1-16,2 1-144,-1-1 144,0 0-32,0 0-8,1 1-24,0 0-80,0 0 64,-2 0-16,1 0-8,-1 2 16,-2 0 8,2 2 8,-2 6 8,0-7 40,1 11 16,-7-4 16,8 3 8,-3 2 0,5-15-160,-10 17 192,10-17-192,-4 22 192,-8 1 16,7 2 0,-7 2-31,12-27-177,-4 29 160,-7 2-8,8 2-40,-7 3-32,10-36-80,-2 37 72,-2 1-16,2 4-16,0-1-8,2-41-32,0 42 32,3-2 0,7-2-24,-1-2 24,-9-36-32,11 35 32,1-2-8,3-2 32,0-2-24,-15-29-32,15 27 56,1-4 0,-1 0 16,2-4 24,-17-19-96,16 19 104,0-2 24,-3-3 24,2-2-16,-15-12-136,12 10 160,0-6-8,-1 7 16,-1-9 32,-10-2-200,9 3 192,-5-3 16,8 0-8,-8 0 0,-4 0-200,11 0 208,-9-2 16,2 0 16,-2-2-48,-2 4-192,3-3 192,-1-1-64,-2 0-64,0-5-88,0 6-144,0 0-120,0-2-176,-1 0-200,1 5 664,-3-4-880,2-1-176,-1 2-137,2 3 1193,-4-4-1248,1 2 72,3-12-712,0 14 1888</inkml:trace>
  <inkml:trace contextRef="#ctx0" brushRef="#br0" timeOffset="1477">361 200 424,'0'0'0,"0"-2"144,0-2 72,-2-6 48,2 10-264,-1-2 312,-1-2 8,1-1 24,-2 2-24,3 3-320,-1-4 312,0 2-8,1 0-32,-2 1-8,2 1-264,0 0 248,0 0-64,0 0-16,0 0-24,0 0-888,0 4 1624,0 6-712,0-7 25,-1 13-1,1-16-192,0 12 200,0 3-16,-1 2 0,1 2-24,0-19-160,0 22 168,0 0-32,0 3-24,0 0 0,0-25-112,0 26 80,4 0-8,-1 2-8,7-1 0,-10-27-64,2 27 64,2-3-8,8-1 24,-8-2-8,-4-21-72,13 21 88,-3-2-8,1-2-24,-1-1-104,-10-16 48,10 14 0,-7-3 56,11-2 16,-11-5 168,-3-4-240,14 4 256,-11-1 40,11-3 16,-5 0 32,-9 0-344,4-3 176,11-7-56,-6 5 8,-5-8-72,-4 13-56,13-11 224,-9-3 17,7 0-33,-9-2 0,-2 16-208,10-17 160,-7 0-24,0-2-24,1-1 32,-4 20-144,4-21 112,-1-3-16,0-2 8,-3-1-32,0 27-72,0-28 56,0 0-32,-2 2-8,-2-1-32,4 27 16,-11-27 0,1 0 16,5 2-32,-10 2-24,15 23 40,-11-20 96,-2 4-40,0 3-24,-1 8-32,14 5 0,-13-10-224,-1 9 8,1 1 120,0 3 32,13-3 64,-12 9-72,-1 3 40,4 2-120,4 0 24,5-14 128,-11 17-40,8 3-32,1-1 64,2 1-8,0-20 16,0 18 16,4 2-24,10-3 48,0 0 0,-14-17-40,15 14-88,2-2 32,3-2-16,1-6-144,-1 7 144,2-9 16,0 1 0,-22-3 56,23 0 120,-23 0-120,22 0 128,-1-2-8,0 0-56,-4-2-312,-17 4 248,15-9-801,-1 5-871,-4 0-448,-7-5 15,14 4-543,-17 5 2648</inkml:trace>
  <inkml:trace contextRef="#ctx0" brushRef="#br0" timeOffset="1478">1049 128 848,'0'0'0,"-1"-2"408,-1-2 48,-2-5 88,4 9-544,-2-2 552,-1 1-56,1 0-104,1 0-88,1 1-304,-2 0 232,1 2-16,-1 2-24,-1 9-23,3-13-169,-3 11 144,-1 1-8,0 2-8,1 0-24,3-14-104,-10 17 104,6 0-24,-5 3-32,4 1 8,5-21-56,-14 20 56,5 2 16,-2 0 16,1 0 16,10-22-104,-12 22 96,1-1 0,0 0-8,-3 0-16,14-21-72,-12 18 16,-2 1-112,-1-4-176,0 0-176,15-15 448,-14 12-592,2-1-113,1-7-87,1 8 0,10-12 792,-5 2-800,-6 2 152,6 7 8,2-11 136,3 0 504,0 0 0</inkml:trace>
  <inkml:trace contextRef="#ctx0" brushRef="#br0" timeOffset="1479">759 249 712,'0'0'0,"0"0"0,-4-4 296,-6-8 88,7 2 40,-2 7 0,1-2-16,0 1 0,1 2 8,2 0 40,-1 1 16,2 1-472,0 0 449,0 0-41,3 0-56,0 0-40,-3 0-312,13 3 312,-4 0 56,3 7 8,3-6-16,-15-4-360,16 11 320,2-8-80,3 13-24,2-6-40,-23-10-176,23 12 120,-1 0-24,-1 3-16,-2-2-8,-19-13-72,20 16 80,-3 1 0,-2-1 8,0 1 0,-15-17-88,12 17 112,-1-1 24,0-2-15,-7 0-130,-4-14 9,10 11-328,-8-1-384,0-7-592,1 7-496,-3-10 1800,2 0-1849,-2 4 281,3-2-192,-3-2 1760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59.574"/>
    </inkml:context>
    <inkml:brush xml:id="br0">
      <inkml:brushProperty name="width" value="0.04998" units="cm"/>
      <inkml:brushProperty name="height" value="0.04998" units="cm"/>
      <inkml:brushProperty name="color" value="#ED1C24"/>
    </inkml:brush>
  </inkml:definitions>
  <inkml:trace contextRef="#ctx0" brushRef="#br0">1 381 8,'0'0'0,"0"-4"8,3 0 24,1-9 0,7 10 8,-11-1 32,0 0 16,0 4-88,2-3 112,1-1 0,-3 0 16,0 1 16,0 3-144,2-4 144,-2 0-8,0 2-8,0 0 24,0 2-152,0-2 144,0 1 16,0 0 24,0 0 8,0 1-192,0-1 192,0-1 8,0 1 0,-1 0-16,1 1-184,-1-1 200,-1 1-8,1-2 16,1 2-208,-1 0 200,1 0-200,0-1 208,0 1 16,-1 0 0,1 0 8,0 0-232,0-1 209,0 1 7,-1 0 0,1-1-8,0 1-208,0 0 200,0 0-16,0 0-56,0 0-32,0 0-704,0 0 1280,0 0-656,0 2 0,0 2 24,0-4-40,0 12 24,0-2 24,2 2-8,0 4-16,-2-16-24,3 18 32,1 2-16,-1 3 0,1 2-8,-4-25-8,3 28 0,1 0 32,6 0-8,-8 0-8,-2-28-16,4 28 32,0-2-16,-1 1 8,0-2 16,-3-25-40,3 23 40,0 0 16,-1-2 0,1-2-8,-3-19-48,2 18 72,1-4-16,-1-2 32,-2-2 24,0-10-112,2 4 128,-2 5 16,0-9 32,0 3-24,0-3-152,0 2 176,3-2 48,-3 0 0,0 0 48,0 0-272,0 0 256,0 0-32,0-1-48,0-3-40,0 4-136,2-3 89,-2-2-130,3-5-263,-3 7-432,0 3 736,2-10-1360,-2 6-536,3-6-153,-3 10-79,0 0 2128,0 0 0</inkml:trace>
  <inkml:trace contextRef="#ctx0" brushRef="#br0" timeOffset="1868">318 522 216,'0'0'0,"-1"-2"144,0-2 40,0-6 56,-2 9 16,2-1-8,-2 1-32,2-1-16,1 2-200,-1-1 176,1 0-24,0 1-56,0 0-24,0 0-72,0 0 72,0 0-8,2 2 32,2 1-16,-4-3-80,10 2 80,-7 1-8,10-1-8,-1-2 16,-12 0-80,13 0 56,2 0 0,1 0 8,1 0-16,0 0 16,1-1-16,0 0 0,2-3-8,0 0-16,0 1 0,-1-1-8,1 0 16,-20 4-32,16-3 24,-2-1 8,-3 0 8,-1 2-24,-10 2-16,4-2 48,7 0 8,-9 1-8,0 0-8,-2 1-40,3-1 48,-3 1-8,0 0 8,0-2-24,0 2-24,0 0-72,0 0-184,0 0-216,-1 0-192,1 0 664,-3 0-776,0 0 96,3-3-184,0 3 864</inkml:trace>
  <inkml:trace contextRef="#ctx0" brushRef="#br0" timeOffset="1869">803 248 248,'0'0'0,"3"-4"176,-3 4-176,3-14 240,-1 4 32,-2 7-8,0-1-56,0 4-208,0-2 160,0 0-40,0 2-40,0 0-32,0 0-48,3 0 56,-1 0-8,-2 3 16,2 7 24,2-8-16,-4-2-72,4 10 96,-1 0-8,1-1-8,0 3 0,-4-12-80,3 14 64,0 2 0,-1-1 0,1 2-8,-3-17-56,0 20 56,2 2 0,0 0-8,1 2 8,-3-24-56,0 26 48,0-1 8,0 2-16,2-3 0,-2-24-40,3 23 40,-1-1-16,1-1 16,-1-3 16,-2-18-56,4 19 56,5-4 16,-6-1 8,7-2 8,-10-12-88,3 11 80,8-1 24,-7-7-8,8 7 8,-12-10-104,3 0 120,9 4 16,-9-4 32,10 0 16,-10 0-7,9-3-41,-8 0 0,9-7-24,-13 10-112,4-4 104,9-8 8,-9 2-8,7 1-24,-11 9-80,2-11 72,8-2-8,-7 0-16,0-2 16,-3 15-64,10-15 56,-10-1 0,2-2 0,1-2 8,-3 20-64,0-22 48,0-1 0,0-2 0,0-2-32,0 27-16,-1-27 24,-2 1-8,0 2-16,-1 1-16,-1 0 24,0 1 8,0 1 0,-4 2 8,5 0-40,-1 4-24,-6 2-8,7 3 40,4 10 8,-4-5-40,-7-5-40,7 9-16,-7-1-48,11 2 144,-5 0-152,-7 0 32,1 3 32,1 1 0,10-4 88,-9 13-48,-1-3 8,0 1 0,0 2 32,10-13 8,-9 13 0,4 1 16,-6 0 0,7 2 16,4-16-32,-4 15 40,1 1 8,0-1 8,2 0-24,1-15-32,-1 15 32,1-2 0,0 0-24,4 1 40,-4-14-48,11 12 40,-9-1 0,10-1 8,-2-7-16,-10-3-32,10 14 48,1-11-8,1 1-24,1 6 24,-13-10-40,14 0 40,-1 0 16,0 0 24,1-1-8,-14 1-72,14-3 72,2-7-48,0 7 0,0-8-16,-16 11-8,14-10 0,2-1 40,-2 1 8,0-2 8,-14 12-56,14-11 56,-2-1-56,-2 0-232,-1 0-344,-9 12 576,10-11-1129,-6 0-303,5 6-8,-11 5 280,2 0 1160,0-5-480,0 5 480</inkml:trace>
  <inkml:trace contextRef="#ctx0" brushRef="#br0" timeOffset="1870">1202 27 8,'0'0'0,"0"-4"32,0-1 32,0-6 48,0 9 40,0 2-152,-1-2 184,-1 0 8,2 1 24,0 1-32,0 0-184,0 0 160,0 0-16,0 3-8,4 0 16,-4-3-152,4 11 152,7-1-8,-8 2-8,9 3 0,-12-15-136,10 17 128,0 2 8,1 4-16,1 4 0,-12-27-120,11 32 112,0 2-16,-1 4-8,-7 2-8,8 1-8,-8 3 24,-3 3 48,0 0 32,0-47-176,0 43 200,-4-1 24,-9-6-8,1 0-32,12-36-184,-15 34 104,-3-1-208,-2-3-176,-3-1-176,23-29 456,-26 27-624,-1 0-88,-3-2-40,0 0 40,-4-1 240,0-2 0,34-22 472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10.603"/>
    </inkml:context>
    <inkml:brush xml:id="br0">
      <inkml:brushProperty name="width" value="0.04998" units="cm"/>
      <inkml:brushProperty name="height" value="0.04998" units="cm"/>
      <inkml:brushProperty name="color" value="#ED1C24"/>
    </inkml:brush>
  </inkml:definitions>
  <inkml:trace contextRef="#ctx0" brushRef="#br0">149 29 8,'0'0'0,"-1"0"48,-3 0 48,-6 0-8,10 0-88,-2 2 80,1-2 8,1 0 16,0 0-16,0 0-88,0 0 96,0 0-40,0 0-16,0 0-24,0 0-224,0 0 440,0 0-224,2 0 8,-2 0 8,0 0-24,2 0 24,-2 0 0,3 0-24,-3-1 8,0 1-8,2 0-8,-2 0 16,0-1 0,0 1 0,0 0-8,0 0 8,0 0 0,0 0 0,0 0-16,0 0-8,0 0 24,0 0-16,0 0 24,0 0 0,0-1 8,3 1 24,-3 0-48,0-2 32,0 2-16,0-1 16,0 0 0,0 1-32,0-1 64,2 1 24,-2-2-24,0 2-24,0 0-40,0-1 40,3 1-16,-3 0 0,0 0 16,0 0-40,0 0 32,0 0 0,0 0 0,0 0 8,0 0-176,0 0 328,0-1-136,0 1-8,0 0 16,0 0-64,-2 0 64,2-1 0,0 0 8,-1-1-8,0 1-8,0 0 16,0 0-8,-1 0 0,2 1-64,-1-2 56,0 1 8,0 1-8,-1-1-8,2 1-48,-2 0 48,0 0-8,-1 0-16,0 0 16,3 0-40,-4 0 32,1 0 0,0 0 8,-1 0-8,4 0-32,-4 0 40,1 0 0,-1 0 8,1 0-8,3 0-40,-4 0 32,-1 0 0,1 2 0,1 1-16,3-3-16,-5 2 16,1 1 0,1-3 0,-1 2-8,4-2-8,-4 4 16,1-2-8,-1 2 0,0-2 8,4-2-16,-2 3 16,-2 0-8,2 0 0,-2 0 8,0 1 0,4-4-16,-2 4 0,-2-1 16,3 1 0,0 0 8,1-4-24,-1 3 32,-1 7 8,1-10-8,0 4-8,1-4-24,-1 3 16,0 7 8,1-10-16,-2 4-8,2-4 0,-1 3 8,1 7-16,0-10-8,0 4 8,0-4 8,0 3-16,0 1 24,0 0 8,0-2 0,0-2-16,0 3 16,0-1 0,0 0 0,0 1 0,0-3 0,0 2 16,3 1-8,-3-3 0,0 0-24,2 2 32,0 1-24,-2-3 8,3 2 8,-3-2-24,2 0 8,1 0 16,-1 3 8,1-3-16,-3 0-16,2 2 32,1-2 8,-1 0-24,2 0 24,-4 0-40,2 0 32,2 0-16,-1 0 16,1 0-16,-4 0-16,4 0 8,-1 0 8,1 0-8,0-1 0,-4 1-8,3-1 0,0 1 8,-1 0-8,1-2 16,-3 2-16,3 0 8,0-1 8,0 0-8,0 1 0,-3 0-8,2-1 8,1-1-8,-1 1 16,0 1 0,-2 0-16,4-1 16,-1 0-8,-1 0 8,0-1 8,-2 2-24,3-1 16,-1 0 8,2-2-8,-2 2 0,-2 1-16,3-2 24,-1-1-8,2 0 16,-2 0 8,-2 3-40,4-2 48,-2-2-8,1 2-24,-1-1 1,-2 3-17,3-3 0,-3 0 16,2 0-8,1 0 0,-3 3-8,0-3 24,2 0-24,0 1 8,-2-1 8,0 3-16,3-2 0,-3-1 16,2 1-8,-2-1 8,0 3-16,0-3 16,0 0 8,3 1 0,-3 0-16,0 2-8,0-3 16,2 1-8,-2-2 16,0 2-8,0 2-16,0-4 16,3 0 8,-3 2 8,0-2 0,0 4-32,0-2 32,2-1-8,-2 1 8,0-1 8,0 3-40,0-2 48,0 1-8,0-2 16,0 1 8,0 2-64,0-3 72,0 1 16,0 0 16,0-1 0,0 3-104,0-1 96,-1 0 16,0 0-24,-2-2 8,3 3-96,-2-1 88,-2 0-24,2-1 0,-2 1-16,4 1-48,-4-1 64,1 0-32,-2 1 0,0 0-16,5 0-16,-10 0 24,8 0-8,-2 0 0,-1 0 0,5 0-16,-9 0 0,7 2 8,-3-2-8,1 3 0,4-3 0,-5 2 16,0 1-16,0-1 0,1-2 8,4 0-8,-5 2 0,5-2 0,-3 3 8,-1-1 0,1 1 0,1-3 8,2 0-16,-3 2 8,1 1-8,-1-3 0,3 0 0,-3 0-8,3 0 8,-2 2-8,-1 0 24,1-2-16,0 3 16,2-3-16,-2 0 16,0 2 0,0 1-16,-1-1 0,3-2 0,-4 3 0,2-1 0,1 2 8,-2-2 16,3-2-24,-2 4 24,1-1 0,-2 0 0,2 1 16,1-4-40,-2 3 40,0 1-8,1-1 0,0 1-16,-1 0 0,0-1 0,1 1 0,0 0 0,0-1 16,-1 0-24,2 0 8,0 0 0,0-3-16,0 2 0,0 1 8,0-1-32,0 2 8,0-4 16,0 2-24,0 1 0,0-1 56,3 1-16,-3-3-16,0 2 16,2-2-8,1 2-8,-1 1 16,-2-3-16,3 2 16,-3-2-8,2 3 8,0-1-16,-2-2 0,0 3 24,3-3-16,1 0 0,-2 2 24,-2-2-32,4 0 16,-1 0 24,1 0 0,7 0-16,-9 0 24,2 0-24,7 0 8,-9-1 0,8-2-16,-7 1 40,8-2-24,-8 2 8,7-1 0,-8 0-24,9-1 24,-8 1 16,-3 3-56,11-4 56,-9 0 16,2 1-24,7-1-32,-11 4-16,0-4 8,3 1 8,1-1 16,-2 0 0,-2 4-32,3-3 40,-1-1 0,-2 0-8,3 1 8,-3 3-40,0-4 56,0 0-8,0 1-8,0-1 8,0 4-48,0-4 40,0 1-8,0 0-8,0 0 0,-1-1-8,-1 2 0,0-1 0,-1 2-24,2-1 24,-2 0-8,-1 1-16,0-1 48,4 2-40,-3-2 0,-1 0 8,-6 1 8,9-2-16,1 3 0,-4-1-8,1 0-8,-2 1 0,0 0 0,5 0 16,-4 0-16,-5 0 0,6 0-8,0 0 0,3 0 24,-4 2-16,-1 1 8,0-3 8,1 2-8,4-2 8,-4 3-8,0-1 0,0 1-16,1-1-16,3-2 40,-4 4-40,0-1 8,1 1 0,0 7-8,3-11 40,-2 2-8,-1 8-32,1-6 24,0 5 16,2-9 0,-3 3-16,1 7 32,0-8-24,1 2 8,1-4 0,-1 9-32,1-9 32,-1 0-24,1 3 0,0-1 16,0-2 8,0 3 16,0-3-16,0 0 24,0 0 0,2 0 8,-2 0-32,4 0 48,0 0-16,-1 0-8,1-1 32,-4 1-56,11-4 40,-9 0 24,8-1 0,-6-4-48,-4 9-16,11-3 48,-8-2-8,7-4 0,-8 5 0,-2 4-40,3-5 40,-1 0 0,-2 0-16,0 0 24,0 5-48,0-4 16,0 0-8,-1 0-16,-1 2-32,2 2 40,-4-3-72,-6 2 8,7 1-8,-7 0-16,10 0 88,-5 3-64,-8-1 16,3 2 0,0 5 16,10-9 32,-5 3-16,-7 1 0,8 6 0,-5-7 0,9-3 16,-2 4-16,-1-1-8,2 1-8,-1 0-8,2-4 40,0 3-24,0 0 0,3-1 16,-1 0 8,-2-2 0,4 3-8,0-3 8,-1 2-8,8-2 8,-11 0 0,3 0 16,6 0-16,-6 0 24,6-1-8,-9 1-16,3-1 8,1-3 8,5 1-8,-9 0 16,0 3-24,3-3 40,0-1-8,0 0 8,-3 1 0,0 3-40,0-4 40,0 1 16,0 0-32,-1 0 8,1 3-32,-3-2 8,0 0 8,-1 0-24,0 1-8,4 1 16,-5-1-32,0 1-8,2 0 0,-7 0 0,10 0 40,-2 2-48,-2 2 8,-1 0-8,1 5-8,4-9 56,-3 3-72,0 8 0,2-8 16,0 7-24,1-10 80,0 4-72,0 6 16,0-8 0,4 2 56,-4-4 0,2 3 16,2 1-16,5 0 8,-6-2 8,-3-2-16,10 2 16,-8-2 16,8 0 8,-8 0 0,-2 0-40,10-1 64,-8-2-8,2-1 0,7-1-8,-11 5-48,2-5 80,2 0 0,6-4 0,-10 5 0,0 4-80,2-10 48,1 7 0,-3-8-8,2 7 24,-2 4-64,0-10 40,0 7-16,0-2 8,-1 0 0,1 5-32,-1-5 16,-3 0 0,0 1-40,0 1-16,4 3 40,-10-1-56,6 1-48,-1 0 16,-6 2 0,11-2 88,-3 4-72,-10 7 8,9-8-16,-7 12 0,11-15 80,-4 11-88,0 0 24,1 1-16,1-1 8,2-11 72,-1 11-56,1-1 8,0-1 40,3 1 0,0-6 8,8 5 24,-7-9-8,7 4 8,-7-1 16,9-3 24,-9 0 8,8 0 0,-9-2 8,-3 2-80,15-3 80,-11-8-8,7 7 0,-8-7 0,-3 11-72,4-5 80,6-6 8,-8 6 48,1-7-8,-3 12-128,2-5 128,-2-7 8,0 7-48,-1-6-16,1 11-72,-3-3 56,0-2-32,-1 0-24,-6 1 8,10 4-8,-3-1-32,-7 0-16,5 1-40,-8 0-104,13 0 192,-4 2-456,-9 2-480,9 8-528,-7-2-409,11-10 1873,-15 16-2568,14-4 912,1-12 1656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7:52.983"/>
    </inkml:context>
    <inkml:brush xml:id="br0">
      <inkml:brushProperty name="width" value="0.04998" units="cm"/>
      <inkml:brushProperty name="height" value="0.04998" units="cm"/>
      <inkml:brushProperty name="color" value="#ED1C24"/>
    </inkml:brush>
  </inkml:definitions>
  <inkml:trace contextRef="#ctx0" brushRef="#br0">66 257 464,'0'0'0,"0"-4"304,2-5 64,-2 4 120,0 5-488,3-11 584,-3 10 24,0-3-32,-1 1-64,1 3-512,-2-2 488,2 1-39,-1 0-65,1-1-32,0 2-352,0-1 248,0 0-72,0 1-48,0 0-32,0 0-96,0 0 64,3 2 8,-1 2-32,2 8 8,-4-12-48,3 10 40,0 3 0,1 3 16,-1 4-8,-3-20-48,4 23 40,-1 0 16,1 1 8,6 2-16,-10-26-48,0 24 48,4 2-24,-1-1 16,1 1 16,-4-26-56,3 24 88,1-1 16,0 0 16,-1-1 0,-3-22-120,3 19 104,-1-1 40,1-1-24,-1-4 8,-2-13-128,0 12 112,3-2-88,-3-6-72,0 7-128,0-11 176,2 2-336,-2 1-168,2-1-176,1-2-232,1 0-217,-2 0 1,0-1 64,1-2 192,-3 1 288,2-8-48,-2 10 632</inkml:trace>
  <inkml:trace contextRef="#ctx0" brushRef="#br0" timeOffset="1">14 457 584,'0'0'0,"0"0"0,-2-3 336,0-7 96,-2 7 96,3-2 88,1 5-616,-2-4 608,2 4-608,-1-1 544,-1 0-80,2 1-128,0 0-128,3 0-55,0 0-49,10 0-16,-10 2-24,-3-2-64,17 0 56,-3 3-24,1-3-16,4 0 32,-19 0-48,18 0 56,3 0-8,1 0 8,-2-2 0,-20 2-56,21-1 48,-3-1 32,0-2 16,-2 1 8,-16 3-104,15-4-8,-2 0-344,-1 1-489,-2-2-343,-10 5 1184,10-5-1256,-8 1 248,9-6-96,-11 10 1104</inkml:trace>
  <inkml:trace contextRef="#ctx0" brushRef="#br0" timeOffset="9387">443 0 32,'0'0'0,"-2"0"88,-2 0 16,-1 3 8,-4-1 16,9-2 32,-2 0-8,2 0-152,-3 2 160,-1 1 24,0 8 16,-5-1 40,9-10-240,-4 12 296,-6 4 40,5 3 32,-7 4 16,12-23-384,-9 28 368,4 3-8,-6 4-8,8 4 0,3-39-352,-3 44 313,1 2-41,2 1-56,0-47-216,0 48 168,0-48-168,4 45 144,9 1 0,-2-3 8,4 1 8,3-4 24,2-4 16,0-3 0,4-5 24,-24-28-224,24 24 240,1-3 0,1-4-8,-26-17-232,24 14 168,-24-14-168,25 3 72,-1 8-280,0-11-496,0 0-576,-1-1-473,-3-3 89,1-7-360,-21 11 2024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04.955"/>
    </inkml:context>
    <inkml:brush xml:id="br0">
      <inkml:brushProperty name="width" value="0.04998" units="cm"/>
      <inkml:brushProperty name="height" value="0.04998" units="cm"/>
      <inkml:brushProperty name="color" value="#ED1C24"/>
    </inkml:brush>
  </inkml:definitions>
  <inkml:trace contextRef="#ctx0" brushRef="#br0">4 338 8,'0'0'0,"-1"-1"8,0-3 48,1 4-56,-1-5 80,1 2 64,0-1 24,0 0 16,0 2 32,0-1 16,0 1 24,2 1-24,-2 1-232,3-1 200,-1-1-24,1 2-8,0 0 24,-3 0-192,4 0 176,-4 0-176,10 0 168,-8 3-24,9 0-8,-11-3-136,4 10 144,-4-10-144,12 3 152,-2 8 8,-1-2-16,1 3-8,-10-12-136,11 14 120,0 0-48,1 4-16,-1-3-16,1 1-8,-1 2 24,3-2 16,-2 1 32,-12-17-104,13 17 128,0-2 24,0-3 17,-1 0-9,-12-12-160,11 4 80,-2 9-168,1-10-241,-6 0-375,-4-3 704,11 3-1032,-8-3-32,7 0 160,-7 0 360,-3 0 544,3 0-248,-3 0 248</inkml:trace>
  <inkml:trace contextRef="#ctx0" brushRef="#br0" timeOffset="1">379 303 8,'0'0'0,"0"-2"24,0 1 48,0 1-72,-1-2 104,-3 1 24,4 1-128,-2-2 120,-2 2 0,2 0 8,-2 0 8,4 0-136,-3 3 152,-2-1-8,0 2-16,0 0-8,5-4-120,-10 11 104,9-9 0,-3 8-8,0-7-16,4-3-80,-4 11 64,0-7-16,1 12 0,-1-5-8,0 3 16,1 2-8,-2 1 0,-5 3 0,10-20-48,-4 22 40,-7 1 16,2 2 0,-1 2 0,10-27-56,-10 27 64,0 3-16,1 2-8,-2 0 16,11-32-56,-11 30 48,0-1 8,1-4 24,0-2-8,10-23-72,-4 22 80,-7-4 0,7-2 8,-1-3 8,5-13-96,-10 11 96,7-7 16,-1 7 8,0-9 16,4-2-136,-2 2 152,-1-2 24,2 3 32,0-3 8,1 0-216,-1 0 208,0-1-7,-1-3-57,1 0-40,1 4-104,-1-3 64,0-7-128,0 6-208,1-1-281,0 5 553,0-9-880,0 5-192,0 0 24,-2 2 280,2 2 768,0-4-456,0 4 456</inkml:trace>
  <inkml:trace contextRef="#ctx0" brushRef="#br0" timeOffset="1458">484 6 8,'0'0'0,"-1"0"0,0 0 0,-3-1 0,1 1 0,1-2 0,0 2 8,2 0-8,-3-1 16,1 1 0,-1 0 16,1 0 0,2 0-32,-3 0 40,1 0 8,1-1 0,-2 1 16,3 0-64,-1 0 72,0 0 0,0 0 16,1 0 8,0 0-96,0 0 112,0 0 8,0 0-8,0 0-8,0 0-552,0 0 992,0 0-464,0 0-8,0 0-16,0 0-808,0 0 1560,0 0-744,0 0 8,0 0-1016,0 0 1976,0 0-936,0 0-1224,0 0 2352,2 2-1136,1-2-16,-1 3 0,0-1 8,2 1-24,0-1-8,-4-2-48,11 4 40,-11-4-40,2 3 32,10 8 8,-8-7 0,11 8 8,-15-12-48,9 10 32,2 1 16,1 2-24,-1 2 0,-11-15-24,14 17 32,-2 2-8,0 3 8,1 3-8,-13-25-24,13 28 40,-1 1 8,-1 4-16,0 2 16,-11-35-48,9 38 32,-5 3 16,8 3 16,-9 0 8,-3-44-72,2 43 96,-2 4-8,0-1 24,-4-1 0,4-45-112,-9 41 112,4-2-8,-10-5-8,4-3 8,11-31-104,-12 28 112,0-3 0,-1 0 8,-2-2-8,2-4 0,-2 1 8,2-4-7,-1-2-17,2 1 0,0-4-8,0 0-24,1-8 32,1 10-8,5-10 0,-7 8 8,8-8-24,4-3-72,-9 3 80,5 1 16,0-2 8,1 1 16,3-3-120,-3 0 96,2 0 16,0 0 16,1 0-32,0 0-96,0 0 112,0 0-40,0-1-32,2-1 0,-2 2-40,3-3 40,-1-1-16,0 0 8,1 2 0,-3 2-32,0-4 8,2 1 8,-2-1 8,0 2-16,0 2-8,0-3 8,0 0 0,0 0-24,0-1-72,0 4 88,0-2-192,0 0-200,0-1-240,0 2-249,0 1 881,0-1-1024,0-1-32,-1 1 104,0 1 144,1 0 808,-11 3-648,11-3 648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29.253"/>
    </inkml:context>
    <inkml:brush xml:id="br0">
      <inkml:brushProperty name="width" value="0.04998" units="cm"/>
      <inkml:brushProperty name="height" value="0.04998" units="cm"/>
    </inkml:brush>
  </inkml:definitions>
  <inkml:trace contextRef="#ctx0" brushRef="#br0">61 524 456,'0'0'0,"0"0"0,-3-1 136,0-1-40,0-2 88,1 0 16,-1-1 32,2 2 16,-1-1-16,0 0 48,1 2 40,1-2 56,0 2 24,0-1 48,0 3-448,0-2 464,0 0 0,0-1-7,0 2-25,0 1-432,0-1 384,0 0-56,0-1-40,0 2-48,0 0-240,0 0 184,-1 0-32,1 0-48,0 0-40,0 0-64,0 0 40,0 3 8,-1 0 0,-1 10-8,2-13-40,-1 9 56,0 5 0,0 2-16,-2 2 16,3-18-56,-2 20 40,1 1 0,-2 2 8,1 2-16,2-25-32,-3 25 40,1 2-24,1 0 8,0 0-8,1-27-16,0 26 32,0 0-24,2-1 8,2-1-8,-4-24-8,3 23 8,8-3 32,-7 0 8,7-2 8,-11-18-56,4 16 64,10-1-24,-10-5 8,10 1 8,-14-11-56,10 10 48,0-6 16,-6 8 0,6-10-8,-10-2-56,4 4 80,0 0 16,7-2 24,-9-2 56,-2 0-176,3 0 200,0 0 49,1-1-9,6-3-32,-10 4-208,0-9 192,3 5-32,1-8-8,0 2-24,-4 10-128,3-10 128,1-1-8,0-1-8,-2-1 8,-2 13-120,2-15 88,1-1 16,-3-1 0,2-1-24,-2 18-80,0-21 128,3-1-24,-3-1 0,0-2 8,0 25-112,2-26 72,-2-1-16,3-2-16,-3 1-16,0 28-24,2-29 16,-2 2-8,0 3-8,0 1 8,0 23-8,0-21 0,0 3 8,-1 2 16,-2 3-24,3 13 0,-2-13 0,-2 2-16,1 2 8,-2 4-8,5 5 16,-5-10-8,0 6-24,0 1-8,-5-1-16,10 4 56,-3-1-104,-2 0 8,-6 1-32,7 0 8,4 0 120,-12 0-120,7 3 16,-7 7 24,7-7 24,5-3 56,-12 3-32,2 9-24,5-8-16,-7 9 8,12-13 64,-5 10-64,-7 0 0,9 1 32,-7 1 16,10-12 16,-4 12-16,1 2 16,-2-1 16,0 2-16,5-15 0,-4 14 24,1 1-16,-1-1 16,1 1 0,3-15-24,-1 16 16,0-2 16,1-1 0,0 0 8,0-13-40,4 12 40,-1-2 0,8 1 16,-7-1 24,-4-10-80,11 3 88,-1 12 16,-1-13 16,3 2 0,-12-4-120,14 4 112,-14-4-112,13 3 112,3-3-16,0 0 0,-16 0-96,16 0 96,-16 0-96,16-3 88,-1-2 8,1-5-8,-2 5 16,-14 5-104,13-11 104,-1 6 16,-1-7 0,-1 2 8,-10 10-128,3-9 128,8-2 16,-8-2-104,1 0-176,-4 13 136,9-15-456,-9 0-424,4-1-608,-2-1-833,-2 17 2321,3-16-2656,-3 4 255,0-4-255,0 16 2656</inkml:trace>
  <inkml:trace contextRef="#ctx0" brushRef="#br0" timeOffset="2427">423 460 72,'0'0'0,"0"-4"224,3-1-96,-3 5-128,0-11 88,2 8 8,1 0-16,-3 1 24,0 2-104,2-3 96,0 0 0,1 0 0,-3 0 24,0 3-120,2-4 152,-2 4-152,3-4 184,-1-1 0,1-4-16,-3 9-168,2-4 168,2-6-16,-2 7 24,2-7-16,-4 10-160,3-4 176,-3 4-176,3-11 176,1 6 16,-1-7 16,1 7 32,-4 5-240,4-13 272,-2 3 16,0-2 48,1 0 41,-3 12-377,2-14 384,-2 2 56,0 1 8,0 0 0,0 11-448,0-9 416,-1-2-64,-3 1-80,0 6-72,4 4-200,-10-12 160,6 8-56,-7-6-24,6 7-32,5 3-48,-13-4 24,2 1-16,1 2-16,-1-1-16,11 2 24,-12 0-48,1 0 0,0 3 16,1 0 0,10-3 32,-9 11-24,5-7 0,-7 7-16,7-7 16,4-4 24,-3 13-32,-1-1 24,1 0 24,1 4 16,2-16-32,-1 18 64,1 1-8,0 0 8,3 1-8,-3-20-56,3 20 48,9 2 8,-8 1-8,7 1 24,-11-24-72,4 25 40,8-1-16,-9 4 16,8 0-24,-11-28-16,3 30 24,0 0 8,10-1-16,-11 2 8,-2-31-24,4 29 48,5 1 16,-9 1-32,4-2 16,-4-29-48,4 28 56,-2-2 16,1-1 48,-1-3 0,-2-22-120,0 21 128,2-3 9,-2-2-9,0-2 0,0-14-128,-1 14 72,0-3-152,-1-8-184,-1 10-273,3-13 537,-2 0-880,-1 3-328,2 0-208,-1-3-17,2 0 1433,-3 0-1328,0 0 264,0-4-416,3 4 1480</inkml:trace>
  <inkml:trace contextRef="#ctx0" brushRef="#br0" timeOffset="2428">280 669 864,'0'0'0,"-15"0"224,3 0 80,12 0-304,-13 2 368,2 1 0,9-3 8,1 0-16,1 0-360,-1 0 336,0 0-48,1 0-24,0-1-56,0 1-208,2 0 184,8-2 0,-6 0 8,11-2-7,-2 1-1,1-8 0,2 6-40,2-8-24,-18 13-120,18-10 80,1-1 24,-1 1 8,-1 5 16,-17 5-128,17-12-48,-1 7-576,-2-7-465,0 8-207,-14 4 1296,10-9-1136,-1 5-392,-9 4 1528</inkml:trace>
  <inkml:trace contextRef="#ctx0" brushRef="#br0" timeOffset="2429">737 248 784,'0'0'0,"0"-1"88,0 1-88,0-4 88,0-1 0,0 2 48,3-1 8,-3 4-144,0-4 152,0 2 8,0-2 0,0 3 0,0 1-160,0-3 144,0 2 8,0 0-8,0-1 24,0 2-168,0-2 184,0 1 8,0-1 64,0 1-8,0 1-248,0-2 288,0 1 24,-1 0 0,1 0 57,0-1-9,-2 2 8,1 0 8,0 0-32,1 0-344,-1 0 312,-2 0-48,0 4-48,0 6-64,3-10-152,-2 3 152,-2 13-56,0-2 32,0 3-24,4-17-104,-5 20 80,0 5-8,0 2-24,1-1 8,4-26-56,-3 30 48,0-1 16,2 1-32,0 1 0,1-31-32,0 30 32,0-1 0,3-1 40,-3-28-72,4 26 64,-4-26-64,12 23 64,-2-2 16,0-4-24,1-3 8,-11-14-64,14 10 8,0-6-136,-1-1-176,2 0-280,-2-3-312,0-1-304,2-4-161,0-6 65,-15 11 1296,12-10-1000,2-1-664,-14 11 1664</inkml:trace>
  <inkml:trace contextRef="#ctx0" brushRef="#br0" timeOffset="2430">992 224 1480,'0'0'0,"0"-3"456,0-2-128,0 5-328,-2-9 336,1 7-8,1 1-24,-1 1-72,1 0-232,-1 0 144,1 3-64,-1 0-16,-1 8 16,2-11-80,-1 10 80,-2 2 48,0 4 8,-1 1 48,4-17-184,-4 21 184,-6 2 17,6 0-1,4-23-200,-10 23 160,10-23-160,-3 23 128,-8 0-32,7 0-40,-6 0 0,10-23-56,-3 25 72,-2-3 0,-5 0 16,8-2 24,2-20-112,-5 20 112,-5-3 0,8-1-64,-3-2-128,5-14 80,-5 12-264,-5-8-240,8 7-193,-2-9-143,4-2 840,-3 0-928,0 0 64,-1 0 192,4-3-504,0 3 1176</inkml:trace>
  <inkml:trace contextRef="#ctx0" brushRef="#br0" timeOffset="2431">799 351 1584,'0'0'0,"-2"-3"656,-2-7-32,1 6 40,1 1 8,2 3-672,0-4 633,0 3-89,4 0-56,0 1-112,-4 0-376,11 0 352,-8 0-32,11 2-8,-3 2-16,-11-4-296,12 11 272,1-8-48,2 11-80,-1-3-32,-14-11-112,14 12 64,0 2-16,0 1 8,0 0 0,-14-15-56,15 14 80,0 0 72,0-1 16,-1-2 8,-14-11-176,14 4 128,-1 9-248,-2-11-256,0 1-464,-11-3 840,3 0-1400,11 0-272,-11 0 23,8-3 329,-11 3 1320,4-9-1752,-4 9 1752</inkml:trace>
  <inkml:trace contextRef="#ctx0" brushRef="#br0" timeOffset="2432">1051 41 2136,'0'0'0,"0"-11"448,0 0 8,0-1 32,0 8-24,0 4-464,0-2 376,3 2-88,0 0-55,1 2-1,-4-2-232,10 10 208,-8 0-8,9 2-16,-7 3-16,-4-15-168,16 17 144,-5 2-8,0 2-32,1 2-24,-12-23-80,13 24 96,-13-24-96,12 26 96,2 3 8,-2 1-8,1 3-8,-13-33-88,11 33 104,-1-1 8,-6-3 48,-4-29-160,12 29 184,-10-1-8,1 1 32,-1-2 0,-2 0-40,0-1 24,-1-2-64,-3-2 24,-1-2-8,5-20-144,-11 19 152,8-3 32,3-16-184,-11 14 192,7-2 25,4-12-217,-11 10 256,8-6-16,-8 5-80,7-9-144,4 0-16,-5 3-240,1-3-320,1 0-441,0 0-607,3 0 1608,-1-3-1968,1-6-41,0-1-591,0 10 2600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35.052"/>
    </inkml:context>
    <inkml:brush xml:id="br0">
      <inkml:brushProperty name="width" value="0.04998" units="cm"/>
      <inkml:brushProperty name="height" value="0.04998" units="cm"/>
    </inkml:brush>
  </inkml:definitions>
  <inkml:trace contextRef="#ctx0" brushRef="#br0">152 1092 1232,'0'0'0,"-1"-1"376,0-2 24,0-2 72,1 5-472,-2-3 520,2-1-24,0 0-64,0 1-48,0 3-384,0-3 320,0 2-7,3 0-1,-1 0-24,-2 1-288,0 0 296,3 0-32,-3 0-32,0 0-16,0 0-216,2 2 272,-2 1-16,0 0 16,0 7-8,0-10-264,0 10 224,0 1 8,0 3-24,0 3-24,0-17-184,0 21 144,0 1-16,0 2-40,0 2-48,0-26-40,3 25 48,-3 3-16,2 2-8,-2-1 32,0-29-56,0 28 88,2-1 0,-2-6 40,3 0-15,-3-21-113,0 20 112,0-3 16,2-3-32,-2 0-40,0-14-56,0 9-40,0-5-232,0 6-233,-1-10-319,1 0 824,-1 2-1216,0-2-240,-2 0-17,1 0 89,2 0 1384,-4 0-1040,3-3-528,1 3 1568</inkml:trace>
  <inkml:trace contextRef="#ctx0" brushRef="#br0" timeOffset="1">52 1300 784,'0'0'0,"-2"-2"264,-2-3 48,-5 0 56,6 1 8,-2 3-56,0 1-24,-4 2-24,6 2-32,3-4-240,-3 4 216,-1 5-24,2-9 16,0 4-8,2-4-200,-1 4 208,1-1 8,0 0 17,3-1 47,-3-2-280,10 0 296,0 0-40,1-1-24,3-3-72,-14 4-160,14-9 120,3 5 0,3-8-8,2 2-8,-22 10-104,21-11 88,5 0-16,-2 0-16,2-1 32,-26 12-88,23-11 104,-2 0-32,-2 1-8,-3 7-16,-16 3-48,13-11 40,-2 8 40,-7 0 8,8-2 24,-12 5-112,3-4 128,-1 1 0,-2 1 72,0 0-16,0 2-184,0-1 136,0-2-48,0 1-216,-2-1-224,2 3 352,-4-1-632,-1-1-296,-5 1-208,7-2-113,3 3 1249,-5-1-1296,-7 1-40,10-1 240,2 1 1096</inkml:trace>
  <inkml:trace contextRef="#ctx0" brushRef="#br0" timeOffset="2">537 811 1000,'0'0'0,"0"-3"344,0 0 72,0-2 104,0 1 64,0 4-584,-1-4 592,1 3-40,-2 0-56,2 0-47,0 1-449,0 0 480,0 0-32,0 0-48,0 0-48,0 0-2032,0 0 3600,0 2-1728,0 1-32,0 0 0,0-3-160,0 13 184,0-4-8,3 2-16,-3-11-160,0 15 112,0-15-112,2 16 112,1 4-40,-1 2-24,1 3 8,-3-25-56,2 26 24,0 4-8,2 0 0,0 0-8,-4-30-8,11 31 32,-9-1 16,2-2 16,-1 0-24,-3-28-40,10 26 40,-10-4 32,3-2-8,-3-1 96,0-19-160,2 17 136,-2-4 32,0-2 57,0-7-1,0-4-224,0 11 288,0-9 24,-1-2-40,0 3-128,1-3-144,-4 0-120,0-2-408,1-3-505,-1-6-591,4 11 1624,-4-3-1984,2-11-65,-2 13 33,4 1 2016,-2-13-1296,2 13 1296</inkml:trace>
  <inkml:trace contextRef="#ctx0" brushRef="#br0" timeOffset="3">775 949 1272,'0'0'0,"-2"0"376,-2-2-136,1-2 64,-1 1 48,4 3-352,-1-1 304,1 1-96,0 0-72,-1 0-48,1 0-88,0 0 80,0 0 24,0 0 88,0 0 64,0 0-888,0 0 1624,0 2-527,0-2 55,0 0 64,0 0-584,0 0 552,0 0-56,2 0-88,0 0-64,-2 0-344,4 0 328,7-1-40,-7-3-32,7 0-24,-11 4-232,9-3 184,1-2-40,1-5-48,1 8-16,-12 2-80,15-5 48,-1-6-16,1 8 25,1-1-25,-16 4-32,14-5 24,0 1 32,-1-1-72,-1 0-233,-12 5 249,10-5-688,0 2-688,-6-1-544,-1 1-65,-3 3 1985,-3 0-1640,3 0 32,0 0 1608</inkml:trace>
  <inkml:trace contextRef="#ctx0" brushRef="#br0" timeOffset="4">1081 655 1368,'0'0'0,"0"0"480,0 0 0,0 0 80,0 0 88,2 0-56,2 0-80,-4 0-512,2 0 417,1 0-113,-1 0-64,1 2-24,-1 2-56,1 0 8,-1-1-32,-2 8-16,0-11-120,2 4 104,1 9-32,-1-3-16,-2 0-16,0-10-40,3 11 32,-3 2 16,0 1 24,0 1-24,0-15-48,2 17 72,-2 0-8,3 3-16,-3-2 8,0-18-56,2 20 40,0-2 0,2 1-8,0 0-24,-4-19-8,9 18 48,-6-2-16,7-2 0,-8 1 8,-2-15-40,10 13 56,-7-1 0,7 1 16,-6-2 24,-4-11-96,10 3 88,-8 9 24,2-9 24,-1 0 16,-3-3-152,10 3 184,-7-3 32,0 0-16,8-1 0,-11 1-200,3-3 208,0-2-40,7-4 9,-10 4-17,0 5-160,4-14 168,-1 3 0,1 1-32,6-3-8,-10 13-128,0-13 112,3-3-24,7 0 8,-10-1-32,0 17-64,2-19 64,1-2 24,-1-1-16,1-1 24,-3 23-96,2-23 56,-2-1-24,0 0 8,0 3-24,-1-1 32,1 22-48,-4-21 8,-1 1 0,-6 3 24,8 2-24,3 15-8,-14-14 16,5 2-16,-3 2-8,-2 5-8,14 5 16,-14-10-32,-2 7 16,0-1-40,0 3-16,16 1 72,-15 0-96,2 0 16,0 4-16,1 8 24,12-12 72,-10 4-24,5 10 32,-7-2 0,9 2 40,3-14-48,-3 14 32,-1 2-8,2 0 8,0 1-32,2-17 0,0 17 24,3-1-8,8 1 0,-8-1 16,-3-16-32,14 14 56,-3 1-32,1-3 16,1-2 24,-13-10-64,15 4 48,0-1 40,2 1 24,1-4-8,-18 0-104,18 0 160,0-4-24,1-8-32,0 2 24,-19 10-128,18-12 104,-1 0 8,-1-3 40,-2 2 8,-14 13-160,9-13 112,-5 0-168,7 0-272,-11 0-456,0 13 784,2-12-1336,-2-2-609,0 2-383,0 2 7,0 10 2321,-2-3-2576,2 3 2576</inkml:trace>
  <inkml:trace contextRef="#ctx0" brushRef="#br0" timeOffset="5">1350 398 448,'0'0'0,"-1"-5"160,-2-9 120,0 3 88,0 6 48,-1 1 16,4 4-432,-3-1 432,2 0-8,-1 0-24,2 1-32,0 0-368,0 0 304,3 0 0,0 2 0,7 2-23,-10-4-281,4 9 296,10-6-56,-3 9 8,2 0 56,-13-12-304,15 15 296,1 3 64,2 4-8,2 5-32,-20-27-320,18 30 328,0 3-40,-1 1-16,-1 3-16,-16-37-256,15 35 232,-2 1-16,-2 2 0,-7 0 41,-4-38-257,11 40 280,-11 0 40,0-1 8,-1-1-72,1-38-256,-11 38 72,-1-2-320,-4 1-456,-3-2-585,19-35 1289,-20 34-1720,-3-1-216,-4-2 55,-7 11 441,34-42 1440,-32 29-1432,32-29 1432</inkml:trace>
  <inkml:trace contextRef="#ctx0" brushRef="#br0" timeOffset="2473">363 586 408,'0'0'0,"-3"0"216,0 9 16,3-9-232,-4 3 232,-1 6 72,2-9 32,-1 4 8,1 6 64,0 0 96,-1 2 104,0 4 56,4-16-664,-9 19 689,6 5 23,-2 6-72,-4 4-48,9-34-592,-3 35 520,0 5-120,1 2-64,1 1-88,1-43-248,0 47 184,0 0-48,0 1-72,4 0 0,-4-48-64,11 48 72,-8-3 40,12-3 16,-4-4 8,-11-38-136,12 33 145,0-5-33,4-5-16,0-5-32,-16-18-64,18 11-56,3-8-152,2-3-257,3-3-327,2-10-400,3-7-520,3 0-113,2-3 297,-36 23 1528,36-26-1872,-36 26 1872</inkml:trace>
  <inkml:trace contextRef="#ctx0" brushRef="#br0" timeOffset="2474">1639 472 288,'0'0'0,"3"-2"136,1-2-72,-4 4-64,12-9 40,-10 7-16,8-1 0,-8-1 0,2 0-8,0 1 32,5 0 0,-9 0 32,0 3-80,4-3 88,0 1 16,-2 1 16,1-1 16,-1 0 0,0 1 0,1-1 24,-3 1 8,0 1-168,4-1 200,-2-1 32,0-1 24,1 0 16,-3 3-272,2-4 264,1 0-8,-1 1-8,1-1 16,-3 4-264,2-5 288,0-5 40,2 7 25,0-7 15,-4 10-368,2-4 352,1-1-8,-1-7 0,-2 9-8,0 3-336,2-11 352,1 6 0,-3-7-16,0 7-32,0-6-16,0 11-288,0-5 248,0-7-32,-3 8-24,1-8-16,2 12-176,-4-5 152,-5-6-16,6 6-15,-8-6-17,11 11-104,-3-3 72,-8-7-24,6 7 8,-5 0-48,10 3-8,-4-4 0,-5 3-24,5 1-32,4 0 56,-5 0-64,5 0 64,-10 2-56,7 2 0,-1 8 16,2-8 32,2-4 8,-4 13-8,3-1 24,0 1 24,1-13-40,-2 14 80,2-14-80,0 18 96,0 2 16,4 3 8,7 4 8,-11-27-128,2 29 136,9 3-24,-7 2-8,7 3-16,-11-37-88,4 39 72,8 0-8,-9-1-16,-3-38-48,14 35 56,-11-2 0,10 0 0,-10-2 16,8-1 32,-11-30-104,3 29 128,0-1 24,0-2 24,-1-2 24,-2-24-200,0 21 200,0-2 32,0-4-8,-2-2-40,2-13-184,-4 10 32,-1-6-216,-4 5-408,6-9-488,3 0 1080,-4 0-1577,0 0-511,0-1-104,4 1 2192,-4-5-2017,4 5 2017,-12-3-1904,12 3 1904</inkml:trace>
  <inkml:trace contextRef="#ctx0" brushRef="#br0" timeOffset="2475">1642 650 2256,'0'0'0,"0"0"0,-3-5 848,0-6 16,-1 6 57,1 1-1,-1 2-168,0 1-192,1 1-136,-1 0-104,4 0-320,-3 0 224,2 3-88,1-1-48,0-2-16,0 0-72,4 2 72,8 1 16,-2-3 16,2 0-40,-12 0-64,13 0 64,3 0-8,1-1 16,2-1-24,-1-1-296,1-7-560,-1 6-776,0-7-369,-18 11 1953,17-4-1768,-5-7 544,4 0-136,-16 11 1360</inkml:trace>
  <inkml:trace contextRef="#ctx0" brushRef="#br0" timeOffset="2476">1927 418 112,'0'0'0,"-1"-4"280,-1-9-120,1 0 16,0 1 48,1-2 40,0-1 24,-1 2 8,1 13-296,0-14 320,0 2 16,-2 0 40,2 2 80,0 10-456,-1-5 504,0-4 56,0 5 33,0 0 15,1 4-608,-2-3 640,1 0-24,0 2-56,-2 1-64,3 0-496,-2 0 416,2 0-416,-4 0 360,1 2-88,0 2-32,0 8-23,3-12-217,-3 10 176,0 2 24,-1 3 16,0 2-8,1 3-16,-1 4-32,0 0-24,4-24-136,-3 28 112,3-28-112,-4 29 88,2 3 0,0 3-32,1 2-16,1-37-40,0 35 32,3-1 32,0-2-8,11-4 0,-14-28-56,11 25 72,0-2 0,3-2 0,2-2 8,-16-19-80,18 16 24,2-2-224,-1-11-496,-1 7-536,1-10-689,-1 0-447,0-4 239,-14 4 457,-4 0 1672,19-12-1344,-19 12 1344</inkml:trace>
  <inkml:trace contextRef="#ctx0" brushRef="#br0" timeOffset="2477">2107 384 440,'0'0'0,"0"0"0,-4 0 248,-7-3 48,8 1 56,-8-2 0,11 4-352,-2-1 272,0 1 8,0 0-8,-1 0 40,3 0-312,-1 0 392,0-1 24,-1-1 24,1 1-16,1 1-424,-1-1 401,0-2 15,0 1 0,-1 0 8,2 2-424,-1-4 424,0 0-8,0 1-40,0-1 24,1 4-400,-2-4 416,2-5 16,0 6 40,0-2-39,0 5-433,0-9 384,0 5-56,0-1-80,0 1-24,0 4-224,0-4 160,0 0-16,3 0-32,-3 1-48,0 3-64,2-2 16,-2 1 8,0 1-40,3 0 0,-3 0 16,0 0 16,2 0 8,0 3 24,1-1 24,-1 0-16,2 1 24,0-3-16,-1 2 8,-3-2-72,10 0 112,-10 3-56,4-1 0,-1 2-16,-3-4-40,4 3 24,0 10 8,5-10 8,-9 9-16,4-2 0,0 0 0,-1-6 0,7 10-16,-10-14-8,0 4 40,4 8 144,-1-10 8,1 2 0,7 6 0,-11-10-192,2 2 40,2 2 8,6 0 8,-7-1-16,-3-3-40,11 4 40,-7 0 0,9-1-8,-3 1 224,-10-4-256,4 4 256,10-1-8,-10 1 17,9-1-217,-13-3-48,4 11 64,6-8 16,-8 0-16,2 8-48,-4-11-16,4 3 24,5 1-120,-6-1-168,-3-3 264,3 4-441,-3-4 441,10 2-680,-6-2-344,8 0-352,-8-3-473,-4 3 1849,13-5-2248,-9-6 119,-1 7 353,0 0 184,-3 4 1592,2-13-1024,-2 13 1024</inkml:trace>
  <inkml:trace contextRef="#ctx0" brushRef="#br0" timeOffset="2478">2365 234 1304,'0'0'0,"2"-4"416,2-7 24,7 8 16,-9-7 16,1 10-72,-3 0-400,2 0 336,-2 0-8,3 0-32,-1 0 49,-2 0 55,0 2 88,0 2 72,0 0 8,0-4-568,0 3 560,-1 7-40,0-8-72,-3 9-56,4-11-392,-4 4 320,1 11 1,-1-4-81,0 3-16,4-14-224,-3 17 208,-2 1-72,1 3-8,1 1-48,3-22-80,-4 24 24,1 1-24,2 2 16,0 2-16,1-29 0,-2 29 0,0 1 24,0-2 8,1-2 48,1-26-80,-3 22 88,2-1 24,-1-4 16,-2-2-16,4-15-112,-4 14 144,-5-2 16,5-2 0,-1-7 40,5-3-200,-11 12 184,7-9-8,-6 8 0,5-9-40,5-2-136,-11 4 88,7 0-224,-7-2-96,7 0-128,4-2 360,-4 3-520,-1-3-8,1 0-144,3 0-225,1 0 897,-1-4-1176,1-1-416,2-6-65,2 7 25,-4 4 1632,3-13-1256,10 1-432,-13 12 1688</inkml:trace>
  <inkml:trace contextRef="#ctx0" brushRef="#br0" timeOffset="2479">2407 113 632,'0'0'0,"3"-13"440,-1-2-224,1-2 80,-3 17-296,3-13 336,0 3 0,-1 0-48,-2 6-40,0 4-248,3-10 248,-1 7 0,-2 0 8,0-1 8,0 4-264,0-2 272,0-1 40,0 2 41,0 0 15,0 1-368,0-1 424,-1-1 8,0 1 8,1 1 24,0 0-464,-1 0 440,1 0-16,-2 0-96,2 0-56,0 0-272,0 0 200,0 3-24,0-1-16,0 0 16,0-2-176,3 3 176,0-1-23,1 2-9,0 7-16,-4-11-128,12 4 128,-9 10-56,11-3-24,-3 4-8,-11-15-40,11 16 40,1 3 0,1 3 8,3 2-24,-16-24-24,15 26 16,-1 3-16,1 3 0,-3 1 0,-12-33 0,11 36 0,-7-1 24,9 2 8,-10 1 24,-3-38-56,3 37 72,0 3 16,-3-2 8,0-1 16,0-37-112,0 34 128,-3-5 0,-2 0 0,-7-3 0,12-26-128,-11 25 152,-1-2 24,-3-1 0,0-2 8,15-20-184,-17 17 128,0-2 8,1-2-8,1-1 0,15-12-128,-14 10 144,1-7 0,0 10-24,3-11 0,10-2-120,-9 4 104,5-1 8,-7 0-32,7-1-80,4-2 0,-3 0-160,-1 0-304,3-2-528,0-2-760,1 4 1752,0-4-2657,0-5-296,0 5-711,0 4 3664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43.531"/>
    </inkml:context>
    <inkml:brush xml:id="br0">
      <inkml:brushProperty name="width" value="0.04998" units="cm"/>
      <inkml:brushProperty name="height" value="0.04998" units="cm"/>
    </inkml:brush>
  </inkml:definitions>
  <inkml:trace contextRef="#ctx0" brushRef="#br0">57 59 208,'0'0'0,"2"-11"184,2 2-88,-4 9-96,3-10 48,1 0-16,-4 10 8,0 0 0,0 0 0,0 0-8,0 0 8,0 0 8,0 0-48,0 0 56,0 0 0,0 0 0,0 0 16,0 0-312,0 0 568,0 0-200,0 0 16,0 0 8,0 0-904,0 0 1656,0 0-760,0 0 8,0 0-1352,0 0 2560,0 0-2720,0 0 2872,0-1-1360,-1 0-16,0 0-24,1 1-112,0-3 104,-2 2 8,2 0-16,-1-2 8,1 3-104,-1-1 120,1 0-16,-1 0 16,-1-1 8,2 2-128,-1-1 120,0 1-8,0-1 8,0 1-16,-1 0 16,1 0-16,-1 0 8,-1 0-40,3 0-72,-2 0 48,-1 0-16,0 2-8,-1 1 0,4-3-24,-4 3 24,1 1 8,-1 0 1,0-1 15,4-3-48,-2 11 40,-2-8-8,2 0 24,1 8-32,1-11-24,-3 3 32,2 7 8,0-8-16,1 9 0,0-11-24,0 4 24,0 8-24,0-2 24,0-7-8,0-3-16,2 14 16,1-11 8,-1 9-16,2-8 8,-4-4-16,3 11 16,1-7 8,0-1 0,-1 1 0,-3-4-24,10 4 56,-7-2 32,0-2 16,1 0 16,6-1 24,-10 1-144,2-3 112,2 0-8,5-2-16,-6-6-8,-3 11-80,4-4 56,-1-5 8,7 5 0,-10 4-64,0-12 48,0 12-48,4-5 48,-1-9-16,1 10 0,-2-10 16,-2 14-48,3-5 48,-3-7 16,2 7-8,-2-6 16,0 11-72,0-5 72,-1-7-8,0 9 0,1 3-64,-4-11 8,4 11-8,-4-2-8,1-1-16,-2 2 0,-5-1-16,10 2 40,-3 0-40,-8 0 8,7 3-40,-8 0 24,12-3 48,-4 10-32,-7-7-16,8 0 8,-7 11 32,10-14 8,-3 3-24,0 8 8,-1-7 8,0 6-16,4-10 24,-2 3-8,1 8 8,1-8 0,0 8 0,0-11 0,0 2 16,2 2-8,1 5 8,-1-9 8,-2 0-24,4 3 24,5-1 16,-6-2-8,7 0 0,-10 0-32,2 0 16,9 0 16,-9 0 8,8-1 24,-10 1-64,3-2 56,0-2 8,1 0 0,0 1-48,-4 3-16,3-5 56,0-5 0,-1 8 16,1-2-8,-3 4-64,0-10 16,2 8 40,-2-3-24,0-5 24,0 10-56,0-3 64,-1-1-40,-2-1 8,0 0-8,3 5-24,-4-5 8,0 2 32,-1-1-48,-4 3-8,9 1 16,-3-1-16,0 1-40,-2 0-8,0 0-16,5 0 80,-10 3-72,8 1 16,-3 8 16,1-9 0,4-3 40,-5 12-32,2-10-8,0 8-8,2-8 16,1-2 32,0 10-16,0-8 24,0 2 0,0 0 8,0-4-16,2 2 16,1 1-8,1-1 16,-1-2-16,-3 0-8,4 0 32,0 0 8,6 0-8,-7-2 8,-3 2-40,2-3 24,2 0 8,0-1 24,-2 0-32,-2 4-24,4-3 56,-2-2-24,1-5 8,-1 9 0,-2 1-40,2-5 56,-2 1 0,0-1 0,0-4 8,0 9-64,0-2 72,-1-1-24,0-1 8,-3 2-48,4 2-8,-3-2 0,-1 1-32,0 1-32,0 0 8,4 0 56,-5 3-48,-5 6-8,6 1 24,-5 0 8,9-10 24,-4 11-64,-1 0 56,-5 1-16,8 0 8,2-12 16,-4 11 24,2-1-40,1-6 16,1 6 16,0-10-16,0 3 16,0-1 56,3 1 0,1-3 16,-4 0-88,4 0 104,-4 0-104,9-1 120,-6-3 8,8-1-16,-9-6 8,-2 11-120,10-4 104,-8-8 0,2 7 0,-2-6-32,-2 11-72,4-3 72,-2-7 8,-2 8-32,0-2-88,0 4 40,0-1-376,0 0-632,-1-1-648,-2 2-497,3 0 2153,-5 4-3304,5-4 3304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8:51.411"/>
    </inkml:context>
    <inkml:brush xml:id="br0">
      <inkml:brushProperty name="width" value="0.04998" units="cm"/>
      <inkml:brushProperty name="height" value="0.04998" units="cm"/>
      <inkml:brushProperty name="color" value="#3165BB"/>
    </inkml:brush>
  </inkml:definitions>
  <inkml:trace contextRef="#ctx0" brushRef="#br0">22 1438 312,'0'0'0,"-1"0"88,-2-3 16,1-1-24,0 0 0,0 1 32,1 2 0,1 1-112,-1-1 160,1-1-24,-1 1-8,0 1-16,1 0-112,0-1 112,-2 1 16,1 0 8,0 0 0,1 0-136,-1 0 144,-1 0 8,2 0 0,-1-1 32,1 1-184,0-1 192,0 1 0,0-2-24,0 1-24,0 1-144,0-1 128,0-3-40,0 1 24,0-1 0,0 4-112,0-5 88,0 0 16,0-6 8,0 8 16,0 3-128,0-12 136,3 2 32,-1 0-8,1 0-23,-3 10-137,2-11 128,0 0-32,1-2-8,-1 0-16,-2 13-72,4-14 88,0 1-32,7-2 24,-9 1-16,-2 14-64,11-16 104,-9 0 0,11 0 0,-10-1 24,-3 17-128,12-16 104,-8 0-8,8 1 40,-8 0-40,-4 15-96,12-15 128,-8 1 32,9 0-16,-9 2 32,-4 12-176,14-13 144,-4 2 16,0 0-56,-1 0-8,-9 11-96,10-5 80,1-7-32,-7 8-16,9-5-8,-13 9-24,4-3 16,8 0-40,-10 0 24,9 2-16,-11 1 16,3-1-32,1 1 32,5 0-24,-6 2 16,-3-2 8,9 4 0,-6-1 8,1 10 8,5-10-8,-9-3-8,3 10 0,8-8-8,-8 8 0,8-7 8,-11-3 0,4 3 24,9 1 0,-3-1 16,1 0-24,-11-3-16,11 0 32,2 0 16,-1 0-16,2-1 24,-14 1-56,12-4 24,-1 0 8,1-7 40,-1 8-8,-11 3-64,11-12 88,1 2-24,-2 0-24,1-1 8,-11 11-48,10-11 40,-1 0 16,1-1-8,-6-1-8,-4 13-40,13-12 56,-9-1-8,8 1 8,-8 0-8,-4 12-48,12-15 48,-10 2 8,9-2-16,-8 1 0,6 0 32,-9 14-72,3-15 56,7-1 8,-8-1-24,8-1-8,-10 18-32,2-20 32,8 1-16,-8 0 8,9 0 16,-11 19-40,3-17 0,8-1 32,-8-1-8,7 1-24,-10 18 0,4-19 24,8 0-32,-8 0 24,9-1-24,-13 20 8,4-19 0,8-2 8,-9 2-16,11-1 0,-14 20 8,3-19 16,12-1-8,-11 1 0,8 1-8,-12 18 0,4-19-16,8 2 8,-10-1-16,9 0 40,-11 18-16,3-17 32,9 0 0,-10 1-16,9 1-16,-11 15 0,4-13 8,5 1-24,-6 1 81,7 0-17,-10 11-48,2-10 48,2 5 16,7-7-48,-9 8-16,-2 4 0,4-11-16,7 8 0,-11-7 48,0 10-32,3-4 40,-3 4-40,4-5 24,0-4 8,-1 5 8,0-1 16,-3 5-56,2-11 80,1 8 8,-3-2-8,2-5-40,-2 10-40,2-2 48,1-3-40,-1 0 8,2 0 8,-4 5-24,2-5 8,2 0 0,-1 2-40,-1-7 64,-2 10-32,4-1 8,-2-2 8,0 1 0,1 1-32,-3 1 16,0-2-16,0 1 16,0 1-8,2 0 8,-2 0 0,0 0 16,0 3-16,0-1 24,-1 2 0,1-4-24,-2 3-16,-2 7 40,2-8-8,-1 2-8,3-4-8,-2 11 48,-2-9-32,2 8-24,-1-7-32,3-3 40,-3 2-176,0 2-216,1-2-369,-1 1-415,3-3 1176,-1 0-1504,-1 2-105,0 0-15,-11 9 160,13-11 1464,0 0-1520,0 0 1520</inkml:trace>
  <inkml:trace contextRef="#ctx0" brushRef="#br0" timeOffset="1949">744 85 24,'0'0'0,"-3"11"40,0-7 16,-2 7 48,0-7-40,1-2-8,2-2 16,0 2-24,2-2-48,-3 3 64,1-3-16,-1 2 16,0 1 8,3-3-72,-3 0 80,-1 2 24,2 1 8,0-3 32,0 2-16,1-2 8,0 2 16,0-2-24,1 0-128,-1 0 96,-1 0-16,2 0-16,0 0-8,0 0-56,0 0 88,0 0 0,0 0 0,0 0 0,0 0-440,0 0 808,0 0-328,0 3 8,3-3 24,-3 0-160,2 0 136,1 0-32,-3 0 0,2 0 0,-2 0-104,2 0 104,2 0-16,0-1-8,-1-2-16,-3 3-64,11-3 56,-7 0 8,7-1-24,-7 1 32,-4 3-72,12-5 40,-2 1 0,-7-1 8,11 2-32,-5-2 24,-5 0-16,11 1-8,-12 0 16,-3 4-32,12-4-32,-12 4 32,3-4-40,8 1 8,-8-1 16,10 0 24,-13 4-8,3-5 24,11 1 16,-11-6-24,9 6 8,-12 4-24,4-4 64,8 0-32,-8-1 24,6 0-16,-10 5-40,2-4 24,2 1 0,-1-1 0,-3 4-24,3-1 24,-3 1-24,2-2 16,-2 1 8,3 0 24,-3 0 0,0 1-48,0 0 40,0 0 16,0 0-15,0 0 23,0 0-265,0 0 482,0 2-201,-1-2 0,-1 0 0,2 0-80,-1 3 64,-1-3 8,0 2-8,1-2-16,1 0-48,-1 3 48,0-3-8,0 0-8,-1 2 0,2-2-32,0 0 16,0 0 0,0 0-8,0 0 0,0 0-56,0 2 112,0-2-48,0 0 16,0 3 8,0-3-40,0 0 56,0 0 16,0 0-8,0 0-8,0 0-304,0 2 552,0-2-240,0 3 0,0-1 0,0-2-64,0 0 72,0 3 8,3-1 0,-3-2 32,0 0-112,2 2 80,-2 1 0,3-1 0,-1 2-40,-2-4-40,3 4 40,-1-1 16,0 9-16,1-8 24,-3-4-64,2 14 88,1-4 0,-1 3 16,1 1 24,-3-14-128,2 15 120,0 2 24,1 1-24,1 2-8,-4-20-112,2 19 120,0 2-32,1-2 8,-1 1-16,1-2 8,-1-1 8,1-1 24,-3-3 0,0-13-120,0 12 120,0-8 32,0 9 24,0-9 24,0-4-200,0 4 233,-2 6-1,1-10-24,0 2 24,1-2-232,-1 0 208,-2 2 8,2-2 8,0 0 0,1 0-224,-1 0 216,-1 0-16,1-1-48,0-2-16,1 3-136,-1-4 104,0 0-24,1-1-24,-2-4-8,2 9-48,0-4 8,0-6-240,0 8-448,0-3-736,3 0-1081,-1 1-392,2 0-959,-4 4 3848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13.639"/>
    </inkml:context>
    <inkml:brush xml:id="br0">
      <inkml:brushProperty name="width" value="0.04998" units="cm"/>
      <inkml:brushProperty name="height" value="0.04998" units="cm"/>
      <inkml:brushProperty name="color" value="#ED1C24"/>
    </inkml:brush>
  </inkml:definitions>
  <inkml:trace contextRef="#ctx0" brushRef="#br0">80 67 368,'0'0'0,"0"-4"328,0 0-136,0 4-192,0-4 112,2-6-40,-2 10-16,0 0-32,0 0-24,0-1 24,0 1 0,0-2 24,0 2 0,0 0-48,0-1 40,0 1 0,0 0-8,0 0 8,0 0-40,0 0 40,0 0 0,0 0 0,-1 0 16,1 0-56,0-1 64,-1 1 8,0 0 16,1 0 16,0 0-104,-2-1 112,0 1 16,0-2-8,-1 1-32,3 1-88,-2 0 72,-1 0-24,1 0 8,-1 0-8,3 0-48,-3 0 32,-1 0-8,0 3-8,0-1 8,4-2-24,-5 4 24,0-1-16,0 1 8,0 0-8,5-4-8,-4 9 24,1-6 0,-1 1 0,1 5 0,3-9-24,-2 3 24,1 6 8,0-6 8,0 1-16,1-4-24,0 9 40,0-6-8,0-1 0,0 2-16,0-4-16,0 10 16,2-10 0,1 2 16,-1 0 0,-2-2-32,2 3 56,1-3 0,-1 0 16,2 0 0,0 0 24,-4 0-96,3 0 88,1-3 0,0 0-16,-4 3-72,9-5 64,-9 0-16,4-5 8,-2 7-24,-2 3-32,4-5 48,0-6-8,-2 6-8,2-6 0,-2 7 0,-2 4-32,3-11 40,-3 8-8,2-2 8,-2 0-16,0 5-24,0-4 24,0 1-16,-1 0 0,0 1-8,1 2 0,-4-1 8,1-1-8,0 2-8,-1 0-16,4 0 24,-3 3-16,-2-1 0,0 2 0,0 0 0,5-4 16,-5 3-8,-5 7 0,8-8 0,-2 8 8,4-10 0,-3 3-8,0 0 0,1 8 16,1-8-24,1-3 16,-2 2 0,2 2 0,0-1 0,0 1 0,0-4 0,3 2 0,-1 1 8,1-3 0,-1 2 0,-2-2-8,2 0 24,2 0 8,0 0 16,-1-1-24,-3 1-24,10-1 24,-7-3 0,-1 1-8,2-2 16,-4 5-32,9-5 16,-6-5 0,-1 8 8,1-3 0,-3 5-24,3-5 24,0-5 8,-1 8 8,1-2-15,-3 4-25,0-4 48,0 1-24,0-1 0,0 2-8,0 2-16,0-2 16,-2 2-32,0 0-16,2 0 32,-4 3-32,1 1 0,-1 5 7,0-5 9,4-4 16,-4 12 0,0-8 0,-1 9-16,1-3 8,4-10 8,-3 4-8,0 8 8,1-9-8,1 7 16,1-10-8,-2 3-8,1 0 16,1 1 0,0-2-8,0-2 0,0 3 24,0-3-16,3 0 17,-1 0-9,-2 0-16,3 0 32,-1-2-8,2 0 0,-1-2 0,-3 4-24,10-3 24,-8-2-16,2-5 16,6 8-8,-10 2-16,2-5 8,2-6 0,0 7 0,5-1 8,-9 5-16,0-9 16,4 6 8,-2 0-8,1-1 8,-3 4-24,0-4 8,0 1-8,0 1 8,0 2-16,0 0 8,0 0-8,-1 0-16,-3 3 0,0-1 8,4-2 16,-3 10-16,-2-8 8,0 9 0,0-8-8,5-3 16,-5 11 0,1-8-8,1 7 8,-1-7-8,1 0 8,3-3 0,-2 10-8,1-10 8,0 4 8,0-2-8,1-2 0,0 2 8,0-2 0,0 3-8,0-3 16,0 0-16,0 0 16,2 0-8,1 0 0,-3 0-8,0 0 8,2 0 16,0 0-16,-2 0-8,4-1 0,-4 1 0,4-4 24,-1 0-8,7 1 0,-10-1 8,0 4-24,4-4 0,-1 1 0,1-1 0,-4 4 0,4-4 0,-4 4 0,2-3 8,1-1 0,-3 3 16,2-1 0,-2 2-24,0-2 8,0 2 0,0 0-24,0 0 0,0 0 16,-1 0-16,0 0-8,-3 4 8,0 6 0,4-10 16,-3 2-32,-2 9 16,0-7 8,-5 7 0,10-11 8,-2 3 0,-2 10 0,0-10 0,2 8 0,2-11 0,-1 3-8,0 0 0,-1 1 8,1 0 8,1-4-8,0 2 16,0 0-16,0-2 32,3 0 0,-3 0-32,0 0 40,3-1 0,1-2-8,-1-1-16,-3 4-16,4-5 16,6 0 0,-8-5 0,2 8 0,-4 2-16,4-4 8,-1-5 0,1 6 8,0-2 0,-4 5-16,3-5 8,1 1 8,0-1-8,-1 1 0,-3 4-8,3-5 16,-1 1-8,0 1 0,-2 0-8,0 3 0,0-1 0,0 1-8,0 0-24,0 0 0,0 0 32,-1 3-32,-2-1 0,-1 2 16,0 5 0,4-9 16,-3 3 0,-7 8-16,7-8 0,0 7 16,3-10 0,-5 4 0,1 6 0,-1-8 8,2 2 8,3-4-16,-4 3 8,2 1-8,0-2 8,1 1 24,1-3-32,-1 0 24,0 0 8,0 0 16,1 0-24,0 0-24,0 0 32,0-1 0,0-3 0,0 0-32,0 4 0,0-3 8,0-1 16,2 0-24,0 1 8,-2 3-8,3-5 0,-3 1 0,2-1 0,1 0 0,-3 5 0,2-4 0,1-6 8,-1 6 8,2-6-8,-4 10-8,9-4 16,-6-9-8,1 4 0,5 4-8,-9 5 0,0-12 16,4 7-16,0-5 0,-2 6 0,-2 4 0,2-3-8,1-1 0,-3 2 0,0 0-16,0 2 24,0-1-40,0 1 32,-1 0-32,-1 0 16,2 0 24,-2 0-32,-2 3 8,1-1 16,-1 2 0,4-4 8,-4 3 0,1 1 8,-1 6-8,0-10 0,4 0 0,-4 2 16,0 2-16,0-2 0,2 1 0,2-3 0,-4 2 0,2 1-8,1-3 16,-1 2-8,2-2 0,-1 0 16,1 0 0,0 0 0,3 0-8,-1-1 0,-2 1-8,2-4 0,1 2 8,-1-2-8,1 0-8,-3 4 8,2-3 0,1-2 0,0 0 16,1 1-8,-4 4-8,4-9 0,-1 7 8,0-1-8,0-1 8,-3 4-8,3-5 8,-1-4 0,1 6-8,-1-1 8,-2 4-8,0-3 16,0 0-8,0 2 0,0 0-8,0 1 0,-1 0-8,-3 0-8,1 4-8,3-4 24,-5 3-24,-5 8 24,6-7 0,-1 8 0,5-12 0,-11 4 0,8 9 0,-7-9 0,6 8 8,4-12-8,-4 4 8,0 5 0,0-6-8,1 0 8,3-3-8,-3 3 8,2-1 0,0 1 16,0-3-8,1 0-16,0 0 16,0 0 16,0 0-24,2-2 8,-2 2-16,2-1 24,2-2-16,0-1 16,-1 0-8,-3 4-16,4-3 0,0-2 16,5 0-8,-6 1 0,-3 4-8,2-5 0,2 1 24,-2 0-16,1-1-8,-3 5 0,2-4 8,1 1-8,-3-1 24,0 2-8,0 2-16,2-2 8,-2 1 16,0 0-16,0 1 0,0 0-8,0 0-8,-1 0-24,0 0 0,-2 2-8,3-2 40,-5 4-16,-4 6-8,5-7 16,-7 7 0,11-10 8,-4 4 0,-5 8 0,5-8-8,-6 9 16,10-13-8,-3 4 0,-1 5 16,0-6-8,1 0-8,3-3 0,-3 4 0,1 0-8,1-1 8,1 0 0,0-3 0,0 0 16,0 2-8,0-2 0,0 0 0,0 0-8,2 0 8,-2 0 16,2 0-8,2-1 8,-4 1-24,4-4 8,-1 2-8,1 0 8,0-1 0,-4 3-8,2-4 16,1 2-8,-1-2 8,0 2-8,-2 2-8,3-2 8,-1-1 24,-2 2-16,0 0-8,0 1-8,0-2 0,0 2-8,-1 0-8,0 0-16,1 0 32,-3 4-16,1 0-16,-2 7 0,-1-9 24,5-2 8,-9 11-24,5-8 24,0 7-8,1-6 8,3-4 0,-4 10 8,0-6-16,2-1 8,1 7 0,1-10 0,0 2-8,0 1 8,0-1 0,2-2-8,-2 0 8,3 3 0,0-3-16,1 0 32,7 0-8,-11 0-8,2-3 16,9 1 8,-7-2-16,6 0 0,-7 0 0,-3 4-8,10-5 8,-6 1 0,-1 0 8,7 1 0,-10 3-16,0-4 24,3 0 16,-3 1 8,0 2 8,0 1-56,0-2 40,0 1-16,-2 1-16,-1 0 8,3 0-16,-4 0 0,0 0-24,-1 0-40,2 0-48,3 0 112,-5 0-200,1 0-64,2 0-96,-1-1-145,3 1 505,-1-1-744,1 0-216,3-4-1504,-3 5 2464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21.373"/>
    </inkml:context>
    <inkml:brush xml:id="br0">
      <inkml:brushProperty name="width" value="0.04998" units="cm"/>
      <inkml:brushProperty name="height" value="0.04998" units="cm"/>
      <inkml:brushProperty name="color" value="#ED1C24"/>
    </inkml:brush>
  </inkml:definitions>
  <inkml:trace contextRef="#ctx0" brushRef="#br0">24 953 208,'0'0'0,"-1"0"312,-1 0-64,2 0-248,-1 0 224,0 0-104,1 0 8,0 0 0,0 0-128,0 0 88,-1 0-32,1-1 16,-2 0 16,2 1-88,0-1 64,-1 1 0,1-2 16,-1 2-8,1 0 16,0 0 0,-1 0 16,0 0-8,1 0-96,-2 0 80,1 0-8,0 0-32,0 3-16,1-3-24,-2 2 48,1-2-16,0 3 8,0-3 16,1 0-56,-1 0 64,1 2 8,0-2 16,0 0 16,0 0-104,0 0 112,0 0 24,0 0-16,0 0-24,0 0-560,0 0 1016,0 0-480,0 0 0,0 0-16,0 0-808,0 0 1552,0 0-760,0 0-8,0 0 0,0 0-936,2 0 1840,0 0-904,1 0 0,-1 0-8,-2 0-24,3 0 40,-1 0-24,1 0 24,-1 0-8,-2 0-32,4-1 32,-1 0 8,1 0-16,6-1 16,-10 2-40,2-2 24,-2 2-24,4-3 24,6 2-8,-8-1 8,-2 2-24,4-1 24,-4 1-24,9-3 24,-6 2 8,7 0-16,-8-1 0,-2 2-16,4-1 16,7 0 0,-9 0 8,-2 1-24,4-1 32,-4 1-32,9-2 16,-6 1 0,1-1-8,5 1 9,-9 1-17,3-2 16,6 0-8,-5 1-16,6-2 0,-10 3 8,3-2-8,10-1 16,-10 1 24,12 0 0,-15 2-32,4-3 16,9 1 0,-9-1 8,8 1-8,-12 2-16,3-3 16,11 2 8,-11-1-24,10-1 8,-13 3-8,3-2 8,9-1-16,-9 2 24,8 0-8,-11 1-8,2-2 16,9-1 8,-7 1-16,7 0 8,-11 2-16,4-2 16,6 0-16,-6 0 24,9 0-16,-13 2-8,4-3 32,8 2-24,-8-2 16,8 0-16,-12 3-8,4-2 8,9-1 16,-9 1 0,8 1-8,-12 1-16,4-3 0,7 1 0,-8-1 0,8 1 0,-11 2 0,4-3 0,9 0 0,-9 0 8,12 0 16,-16 3-24,9-4 24,2 0-16,0 1 8,0-1-8,-11 4-8,12-4 24,1 1 0,-1-1 0,-2 1-24,-10 3 0,11-4 0,-1 0 0,0 1 8,1 0 16,-11 3-24,10-4 8,0 1-16,-1 0 8,1 0 16,-10 3-16,10-3 0,-6 2 8,9 0 0,-9-2-8,-4 3 0,13-1 24,-9-1-16,8-1-8,-9 0 0,-3 3 0,14-3-16,-4 1 32,-1-1-8,1 0 16,-10 3-24,10-4 32,-1 0-24,2 1 8,0 0 0,-11 3-16,11-3 8,0-1-8,0-1 0,0 0 16,-11 5-16,12-3 0,-1-2 16,1 1-16,-1 1-8,-11 3 8,11-5 8,0 0 8,2 0-16,-4 0-8,-9 5 8,11-5-16,0 0-8,-1 2 24,2-2 8,-12 5-8,11-4 16,0 0-32,1 1 16,0-1 64,-12 4-64,12-5 40,1 2 40,-1-1-16,1-1-80,-13 5 16,12-5 8,2 0-8,-1 1 24,-1-1 0,-12 5-24,14-5 24,-1 0-8,1 0-32,-2-5 16,-12 10 0,11-1-16,0-3 8,0 1 8,1-1 16,-12 4-16,11-5-16,1 2 8,0-1-8,0 0 8,-12 4 8,12-5 8,2 2 0,2-1 24,-2 0-32,-14 4 0,16-3 16,-1-1-8,-2 1-16,-1-2 0,-12 5 8,14-5-8,-14 5 8,12-5-8,0 1-24,1-1 32,-1 2-16,-12 3 16,11-4-24,2-1 16,-2 2-8,-2-1 8,-9 4 8,11-4 8,0 2-8,-1-2 0,1 2-8,-11 2 8,11-4-8,1 0 0,-1 1-8,1-1 0,-12 4 16,11-3-8,1-1-8,0 0-24,1 1 40,-13 3 0,13-4-24,0-1-8,2 1 40,-2 0-32,-13 4 24,15-5-8,-2 0-16,-1 1-16,1-1 8,-13 5 32,11-5-40,2 2 32,-1-2 0,2 0 0,-14 5 8,13-5 8,-1 0 24,2 0 16,-2-4-32,-12 9-16,13-3 0,0-2 8,0 0-32,-1 1 32,-12 4-8,13-10 0,-1 6-16,3-1 16,0 0-16,-15 5 16,13-9-8,0 6 0,2-2 0,-2 1 8,-13 4 0,14-10 0,-1 7-8,2 0-8,-2-2 16,-13 5 0,13-5-8,3 0 8,-2 0 0,0 0 0,-14 5 0,15-4-8,-3-1 0,1 1-8,-2-1 0,-11 5 16,13-3 8,-2-1-16,1-1-8,0 0 16,-12 5 0,12-5-24,0 2 16,-1-2 8,1-5 16,-12 10-16,13-2 8,-3-2-8,1-1-8,0 0-8,-11 5 16,10-3-24,0-2 16,0 0 8,-1 1 0,-9 4 0,10-4 0,0 1 8,-7-1-24,12 1 16,-15 3 0,10-4-24,0 0 8,-1 2 8,-5-1 0,-4 3 8,13-2 0,-9-1 0,8 1 0,-8-2-16,-4 4 16,14-2 0,-10 0-16,11-1 16,-12 1 8,-3 2-8,14-4-16,-11 2 0,10-2 0,-10 2-8,-3 2 24,12-4 16,-8 1-16,8 0 8,-8 0 0,-4 3-8,10-1 0,-7-1 8,8-1 8,-8 1 8,-3 2-24,12-3 16,-9 2 8,10-1-16,-10-1-8,-3 3 0,10-1 0,-8-1 0,8-1 8,-7 1 0,-3 2-8,9-1 0,-5-1 8,0 0 32,7 1-8,-11 1-32,2-3 32,2 2 0,7 0-32,-9 0 8,-2 1-8,4-2 24,7 1-24,-9 0 16,2 0-16,-4 1 0,11-3 8,-11 3-8,2-1 16,8 0 0,-8 0 0,2-1-8,-4 2-8,10-1 8,-8 0 0,2 0 0,7 0-8,-11 1 0,2-2 8,2 1-8,6 0 8,-8 0 0,-2 1-8,4-2 16,-1 0-16,7 1 16,-10 0 0,0 1-16,4-2 8,5 1 32,-6 0-16,-1-1 8,-2 2-32,4-2 40,0 0-8,-1 1 16,1-1-16,-4 2-32,4-1 48,-2 0-8,2 0 8,-2-2 0,-2 3-48,4-1 32,-1 0 0,0 0 0,-1-1 0,-2 2-32,3-1 24,0 0 8,0 0-8,-1 0 0,-2 1-24,4-2 24,-1 1-8,1 0 0,0 0 0,-4 1-16,10-1 0,-7-1 8,1 2-8,-4 0 0,2 0 32,1 0-8,-1 0-16,-2 0 16,0 0-24,0 0 8,0 0 16,0 0-8,0 0 24,0 0-128,0 0 160,0 0-288,0 0-432,-4 3-449,4-3 1097,-4 3-1464,-7 1-1264,11-4 2728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0.871"/>
    </inkml:context>
    <inkml:brush xml:id="br0">
      <inkml:brushProperty name="width" value="0.04998" units="cm"/>
      <inkml:brushProperty name="height" value="0.04998" units="cm"/>
    </inkml:brush>
  </inkml:definitions>
  <inkml:trace contextRef="#ctx0" brushRef="#br0">19 35 280,'0'0'0,"0"-4"152,2-6-64,1 7 32,-1-7-24,-2 10-96,0 0 96,0 0-40,3-1-8,-3 1-48,0-2 16,0 2-16,0-1 0,0 0 24,0 0-8,0-1 56,0 2-72,0 0 72,0 0-48,0 0-16,-2 0-40,2 0 32,-1 0-8,1 0 80,-1 0 96,0 0 32,1 0-200,-1 0 200,-1 0-32,1 0-56,0 0 8,1 0-120,-1 0 136,-1 3 8,1-3-8,0 0-16,1 0-120,0 0 96,0 0-8,0 2-16,0-2-16,0 0-56,0 3 64,0-1-16,0 1 0,0-1-16,0-2-32,0 4 40,0-1-24,2 7 0,1-6-8,-3-4-8,0 12 8,2-2-8,1 2 0,-3-1 8,0-11-8,0 11 0,2 2 16,-2 2 8,0-1 0,0-14-24,0 16 24,0 0-72,0 0-152,0 0-152,0-16 352,0 15-520,0 1 32,0-2-1144,0-14 1632</inkml:trace>
  <inkml:trace contextRef="#ctx0" brushRef="#br0" timeOffset="844">3 478 168,'0'0'0,"0"0"256,0 0-256,0 0 96,0-2-8,0 1-16,2 0-8,1 0-48,-3-1 16,2 1 8,1 1 16,-3 0-56,0 0 104,2 0-16,-2 0 32,3 0-16,-3 0-104,0 0 104,2 0 16,-2 0 16,0 0 16,0 0-152,3 0 144,-3 0 0,0 0-24,0 0-24,0 0-96,0 3 72,0-1-8,0 1-16,0 0-8,0-3-40,0 4 32,-2 8 8,2-10-16,-1 12-8,1-14-16,-1 10 8,1-10-8,-3 12-8,1 2 8,0 2 0,0 1-128,2-17 128,-2 19-272,-1 0-144,0 2-88,2-2-784,1-19 1288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2.847"/>
    </inkml:context>
    <inkml:brush xml:id="br0">
      <inkml:brushProperty name="width" value="0.04998" units="cm"/>
      <inkml:brushProperty name="height" value="0.04998" units="cm"/>
    </inkml:brush>
  </inkml:definitions>
  <inkml:trace contextRef="#ctx0" brushRef="#br0">6 9 424,'0'0'0,"-2"0"312,2 0-312,-1 0 88,0 0-16,0 0-16,1 0 0,0 0-56,0 0 32,0-1-40,0 0 16,0 1-8,0-1 24,0 0 16,0-1 32,0 1 8,0 1-80,0 0 96,0-1 40,0 1 0,0 0 40,0 0-176,0 0 176,0 0-24,0 0-24,2 0-32,-2 0-16,0 0-80,0 0 48,0 0-8,3 0 0,-3 0-40,0 0 40,0 0-80,2 0 120,-2 2-16,0 1 16,2-1 0,-2-2-80,0 4 96,0 7 0,0-9 0,0 8 16,0-10-112,0 4 128,0 8-16,0-9-24,0 11-40,0-14-48,0 11 24,0 1-16,0 0 16,0 3 16,0-15-40,0 14 48,0 1 0,0 1-32,0 0-176,0-16 160,0 17-392,-1 1-248,0 3-40,1-3-1144,0-18 1824,0 0 0</inkml:trace>
  <inkml:trace contextRef="#ctx0" brushRef="#br0" timeOffset="1">31 485 736,'0'0'0,"0"0"0,-2 0 160,-3 3-32,-5-3-48,6 0 40,4 0-120,-1 2 128,1-2-16,0 0 16,0 0-32,0 0-96,0 3 112,0-3 32,0 2 24,0-2 8,0 0-176,0 2 192,0 2-8,0-1-40,0 0-40,0-3-104,0 10 80,3-8-24,-3 9-8,0-7-24,0-4-24,2 13 16,-2-3-16,0 2 0,3 2 8,-3-1 0,0 3 16,0 2 8,0 2-64,0-20 32,0 22-256,0 2-248,-2 1-104,1 0-1096,1-25 1704,0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34.322"/>
    </inkml:context>
    <inkml:brush xml:id="br0">
      <inkml:brushProperty name="width" value="0.04998" units="cm"/>
      <inkml:brushProperty name="height" value="0.04998" units="cm"/>
    </inkml:brush>
  </inkml:definitions>
  <inkml:trace contextRef="#ctx0" brushRef="#br0">105 34 88,'0'0'0,"-1"-2"208,0-2-56,-3-6-56,3 8-32,0 1 0,0 1-8,-1-2-8,1 2-24,0-1 0,0 0 8,-1 0 32,1 0 48,0-2 24,1 2 16,0 0 0,0 1-152,0-1 160,-1-1-16,1 1-8,0 1 8,0 0-144,-1 0 144,1 0-144,0 0 144,0 0 8,0 0-8,0 3-8,0-3-136,0 2 136,-2 0-8,1 2 16,1-4-144,-1 4 136,1-4-136,-1 11 128,-1-9 0,2 9-16,0-9-8,0-2-104,0 13 112,0-4-16,0 1 0,0 2-32,0-12-64,0 14 64,0 2-16,3 1-24,-1 3-8,-2-20-16,3 23 40,-1 3-8,-2 1 40,3-1-56,-3-26-16,2 26-200,1 0-368,-3 0-336,0 2-32,0-28 936,0 28-1768,0-28 1768</inkml:trace>
  <inkml:trace contextRef="#ctx0" brushRef="#br0" timeOffset="859">83 631 272,'0'0'0,"0"0"0,-18 11 464,3-9-336,0 2-24,0-1 16,15-3-120,0 0 128,0 0 24,0 0 0,0 0 32,0 0-800,0 3 1440,2-3-584,-2 0 0,0 2 8,0-2-248,3 3 248,-3-1-40,0 0-24,0 2-40,0-4-144,0 12 112,2-8-16,-2 9-40,0-2 0,0-11-56,0 12 24,0 3-8,0 2 16,-1 1-8,1-18-24,-1 20 40,-2 2-24,0-2-160,-1 2-272,4-22 416,-5 23-672,-4 3-72,11-10-920,-2-16 1664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19:04:42.018"/>
    </inkml:context>
    <inkml:brush xml:id="br0">
      <inkml:brushProperty name="width" value="0.04998" units="cm"/>
      <inkml:brushProperty name="height" value="0.04998" units="cm"/>
    </inkml:brush>
  </inkml:definitions>
  <inkml:trace contextRef="#ctx0" brushRef="#br0">290 29 416,'0'0'0,"0"-2"168,2-1-72,1-2-24,0 0 8,0 4-8,-3 0 16,2-1 24,-2 2-112,0-1 120,2 1 0,-2-1 0,0 0 16,0 1-136,0-1 144,0 1 8,0-2 32,0 1-8,0 1-176,3 0 192,-3 0-8,0 0-24,0-1 16,0 1-176,0 0 176,0-1 16,0 1 8,0 0-8,0 0-192,0 0 176,0 0-8,0 0 0,0 0-16,0 0-816,0 0 1472,-1 2-631,-2 2 31,0-1-16,3-3-192,-4 10 216,-1-6-24,-5 8-24,7-2-8,3-10-160,-12 13 144,2 0-16,-1 4-16,0 3 0,11-20-112,-12 21 88,-2 4 0,0 1-24,-1 2 0,15-28-64,-16 29 40,2-1 8,-1-1-24,2-2 0,13-25-24,-12 25 32,1-2 8,1-1 8,5-3 16,5-19-64,-11 17 72,7-1 8,0-4 24,-1-2 32,5-10-136,-5 4 152,1 5 24,-1-9-8,3 4 48,2-4-216,-1 2 248,-1-2 16,1 0 24,1 0-24,0 0-264,0 0 192,0-1-55,0-1-25,3-2-48,-3 4-64,0-5-40,2 0-321,0-4-583,-2 9 944,3-4-1544,-3 4 1544,2-5-1856,1 1-1,-1-5-903,-2 9 2760</inkml:trace>
  <inkml:trace contextRef="#ctx0" brushRef="#br0" timeOffset="1694">71 144 8,'0'0'0,"-4"0"0,-7 0 24,11 0-24,-4-1 72,-5 0 40,7-2 24,2 1-48,-1 0 0,0 0-32,0 0 16,0 1-24,1 1-48,-2-2 64,0 1 16,1 0-8,-2 0 24,3 1-96,-1-1 88,0 1 8,0-2 24,-1 1 0,2 1-120,-2-1 128,1 0-16,-2-1-16,2 1 0,1 1-96,-1-1 80,0 1-8,1-1 8,-2 0 16,2 1-96,0-2 112,-1 1 48,1 0 32,-1 0 0,1 1-192,-1-1 216,0-1-24,-1 1-8,1 1-8,1 0-176,-1-1 176,0 1-24,1 0 8,-2 0-8,2 0-152,-1 0 144,0 0 8,1 0 17,0 0 15,0 0-184,0 0 200,0 0 8,0 2-8,0-2-8,0 0-192,0 3 168,2-1-24,1 1-8,-1-1-16,-2-2-120,4 4 120,6-1-16,-7 10-8,8-11-8,-11-2-88,4 12 64,8-2 0,-2 0-24,1 3-8,-11-13-32,11 13 24,0 2 0,0 2 0,0 1-16,-11-18-8,11 20-8,0-2 24,-1 1-16,0 0 8,-10-19-8,11 17 24,0 1-24,0-1 32,-1-1 0,-10-16-32,11 16 40,-8-3 16,11-1 0,-11-1 32,-3-11-88,11 11 72,-8-7 40,7 9 16,-8-10 16,-2-3-144,4 3 168,-1 1 0,1-2 0,-2-2 24,-2 0-192,3 0 208,-3 0 16,0 0 16,0 0-7,0 0-233,0 0 224,0-1-24,0-2-24,0-1-16,0 4-160,0-4 120,-1 1 0,-1-1-56,0-1-112,2 5 48,-2-5-200,-1 0-272,-1 2-393,2-1-455,2 4 1320,-4-1-1680,2 0-265,-9 10-231,10-9 464,1 0 1712,0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2B5F3-CA21-B746-93BD-89BD39E53309}" type="datetimeFigureOut">
              <a:rPr lang="en-US" smtClean="0"/>
              <a:t>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D147-E104-D44D-A191-1057172D21DD}" type="slidenum">
              <a:rPr lang="en-US" smtClean="0"/>
              <a:t>‹#›</a:t>
            </a:fld>
            <a:endParaRPr lang="en-US"/>
          </a:p>
        </p:txBody>
      </p:sp>
    </p:spTree>
    <p:extLst>
      <p:ext uri="{BB962C8B-B14F-4D97-AF65-F5344CB8AC3E}">
        <p14:creationId xmlns:p14="http://schemas.microsoft.com/office/powerpoint/2010/main" val="19300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29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14</a:t>
            </a:fld>
            <a:endParaRPr lang="en-US"/>
          </a:p>
        </p:txBody>
      </p:sp>
    </p:spTree>
    <p:extLst>
      <p:ext uri="{BB962C8B-B14F-4D97-AF65-F5344CB8AC3E}">
        <p14:creationId xmlns:p14="http://schemas.microsoft.com/office/powerpoint/2010/main" val="34649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15</a:t>
            </a:fld>
            <a:endParaRPr lang="en-US"/>
          </a:p>
        </p:txBody>
      </p:sp>
    </p:spTree>
    <p:extLst>
      <p:ext uri="{BB962C8B-B14F-4D97-AF65-F5344CB8AC3E}">
        <p14:creationId xmlns:p14="http://schemas.microsoft.com/office/powerpoint/2010/main" val="92531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7D147-E104-D44D-A191-1057172D21DD}" type="slidenum">
              <a:rPr lang="en-US" smtClean="0"/>
              <a:t>16</a:t>
            </a:fld>
            <a:endParaRPr lang="en-US"/>
          </a:p>
        </p:txBody>
      </p:sp>
    </p:spTree>
    <p:extLst>
      <p:ext uri="{BB962C8B-B14F-4D97-AF65-F5344CB8AC3E}">
        <p14:creationId xmlns:p14="http://schemas.microsoft.com/office/powerpoint/2010/main" val="2637624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97D147-E104-D44D-A191-1057172D21DD}" type="slidenum">
              <a:rPr lang="en-US" smtClean="0"/>
              <a:t>28</a:t>
            </a:fld>
            <a:endParaRPr lang="en-US"/>
          </a:p>
        </p:txBody>
      </p:sp>
    </p:spTree>
    <p:extLst>
      <p:ext uri="{BB962C8B-B14F-4D97-AF65-F5344CB8AC3E}">
        <p14:creationId xmlns:p14="http://schemas.microsoft.com/office/powerpoint/2010/main" val="891743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r>
              <a:rPr lang="en-US" dirty="0"/>
              <a:t>We are</a:t>
            </a:r>
            <a:r>
              <a:rPr lang="en-US" baseline="0" dirty="0"/>
              <a:t> after those w and b which gives the minimum loss.</a:t>
            </a: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31</a:t>
            </a:fld>
            <a:endParaRPr>
              <a:solidFill>
                <a:prstClr val="black"/>
              </a:solidFill>
            </a:endParaRPr>
          </a:p>
        </p:txBody>
      </p:sp>
    </p:spTree>
    <p:extLst>
      <p:ext uri="{BB962C8B-B14F-4D97-AF65-F5344CB8AC3E}">
        <p14:creationId xmlns:p14="http://schemas.microsoft.com/office/powerpoint/2010/main" val="168345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32</a:t>
            </a:fld>
            <a:endParaRPr>
              <a:solidFill>
                <a:prstClr val="black"/>
              </a:solidFill>
            </a:endParaRPr>
          </a:p>
        </p:txBody>
      </p:sp>
    </p:spTree>
    <p:extLst>
      <p:ext uri="{BB962C8B-B14F-4D97-AF65-F5344CB8AC3E}">
        <p14:creationId xmlns:p14="http://schemas.microsoft.com/office/powerpoint/2010/main" val="116842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71266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81960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95859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79615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a:t>
            </a:fld>
            <a:endParaRPr lang="en-US"/>
          </a:p>
        </p:txBody>
      </p:sp>
    </p:spTree>
    <p:extLst>
      <p:ext uri="{BB962C8B-B14F-4D97-AF65-F5344CB8AC3E}">
        <p14:creationId xmlns:p14="http://schemas.microsoft.com/office/powerpoint/2010/main" val="40048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2085121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315824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70915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485452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43038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1883601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45445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lang="en-US" baseline="0"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96862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159116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104396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a:t>
            </a:fld>
            <a:endParaRPr lang="en-US"/>
          </a:p>
        </p:txBody>
      </p:sp>
    </p:spTree>
    <p:extLst>
      <p:ext uri="{BB962C8B-B14F-4D97-AF65-F5344CB8AC3E}">
        <p14:creationId xmlns:p14="http://schemas.microsoft.com/office/powerpoint/2010/main" val="93631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1605858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1301973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511369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874130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2076530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1631566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241954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126947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512165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14685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4</a:t>
            </a:fld>
            <a:endParaRPr>
              <a:solidFill>
                <a:prstClr val="black"/>
              </a:solidFill>
            </a:endParaRPr>
          </a:p>
        </p:txBody>
      </p:sp>
    </p:spTree>
    <p:extLst>
      <p:ext uri="{BB962C8B-B14F-4D97-AF65-F5344CB8AC3E}">
        <p14:creationId xmlns:p14="http://schemas.microsoft.com/office/powerpoint/2010/main" val="533985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704327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117737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fld id="{00000000-1234-1234-1234-123412341234}" type="slidenum">
              <a:rPr lang="en-US">
                <a:solidFill>
                  <a:prstClr val="black"/>
                </a:solidFill>
              </a:rPr>
              <a:pPr/>
              <a:t>5</a:t>
            </a:fld>
            <a:endParaRPr>
              <a:solidFill>
                <a:prstClr val="black"/>
              </a:solidFill>
            </a:endParaRPr>
          </a:p>
        </p:txBody>
      </p:sp>
    </p:spTree>
    <p:extLst>
      <p:ext uri="{BB962C8B-B14F-4D97-AF65-F5344CB8AC3E}">
        <p14:creationId xmlns:p14="http://schemas.microsoft.com/office/powerpoint/2010/main" val="185133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7D147-E104-D44D-A191-1057172D21DD}" type="slidenum">
              <a:rPr lang="en-US" smtClean="0"/>
              <a:t>8</a:t>
            </a:fld>
            <a:endParaRPr lang="en-US"/>
          </a:p>
        </p:txBody>
      </p:sp>
    </p:spTree>
    <p:extLst>
      <p:ext uri="{BB962C8B-B14F-4D97-AF65-F5344CB8AC3E}">
        <p14:creationId xmlns:p14="http://schemas.microsoft.com/office/powerpoint/2010/main" val="403169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intuition why variance is less in the middle of the right figure</a:t>
            </a:r>
          </a:p>
        </p:txBody>
      </p:sp>
      <p:sp>
        <p:nvSpPr>
          <p:cNvPr id="4" name="Slide Number Placeholder 3"/>
          <p:cNvSpPr>
            <a:spLocks noGrp="1"/>
          </p:cNvSpPr>
          <p:nvPr>
            <p:ph type="sldNum" sz="quarter" idx="10"/>
          </p:nvPr>
        </p:nvSpPr>
        <p:spPr/>
        <p:txBody>
          <a:bodyPr/>
          <a:lstStyle/>
          <a:p>
            <a:fld id="{CC97D147-E104-D44D-A191-1057172D21DD}" type="slidenum">
              <a:rPr lang="en-US" smtClean="0"/>
              <a:t>10</a:t>
            </a:fld>
            <a:endParaRPr lang="en-US"/>
          </a:p>
        </p:txBody>
      </p:sp>
    </p:spTree>
    <p:extLst>
      <p:ext uri="{BB962C8B-B14F-4D97-AF65-F5344CB8AC3E}">
        <p14:creationId xmlns:p14="http://schemas.microsoft.com/office/powerpoint/2010/main" val="168421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Approximation: how far your prediction</a:t>
            </a:r>
            <a:r>
              <a:rPr lang="en-US" baseline="0" dirty="0"/>
              <a:t> is on average from the actual value.</a:t>
            </a:r>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12</a:t>
            </a:fld>
            <a:endParaRPr lang="en-US"/>
          </a:p>
        </p:txBody>
      </p:sp>
    </p:spTree>
    <p:extLst>
      <p:ext uri="{BB962C8B-B14F-4D97-AF65-F5344CB8AC3E}">
        <p14:creationId xmlns:p14="http://schemas.microsoft.com/office/powerpoint/2010/main" val="73380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13</a:t>
            </a:fld>
            <a:endParaRPr lang="en-US"/>
          </a:p>
        </p:txBody>
      </p:sp>
    </p:spTree>
    <p:extLst>
      <p:ext uri="{BB962C8B-B14F-4D97-AF65-F5344CB8AC3E}">
        <p14:creationId xmlns:p14="http://schemas.microsoft.com/office/powerpoint/2010/main" val="74529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6418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5631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9776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69175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887973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05, 11 Jan, 2021</a:t>
            </a:r>
          </a:p>
        </p:txBody>
      </p:sp>
      <p:sp>
        <p:nvSpPr>
          <p:cNvPr id="5" name="Footer Placeholder 4"/>
          <p:cNvSpPr>
            <a:spLocks noGrp="1"/>
          </p:cNvSpPr>
          <p:nvPr>
            <p:ph type="ftr" sz="quarter" idx="11"/>
          </p:nvPr>
        </p:nvSpPr>
        <p:spPr/>
        <p:txBody>
          <a:bodyPr/>
          <a:lstStyle/>
          <a:p>
            <a:r>
              <a:rPr lang="en-US"/>
              <a:t>CS60010 / Deep Learning | Optimization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Tree>
    <p:extLst>
      <p:ext uri="{BB962C8B-B14F-4D97-AF65-F5344CB8AC3E}">
        <p14:creationId xmlns:p14="http://schemas.microsoft.com/office/powerpoint/2010/main" val="193520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05, 11 Jan,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750097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05, 11 Jan, 2021</a:t>
            </a:r>
          </a:p>
        </p:txBody>
      </p:sp>
      <p:sp>
        <p:nvSpPr>
          <p:cNvPr id="9" name="Slide Number Placeholder 8"/>
          <p:cNvSpPr>
            <a:spLocks noGrp="1"/>
          </p:cNvSpPr>
          <p:nvPr>
            <p:ph type="sldNum" sz="quarter" idx="12"/>
          </p:nvPr>
        </p:nvSpPr>
        <p:spPr/>
        <p:txBody>
          <a:bodyPr/>
          <a:lstStyle/>
          <a:p>
            <a:fld id="{683B8651-0143-4140-839E-3D36292080E8}" type="slidenum">
              <a:rPr lang="en-US" smtClean="0"/>
              <a:pPr/>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2054942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492277"/>
            <a:ext cx="1173997" cy="365125"/>
          </a:xfrm>
        </p:spPr>
        <p:txBody>
          <a:bodyPr/>
          <a:lstStyle/>
          <a:p>
            <a:r>
              <a:rPr lang="en-US"/>
              <a:t>05, 11 Jan, 2021</a:t>
            </a:r>
            <a:endParaRPr lang="en-US" dirty="0"/>
          </a:p>
        </p:txBody>
      </p:sp>
      <p:sp>
        <p:nvSpPr>
          <p:cNvPr id="5" name="Slide Number Placeholder 4"/>
          <p:cNvSpPr>
            <a:spLocks noGrp="1"/>
          </p:cNvSpPr>
          <p:nvPr>
            <p:ph type="sldNum" sz="quarter" idx="12"/>
          </p:nvPr>
        </p:nvSpPr>
        <p:spPr>
          <a:xfrm>
            <a:off x="10569844" y="6492277"/>
            <a:ext cx="783956" cy="365125"/>
          </a:xfrm>
        </p:spPr>
        <p:txBody>
          <a:bodyPr/>
          <a:lstStyle/>
          <a:p>
            <a:fld id="{683B8651-0143-4140-839E-3D36292080E8}" type="slidenum">
              <a:rPr lang="en-US" smtClean="0"/>
              <a:pPr/>
              <a:t>‹#›</a:t>
            </a:fld>
            <a:endParaRPr lang="en-US"/>
          </a:p>
        </p:txBody>
      </p:sp>
      <p:sp>
        <p:nvSpPr>
          <p:cNvPr id="6" name="Footer Placeholder 4"/>
          <p:cNvSpPr>
            <a:spLocks noGrp="1"/>
          </p:cNvSpPr>
          <p:nvPr>
            <p:ph type="ftr" sz="quarter" idx="11"/>
          </p:nvPr>
        </p:nvSpPr>
        <p:spPr>
          <a:xfrm>
            <a:off x="2012197" y="6492277"/>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54952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 11 Jan, 2021</a:t>
            </a:r>
          </a:p>
        </p:txBody>
      </p:sp>
      <p:sp>
        <p:nvSpPr>
          <p:cNvPr id="4" name="Slide Number Placeholder 3"/>
          <p:cNvSpPr>
            <a:spLocks noGrp="1"/>
          </p:cNvSpPr>
          <p:nvPr>
            <p:ph type="sldNum" sz="quarter" idx="12"/>
          </p:nvPr>
        </p:nvSpPr>
        <p:spPr/>
        <p:txBody>
          <a:bodyPr/>
          <a:lstStyle/>
          <a:p>
            <a:fld id="{683B8651-0143-4140-839E-3D36292080E8}" type="slidenum">
              <a:rPr lang="en-US" smtClean="0"/>
              <a:pPr/>
              <a:t>‹#›</a:t>
            </a:fld>
            <a:endParaRPr lang="en-US"/>
          </a:p>
        </p:txBody>
      </p:sp>
      <p:sp>
        <p:nvSpPr>
          <p:cNvPr id="5"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93097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05, 11 Jan,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43471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455287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05, 11 Jan,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63979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961511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 11 Jan,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85200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05, 11 Jan, 2021</a:t>
            </a:r>
          </a:p>
        </p:txBody>
      </p:sp>
      <p:sp>
        <p:nvSpPr>
          <p:cNvPr id="5" name="Footer Placeholder 4"/>
          <p:cNvSpPr>
            <a:spLocks noGrp="1"/>
          </p:cNvSpPr>
          <p:nvPr>
            <p:ph type="ftr" sz="quarter" idx="11"/>
          </p:nvPr>
        </p:nvSpPr>
        <p:spPr/>
        <p:txBody>
          <a:bodyPr/>
          <a:lstStyle/>
          <a:p>
            <a:r>
              <a:rPr lang="en-US"/>
              <a:t>CS60010 / Deep Learning | Optimization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3322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05, 11 Jan, 2021</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6570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05, 11 Jan, 2021</a:t>
            </a:r>
          </a:p>
        </p:txBody>
      </p:sp>
      <p:sp>
        <p:nvSpPr>
          <p:cNvPr id="9" name="Slide Number Placeholder 8"/>
          <p:cNvSpPr>
            <a:spLocks noGrp="1"/>
          </p:cNvSpPr>
          <p:nvPr>
            <p:ph type="sldNum" sz="quarter" idx="12"/>
          </p:nvPr>
        </p:nvSpPr>
        <p:spPr/>
        <p:txBody>
          <a:bodyPr/>
          <a:lstStyle/>
          <a:p>
            <a:fld id="{683B8651-0143-4140-839E-3D36292080E8}" type="slidenum">
              <a:rPr lang="en-US" smtClean="0"/>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5462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48282" y="6492277"/>
            <a:ext cx="1863916" cy="365125"/>
          </a:xfrm>
        </p:spPr>
        <p:txBody>
          <a:bodyPr/>
          <a:lstStyle/>
          <a:p>
            <a:r>
              <a:rPr lang="en-US"/>
              <a:t>05, 11 Jan, 2021</a:t>
            </a:r>
          </a:p>
        </p:txBody>
      </p:sp>
      <p:sp>
        <p:nvSpPr>
          <p:cNvPr id="5" name="Slide Number Placeholder 4"/>
          <p:cNvSpPr>
            <a:spLocks noGrp="1"/>
          </p:cNvSpPr>
          <p:nvPr>
            <p:ph type="sldNum" sz="quarter" idx="12"/>
          </p:nvPr>
        </p:nvSpPr>
        <p:spPr>
          <a:xfrm>
            <a:off x="10569844" y="6492277"/>
            <a:ext cx="783956" cy="365125"/>
          </a:xfrm>
        </p:spPr>
        <p:txBody>
          <a:bodyPr/>
          <a:lstStyle/>
          <a:p>
            <a:fld id="{683B8651-0143-4140-839E-3D36292080E8}" type="slidenum">
              <a:rPr lang="en-US" smtClean="0"/>
              <a:t>‹#›</a:t>
            </a:fld>
            <a:endParaRPr lang="en-US"/>
          </a:p>
        </p:txBody>
      </p:sp>
      <p:sp>
        <p:nvSpPr>
          <p:cNvPr id="6" name="Footer Placeholder 4"/>
          <p:cNvSpPr>
            <a:spLocks noGrp="1"/>
          </p:cNvSpPr>
          <p:nvPr>
            <p:ph type="ftr" sz="quarter" idx="11"/>
          </p:nvPr>
        </p:nvSpPr>
        <p:spPr>
          <a:xfrm>
            <a:off x="2012197" y="6492277"/>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593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 11 Jan, 2021</a:t>
            </a:r>
          </a:p>
        </p:txBody>
      </p:sp>
      <p:sp>
        <p:nvSpPr>
          <p:cNvPr id="4" name="Slide Number Placeholder 3"/>
          <p:cNvSpPr>
            <a:spLocks noGrp="1"/>
          </p:cNvSpPr>
          <p:nvPr>
            <p:ph type="sldNum" sz="quarter" idx="12"/>
          </p:nvPr>
        </p:nvSpPr>
        <p:spPr/>
        <p:txBody>
          <a:bodyPr/>
          <a:lstStyle/>
          <a:p>
            <a:fld id="{683B8651-0143-4140-839E-3D36292080E8}" type="slidenum">
              <a:rPr lang="en-US" smtClean="0"/>
              <a:t>‹#›</a:t>
            </a:fld>
            <a:endParaRPr lang="en-US"/>
          </a:p>
        </p:txBody>
      </p:sp>
      <p:sp>
        <p:nvSpPr>
          <p:cNvPr id="5"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56246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05, 11 Jan, 2021</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1042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05, 11 Jan, 2021</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Optimization (c) Abir Das</a:t>
            </a:r>
            <a:endParaRPr lang="en-US" dirty="0"/>
          </a:p>
        </p:txBody>
      </p:sp>
    </p:spTree>
    <p:extLst>
      <p:ext uri="{BB962C8B-B14F-4D97-AF65-F5344CB8AC3E}">
        <p14:creationId xmlns:p14="http://schemas.microsoft.com/office/powerpoint/2010/main" val="47157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356350"/>
            <a:ext cx="1997909"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a:t>05, 11 Jan, 2021</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Optimization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latin typeface="Segoe UI" charset="0"/>
                <a:ea typeface="Segoe UI" charset="0"/>
                <a:cs typeface="Segoe UI" charset="0"/>
              </a:rPr>
              <a:t>| Indian Institute of Technology Kharagpur</a:t>
            </a:r>
          </a:p>
          <a:p>
            <a:pPr algn="r"/>
            <a:r>
              <a:rPr lang="en-US" b="0" i="1" dirty="0" err="1">
                <a:latin typeface="Segoe UI" charset="0"/>
                <a:ea typeface="Segoe UI" charset="0"/>
                <a:cs typeface="Segoe UI" charset="0"/>
              </a:rPr>
              <a:t>cse.iitkgp.ac.in</a:t>
            </a:r>
            <a:endParaRPr lang="en-US" b="0" i="1" dirty="0">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21395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5072" y="6356350"/>
            <a:ext cx="1817125"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a:t>05, 11 Jan, 2021</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Optimization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solidFill>
                  <a:prstClr val="black"/>
                </a:solidFill>
                <a:latin typeface="Segoe UI" charset="0"/>
                <a:ea typeface="Segoe UI" charset="0"/>
                <a:cs typeface="Segoe UI" charset="0"/>
              </a:rPr>
              <a:t>| Indian Institute of Technology Kharagpur</a:t>
            </a:r>
          </a:p>
          <a:p>
            <a:pPr algn="r"/>
            <a:r>
              <a:rPr lang="en-US" i="1" dirty="0" err="1">
                <a:solidFill>
                  <a:prstClr val="black"/>
                </a:solidFill>
                <a:latin typeface="Segoe UI" charset="0"/>
                <a:ea typeface="Segoe UI" charset="0"/>
                <a:cs typeface="Segoe UI" charset="0"/>
              </a:rPr>
              <a:t>cse.iitkgp.ac.in</a:t>
            </a:r>
            <a:endParaRPr lang="en-US" i="1" dirty="0">
              <a:solidFill>
                <a:prstClr val="black"/>
              </a:solidFill>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22770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30.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26" Type="http://schemas.openxmlformats.org/officeDocument/2006/relationships/image" Target="../media/image84.png"/><Relationship Id="rId21" Type="http://schemas.openxmlformats.org/officeDocument/2006/relationships/customXml" Target="../ink/ink10.xml"/><Relationship Id="rId42" Type="http://schemas.openxmlformats.org/officeDocument/2006/relationships/image" Target="../media/image92.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05.png"/><Relationship Id="rId2" Type="http://schemas.openxmlformats.org/officeDocument/2006/relationships/image" Target="../media/image72.png"/><Relationship Id="rId16" Type="http://schemas.openxmlformats.org/officeDocument/2006/relationships/image" Target="../media/image79.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83.png"/><Relationship Id="rId32" Type="http://schemas.openxmlformats.org/officeDocument/2006/relationships/image" Target="../media/image87.png"/><Relationship Id="rId37" Type="http://schemas.openxmlformats.org/officeDocument/2006/relationships/customXml" Target="../ink/ink18.xml"/><Relationship Id="rId40" Type="http://schemas.openxmlformats.org/officeDocument/2006/relationships/image" Target="../media/image91.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100.png"/><Relationship Id="rId66" Type="http://schemas.openxmlformats.org/officeDocument/2006/relationships/image" Target="../media/image104.png"/><Relationship Id="rId74" Type="http://schemas.openxmlformats.org/officeDocument/2006/relationships/image" Target="../media/image109.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78.png"/><Relationship Id="rId22" Type="http://schemas.openxmlformats.org/officeDocument/2006/relationships/image" Target="../media/image82.png"/><Relationship Id="rId27" Type="http://schemas.openxmlformats.org/officeDocument/2006/relationships/customXml" Target="../ink/ink13.xml"/><Relationship Id="rId30" Type="http://schemas.openxmlformats.org/officeDocument/2006/relationships/image" Target="../media/image86.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95.png"/><Relationship Id="rId56" Type="http://schemas.openxmlformats.org/officeDocument/2006/relationships/image" Target="../media/image99.png"/><Relationship Id="rId64" Type="http://schemas.openxmlformats.org/officeDocument/2006/relationships/image" Target="../media/image103.png"/><Relationship Id="rId69" Type="http://schemas.openxmlformats.org/officeDocument/2006/relationships/customXml" Target="../ink/ink34.xml"/><Relationship Id="rId8" Type="http://schemas.openxmlformats.org/officeDocument/2006/relationships/image" Target="../media/image75.png"/><Relationship Id="rId51" Type="http://schemas.openxmlformats.org/officeDocument/2006/relationships/customXml" Target="../ink/ink25.xml"/><Relationship Id="rId72" Type="http://schemas.openxmlformats.org/officeDocument/2006/relationships/image" Target="../media/image107.png"/><Relationship Id="rId3" Type="http://schemas.openxmlformats.org/officeDocument/2006/relationships/customXml" Target="../ink/ink1.xml"/><Relationship Id="rId12" Type="http://schemas.openxmlformats.org/officeDocument/2006/relationships/image" Target="../media/image7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90.png"/><Relationship Id="rId46" Type="http://schemas.openxmlformats.org/officeDocument/2006/relationships/image" Target="../media/image94.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81.png"/><Relationship Id="rId41" Type="http://schemas.openxmlformats.org/officeDocument/2006/relationships/customXml" Target="../ink/ink20.xml"/><Relationship Id="rId54" Type="http://schemas.openxmlformats.org/officeDocument/2006/relationships/image" Target="../media/image98.png"/><Relationship Id="rId62" Type="http://schemas.openxmlformats.org/officeDocument/2006/relationships/image" Target="../media/image102.png"/><Relationship Id="rId70"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image" Target="../media/image74.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85.png"/><Relationship Id="rId36" Type="http://schemas.openxmlformats.org/officeDocument/2006/relationships/image" Target="../media/image89.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76.png"/><Relationship Id="rId31" Type="http://schemas.openxmlformats.org/officeDocument/2006/relationships/customXml" Target="../ink/ink15.xml"/><Relationship Id="rId44" Type="http://schemas.openxmlformats.org/officeDocument/2006/relationships/image" Target="../media/image93.png"/><Relationship Id="rId52" Type="http://schemas.openxmlformats.org/officeDocument/2006/relationships/image" Target="../media/image97.png"/><Relationship Id="rId60" Type="http://schemas.openxmlformats.org/officeDocument/2006/relationships/image" Target="../media/image101.png"/><Relationship Id="rId65" Type="http://schemas.openxmlformats.org/officeDocument/2006/relationships/customXml" Target="../ink/ink32.xml"/><Relationship Id="rId73" Type="http://schemas.openxmlformats.org/officeDocument/2006/relationships/image" Target="../media/image108.png"/><Relationship Id="rId4" Type="http://schemas.openxmlformats.org/officeDocument/2006/relationships/image" Target="../media/image73.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80.png"/><Relationship Id="rId39" Type="http://schemas.openxmlformats.org/officeDocument/2006/relationships/customXml" Target="../ink/ink19.xml"/><Relationship Id="rId34" Type="http://schemas.openxmlformats.org/officeDocument/2006/relationships/image" Target="../media/image88.png"/><Relationship Id="rId50" Type="http://schemas.openxmlformats.org/officeDocument/2006/relationships/image" Target="../media/image96.png"/><Relationship Id="rId55" Type="http://schemas.openxmlformats.org/officeDocument/2006/relationships/customXml" Target="../ink/ink27.xml"/><Relationship Id="rId7" Type="http://schemas.openxmlformats.org/officeDocument/2006/relationships/customXml" Target="../ink/ink3.xml"/><Relationship Id="rId71" Type="http://schemas.openxmlformats.org/officeDocument/2006/relationships/customXml" Target="../ink/ink35.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16.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8.png"/><Relationship Id="rId9" Type="http://schemas.openxmlformats.org/officeDocument/2006/relationships/image" Target="../media/image122.png"/></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30.png"/><Relationship Id="rId7" Type="http://schemas.openxmlformats.org/officeDocument/2006/relationships/image" Target="../media/image60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1000.png"/><Relationship Id="rId5" Type="http://schemas.openxmlformats.org/officeDocument/2006/relationships/image" Target="../media/image580.png"/><Relationship Id="rId10" Type="http://schemas.openxmlformats.org/officeDocument/2006/relationships/image" Target="../media/image900.png"/><Relationship Id="rId4" Type="http://schemas.openxmlformats.org/officeDocument/2006/relationships/image" Target="../media/image400.png"/><Relationship Id="rId9" Type="http://schemas.openxmlformats.org/officeDocument/2006/relationships/image" Target="../media/image800.png"/></Relationships>
</file>

<file path=ppt/slides/_rels/slide32.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0.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171.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3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5.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1.png"/></Relationships>
</file>

<file path=ppt/slides/_rels/slide3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1.png"/></Relationships>
</file>

<file path=ppt/slides/_rels/slide3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1.png"/></Relationships>
</file>

<file path=ppt/slides/_rels/slide3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1.png"/><Relationship Id="rId4" Type="http://schemas.openxmlformats.org/officeDocument/2006/relationships/hyperlink" Target="https://www.facebook.com/nipsfoundation/videos/neurips-2018-test-of-time-award-invited-talk/27156936687886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4.png"/><Relationship Id="rId4" Type="http://schemas.openxmlformats.org/officeDocument/2006/relationships/image" Target="../media/image133.png"/></Relationships>
</file>

<file path=ppt/slides/_rels/slide4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43.png"/><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distill.pub/2017/momentu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9.gi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tinyurl.com/y6tkf4f8"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1127448" y="1814964"/>
            <a:ext cx="9937104"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Quattrocento Sans"/>
              <a:buNone/>
            </a:pPr>
            <a:r>
              <a:rPr lang="en-US" sz="3600" dirty="0"/>
              <a:t>Deep Learning</a:t>
            </a:r>
            <a:br>
              <a:rPr lang="en-US" sz="3600" dirty="0"/>
            </a:br>
            <a:r>
              <a:rPr lang="en-US" sz="3600" dirty="0"/>
              <a:t>CS60010</a:t>
            </a:r>
            <a:endParaRPr sz="3600" i="1" dirty="0"/>
          </a:p>
        </p:txBody>
      </p:sp>
      <p:sp>
        <p:nvSpPr>
          <p:cNvPr id="79" name="Google Shape;79;p11"/>
          <p:cNvSpPr txBox="1">
            <a:spLocks noGrp="1"/>
          </p:cNvSpPr>
          <p:nvPr>
            <p:ph type="subTitle" idx="1"/>
          </p:nvPr>
        </p:nvSpPr>
        <p:spPr>
          <a:xfrm>
            <a:off x="2895600" y="3645024"/>
            <a:ext cx="6400800" cy="1993776"/>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0099"/>
              </a:buClr>
              <a:buSzPts val="2000"/>
              <a:buNone/>
            </a:pPr>
            <a:r>
              <a:rPr lang="en-US" sz="2000" b="1" dirty="0" err="1">
                <a:solidFill>
                  <a:srgbClr val="000099"/>
                </a:solidFill>
              </a:rPr>
              <a:t>Abir</a:t>
            </a:r>
            <a:r>
              <a:rPr lang="en-US" sz="2000" b="1" dirty="0">
                <a:solidFill>
                  <a:srgbClr val="000099"/>
                </a:solidFill>
              </a:rPr>
              <a:t> Das, </a:t>
            </a:r>
            <a:r>
              <a:rPr lang="en-US" sz="2000" b="1" dirty="0" err="1">
                <a:solidFill>
                  <a:srgbClr val="000099"/>
                </a:solidFill>
              </a:rPr>
              <a:t>Sudeshna</a:t>
            </a:r>
            <a:r>
              <a:rPr lang="en-US" sz="2000" b="1" dirty="0">
                <a:solidFill>
                  <a:srgbClr val="000099"/>
                </a:solidFill>
              </a:rPr>
              <a:t> Sarkar</a:t>
            </a:r>
            <a:endParaRPr dirty="0"/>
          </a:p>
          <a:p>
            <a:pPr marL="0" lvl="0" indent="0" algn="ctr" rtl="0">
              <a:lnSpc>
                <a:spcPct val="80000"/>
              </a:lnSpc>
              <a:spcBef>
                <a:spcPts val="400"/>
              </a:spcBef>
              <a:spcAft>
                <a:spcPts val="0"/>
              </a:spcAft>
              <a:buClr>
                <a:srgbClr val="3F3F3F"/>
              </a:buClr>
              <a:buSzPts val="2000"/>
              <a:buNone/>
            </a:pP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Computer Science and Engineering Department</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Indian Institute of Technology Kharagpur</a:t>
            </a:r>
            <a:endParaRPr sz="2000" dirty="0">
              <a:solidFill>
                <a:srgbClr val="3F3F3F"/>
              </a:solidFill>
            </a:endParaRPr>
          </a:p>
          <a:p>
            <a:pPr marL="0" lvl="0" indent="0" algn="ctr" rtl="0">
              <a:lnSpc>
                <a:spcPct val="80000"/>
              </a:lnSpc>
              <a:spcBef>
                <a:spcPts val="400"/>
              </a:spcBef>
              <a:spcAft>
                <a:spcPts val="0"/>
              </a:spcAft>
              <a:buClr>
                <a:srgbClr val="888888"/>
              </a:buClr>
              <a:buSzPts val="2000"/>
              <a:buNone/>
            </a:pPr>
            <a:endParaRPr sz="2000" dirty="0">
              <a:solidFill>
                <a:srgbClr val="3F3F3F"/>
              </a:solidFill>
            </a:endParaRPr>
          </a:p>
          <a:p>
            <a:pPr lvl="0">
              <a:lnSpc>
                <a:spcPct val="80000"/>
              </a:lnSpc>
              <a:spcBef>
                <a:spcPts val="400"/>
              </a:spcBef>
              <a:buClr>
                <a:srgbClr val="3F3F3F"/>
              </a:buClr>
              <a:buSzPts val="2000"/>
            </a:pPr>
            <a:r>
              <a:rPr lang="en-US" sz="2000" dirty="0">
                <a:solidFill>
                  <a:srgbClr val="3F3F3F"/>
                </a:solidFill>
              </a:rPr>
              <a:t>http://cse.iitkgp.ac.in/~</a:t>
            </a:r>
            <a:r>
              <a:rPr lang="en-US" sz="2000" dirty="0" err="1">
                <a:solidFill>
                  <a:srgbClr val="3F3F3F"/>
                </a:solidFill>
              </a:rPr>
              <a:t>adas</a:t>
            </a:r>
            <a:r>
              <a:rPr lang="en-US" sz="2000" dirty="0">
                <a:solidFill>
                  <a:srgbClr val="3F3F3F"/>
                </a:solidFill>
              </a:rPr>
              <a:t>/</a:t>
            </a:r>
            <a:br>
              <a:rPr lang="en-US" sz="2000" dirty="0">
                <a:solidFill>
                  <a:srgbClr val="3F3F3F"/>
                </a:solidFill>
              </a:rPr>
            </a:br>
            <a:r>
              <a:rPr lang="en-US" sz="2000" dirty="0">
                <a:solidFill>
                  <a:srgbClr val="3F3F3F"/>
                </a:solidFill>
              </a:rPr>
              <a:t>http://</a:t>
            </a:r>
            <a:r>
              <a:rPr lang="en-US" sz="2000" dirty="0" err="1">
                <a:solidFill>
                  <a:srgbClr val="3F3F3F"/>
                </a:solidFill>
              </a:rPr>
              <a:t>www.facweb.iitkgp.ac.in</a:t>
            </a:r>
            <a:r>
              <a:rPr lang="en-US" sz="2000" dirty="0">
                <a:solidFill>
                  <a:srgbClr val="3F3F3F"/>
                </a:solidFill>
              </a:rPr>
              <a:t>/~</a:t>
            </a:r>
            <a:r>
              <a:rPr lang="en-US" sz="2000" dirty="0" err="1">
                <a:solidFill>
                  <a:srgbClr val="3F3F3F"/>
                </a:solidFill>
              </a:rPr>
              <a:t>sudeshna</a:t>
            </a:r>
            <a:r>
              <a:rPr lang="en-US" sz="2000" dirty="0">
                <a:solidFill>
                  <a:srgbClr val="3F3F3F"/>
                </a:solidFill>
              </a:rPr>
              <a:t>/</a:t>
            </a:r>
            <a:endParaRPr sz="2000" dirty="0">
              <a:solidFill>
                <a:srgbClr val="3F3F3F"/>
              </a:solidFill>
            </a:endParaRPr>
          </a:p>
        </p:txBody>
      </p:sp>
    </p:spTree>
    <p:extLst>
      <p:ext uri="{BB962C8B-B14F-4D97-AF65-F5344CB8AC3E}">
        <p14:creationId xmlns:p14="http://schemas.microsoft.com/office/powerpoint/2010/main" val="188971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What’s Happening on Average </a:t>
            </a:r>
            <a:endParaRPr sz="4000" dirty="0">
              <a:solidFill>
                <a:srgbClr val="434343"/>
              </a:solidFill>
            </a:endParaRPr>
          </a:p>
        </p:txBody>
      </p:sp>
      <p:sp>
        <p:nvSpPr>
          <p:cNvPr id="29" name="Google Shape;88;p12"/>
          <p:cNvSpPr txBox="1"/>
          <p:nvPr/>
        </p:nvSpPr>
        <p:spPr>
          <a:xfrm>
            <a:off x="10117112" y="6179439"/>
            <a:ext cx="2059898" cy="311302"/>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courtesy: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p:grpSp>
        <p:nvGrpSpPr>
          <p:cNvPr id="30" name="Group 29"/>
          <p:cNvGrpSpPr/>
          <p:nvPr/>
        </p:nvGrpSpPr>
        <p:grpSpPr>
          <a:xfrm>
            <a:off x="474438" y="1530814"/>
            <a:ext cx="3672404" cy="2940058"/>
            <a:chOff x="475860" y="999667"/>
            <a:chExt cx="3672404" cy="2940058"/>
          </a:xfrm>
        </p:grpSpPr>
        <p:sp>
          <p:nvSpPr>
            <p:cNvPr id="31" name="object 3"/>
            <p:cNvSpPr/>
            <p:nvPr/>
          </p:nvSpPr>
          <p:spPr>
            <a:xfrm>
              <a:off x="791654" y="3649954"/>
              <a:ext cx="3356610" cy="0"/>
            </a:xfrm>
            <a:custGeom>
              <a:avLst/>
              <a:gdLst/>
              <a:ahLst/>
              <a:cxnLst/>
              <a:rect l="l" t="t" r="r" b="b"/>
              <a:pathLst>
                <a:path w="3356610">
                  <a:moveTo>
                    <a:pt x="0" y="0"/>
                  </a:moveTo>
                  <a:lnTo>
                    <a:pt x="3356470" y="0"/>
                  </a:lnTo>
                </a:path>
              </a:pathLst>
            </a:custGeom>
            <a:ln w="20321">
              <a:solidFill>
                <a:srgbClr val="000000"/>
              </a:solidFill>
            </a:ln>
          </p:spPr>
          <p:txBody>
            <a:bodyPr wrap="square" lIns="0" tIns="0" rIns="0" bIns="0" rtlCol="0"/>
            <a:lstStyle/>
            <a:p>
              <a:endParaRPr/>
            </a:p>
          </p:txBody>
        </p:sp>
        <p:sp>
          <p:nvSpPr>
            <p:cNvPr id="32" name="object 4"/>
            <p:cNvSpPr/>
            <p:nvPr/>
          </p:nvSpPr>
          <p:spPr>
            <a:xfrm>
              <a:off x="791654" y="999667"/>
              <a:ext cx="0" cy="2650490"/>
            </a:xfrm>
            <a:custGeom>
              <a:avLst/>
              <a:gdLst/>
              <a:ahLst/>
              <a:cxnLst/>
              <a:rect l="l" t="t" r="r" b="b"/>
              <a:pathLst>
                <a:path h="2650490">
                  <a:moveTo>
                    <a:pt x="0" y="2650286"/>
                  </a:moveTo>
                  <a:lnTo>
                    <a:pt x="0" y="0"/>
                  </a:lnTo>
                </a:path>
              </a:pathLst>
            </a:custGeom>
            <a:ln w="20321">
              <a:solidFill>
                <a:srgbClr val="000000"/>
              </a:solidFill>
            </a:ln>
          </p:spPr>
          <p:txBody>
            <a:bodyPr wrap="square" lIns="0" tIns="0" rIns="0" bIns="0" rtlCol="0"/>
            <a:lstStyle/>
            <a:p>
              <a:endParaRPr/>
            </a:p>
          </p:txBody>
        </p:sp>
        <p:sp>
          <p:nvSpPr>
            <p:cNvPr id="33" name="object 5"/>
            <p:cNvSpPr/>
            <p:nvPr/>
          </p:nvSpPr>
          <p:spPr>
            <a:xfrm>
              <a:off x="816203" y="2061482"/>
              <a:ext cx="3307079" cy="531495"/>
            </a:xfrm>
            <a:custGeom>
              <a:avLst/>
              <a:gdLst/>
              <a:ahLst/>
              <a:cxnLst/>
              <a:rect l="l" t="t" r="r" b="b"/>
              <a:pathLst>
                <a:path w="3307079" h="531494">
                  <a:moveTo>
                    <a:pt x="3306508" y="530904"/>
                  </a:moveTo>
                  <a:lnTo>
                    <a:pt x="3306508" y="0"/>
                  </a:lnTo>
                  <a:lnTo>
                    <a:pt x="0" y="0"/>
                  </a:lnTo>
                  <a:lnTo>
                    <a:pt x="0" y="530904"/>
                  </a:lnTo>
                  <a:lnTo>
                    <a:pt x="3306508" y="530904"/>
                  </a:lnTo>
                  <a:close/>
                </a:path>
              </a:pathLst>
            </a:custGeom>
            <a:solidFill>
              <a:srgbClr val="CCCCCC"/>
            </a:solidFill>
          </p:spPr>
          <p:txBody>
            <a:bodyPr wrap="square" lIns="0" tIns="0" rIns="0" bIns="0" rtlCol="0"/>
            <a:lstStyle/>
            <a:p>
              <a:endParaRPr/>
            </a:p>
          </p:txBody>
        </p:sp>
        <p:sp>
          <p:nvSpPr>
            <p:cNvPr id="34" name="object 6"/>
            <p:cNvSpPr/>
            <p:nvPr/>
          </p:nvSpPr>
          <p:spPr>
            <a:xfrm>
              <a:off x="816203" y="2061482"/>
              <a:ext cx="3307079" cy="531495"/>
            </a:xfrm>
            <a:custGeom>
              <a:avLst/>
              <a:gdLst/>
              <a:ahLst/>
              <a:cxnLst/>
              <a:rect l="l" t="t" r="r" b="b"/>
              <a:pathLst>
                <a:path w="3307079" h="531494">
                  <a:moveTo>
                    <a:pt x="3306508" y="530904"/>
                  </a:moveTo>
                  <a:lnTo>
                    <a:pt x="3306508" y="0"/>
                  </a:lnTo>
                  <a:lnTo>
                    <a:pt x="0" y="0"/>
                  </a:lnTo>
                  <a:lnTo>
                    <a:pt x="0" y="530904"/>
                  </a:lnTo>
                  <a:lnTo>
                    <a:pt x="3306508" y="530904"/>
                  </a:lnTo>
                  <a:close/>
                </a:path>
              </a:pathLst>
            </a:custGeom>
            <a:ln w="5080">
              <a:solidFill>
                <a:srgbClr val="CCCCCC"/>
              </a:solidFill>
            </a:ln>
          </p:spPr>
          <p:txBody>
            <a:bodyPr wrap="square" lIns="0" tIns="0" rIns="0" bIns="0" rtlCol="0"/>
            <a:lstStyle/>
            <a:p>
              <a:endParaRPr/>
            </a:p>
          </p:txBody>
        </p:sp>
        <p:sp>
          <p:nvSpPr>
            <p:cNvPr id="35" name="object 7"/>
            <p:cNvSpPr/>
            <p:nvPr/>
          </p:nvSpPr>
          <p:spPr>
            <a:xfrm>
              <a:off x="816203" y="1794763"/>
              <a:ext cx="3307079" cy="1060450"/>
            </a:xfrm>
            <a:custGeom>
              <a:avLst/>
              <a:gdLst/>
              <a:ahLst/>
              <a:cxnLst/>
              <a:rect l="l" t="t" r="r" b="b"/>
              <a:pathLst>
                <a:path w="3307079" h="1060450">
                  <a:moveTo>
                    <a:pt x="0" y="530047"/>
                  </a:moveTo>
                  <a:lnTo>
                    <a:pt x="82143" y="613029"/>
                  </a:lnTo>
                  <a:lnTo>
                    <a:pt x="165125" y="693470"/>
                  </a:lnTo>
                  <a:lnTo>
                    <a:pt x="248107" y="770521"/>
                  </a:lnTo>
                  <a:lnTo>
                    <a:pt x="330238" y="841641"/>
                  </a:lnTo>
                  <a:lnTo>
                    <a:pt x="413219" y="905154"/>
                  </a:lnTo>
                  <a:lnTo>
                    <a:pt x="496201" y="958494"/>
                  </a:lnTo>
                  <a:lnTo>
                    <a:pt x="578319" y="1002525"/>
                  </a:lnTo>
                  <a:lnTo>
                    <a:pt x="661301" y="1033868"/>
                  </a:lnTo>
                  <a:lnTo>
                    <a:pt x="744283" y="1053325"/>
                  </a:lnTo>
                  <a:lnTo>
                    <a:pt x="826427" y="1060107"/>
                  </a:lnTo>
                  <a:lnTo>
                    <a:pt x="909396" y="1053325"/>
                  </a:lnTo>
                  <a:lnTo>
                    <a:pt x="991539" y="1033868"/>
                  </a:lnTo>
                  <a:lnTo>
                    <a:pt x="1074508" y="1002525"/>
                  </a:lnTo>
                  <a:lnTo>
                    <a:pt x="1157490" y="958494"/>
                  </a:lnTo>
                  <a:lnTo>
                    <a:pt x="1239634" y="905154"/>
                  </a:lnTo>
                  <a:lnTo>
                    <a:pt x="1322616" y="841641"/>
                  </a:lnTo>
                  <a:lnTo>
                    <a:pt x="1405597" y="770521"/>
                  </a:lnTo>
                  <a:lnTo>
                    <a:pt x="1487728" y="693470"/>
                  </a:lnTo>
                  <a:lnTo>
                    <a:pt x="1570710" y="613029"/>
                  </a:lnTo>
                  <a:lnTo>
                    <a:pt x="1653679" y="530047"/>
                  </a:lnTo>
                  <a:lnTo>
                    <a:pt x="1735823" y="447078"/>
                  </a:lnTo>
                  <a:lnTo>
                    <a:pt x="1818792" y="366623"/>
                  </a:lnTo>
                  <a:lnTo>
                    <a:pt x="1900936" y="289572"/>
                  </a:lnTo>
                  <a:lnTo>
                    <a:pt x="1983905" y="218452"/>
                  </a:lnTo>
                  <a:lnTo>
                    <a:pt x="2066886" y="154952"/>
                  </a:lnTo>
                  <a:lnTo>
                    <a:pt x="2149017" y="101600"/>
                  </a:lnTo>
                  <a:lnTo>
                    <a:pt x="2231999" y="57569"/>
                  </a:lnTo>
                  <a:lnTo>
                    <a:pt x="2314994" y="26238"/>
                  </a:lnTo>
                  <a:lnTo>
                    <a:pt x="2397125" y="6756"/>
                  </a:lnTo>
                  <a:lnTo>
                    <a:pt x="2480106" y="0"/>
                  </a:lnTo>
                  <a:lnTo>
                    <a:pt x="2562237" y="6756"/>
                  </a:lnTo>
                  <a:lnTo>
                    <a:pt x="2645219" y="26238"/>
                  </a:lnTo>
                  <a:lnTo>
                    <a:pt x="2728188" y="57569"/>
                  </a:lnTo>
                  <a:lnTo>
                    <a:pt x="2810332" y="101600"/>
                  </a:lnTo>
                  <a:lnTo>
                    <a:pt x="2893301" y="154952"/>
                  </a:lnTo>
                  <a:lnTo>
                    <a:pt x="2976283" y="218452"/>
                  </a:lnTo>
                  <a:lnTo>
                    <a:pt x="3058414" y="289572"/>
                  </a:lnTo>
                  <a:lnTo>
                    <a:pt x="3141395" y="366623"/>
                  </a:lnTo>
                  <a:lnTo>
                    <a:pt x="3224390" y="447078"/>
                  </a:lnTo>
                  <a:lnTo>
                    <a:pt x="3306508" y="530047"/>
                  </a:lnTo>
                </a:path>
              </a:pathLst>
            </a:custGeom>
            <a:ln w="30482">
              <a:solidFill>
                <a:srgbClr val="0000FF"/>
              </a:solidFill>
            </a:ln>
          </p:spPr>
          <p:txBody>
            <a:bodyPr wrap="square" lIns="0" tIns="0" rIns="0" bIns="0" rtlCol="0"/>
            <a:lstStyle/>
            <a:p>
              <a:endParaRPr/>
            </a:p>
          </p:txBody>
        </p:sp>
        <p:sp>
          <p:nvSpPr>
            <p:cNvPr id="36" name="object 8"/>
            <p:cNvSpPr/>
            <p:nvPr/>
          </p:nvSpPr>
          <p:spPr>
            <a:xfrm>
              <a:off x="816203" y="2312109"/>
              <a:ext cx="3307079" cy="30480"/>
            </a:xfrm>
            <a:custGeom>
              <a:avLst/>
              <a:gdLst/>
              <a:ahLst/>
              <a:cxnLst/>
              <a:rect l="l" t="t" r="r" b="b"/>
              <a:pathLst>
                <a:path w="3307079" h="30480">
                  <a:moveTo>
                    <a:pt x="3306508" y="30482"/>
                  </a:moveTo>
                  <a:lnTo>
                    <a:pt x="3306508" y="0"/>
                  </a:lnTo>
                  <a:lnTo>
                    <a:pt x="0" y="0"/>
                  </a:lnTo>
                  <a:lnTo>
                    <a:pt x="0" y="30482"/>
                  </a:lnTo>
                  <a:lnTo>
                    <a:pt x="3306508" y="30482"/>
                  </a:lnTo>
                  <a:close/>
                </a:path>
              </a:pathLst>
            </a:custGeom>
            <a:solidFill>
              <a:srgbClr val="FF0000"/>
            </a:solidFill>
          </p:spPr>
          <p:txBody>
            <a:bodyPr wrap="square" lIns="0" tIns="0" rIns="0" bIns="0" rtlCol="0"/>
            <a:lstStyle/>
            <a:p>
              <a:endParaRPr/>
            </a:p>
          </p:txBody>
        </p:sp>
        <p:sp>
          <p:nvSpPr>
            <p:cNvPr id="37" name="object 9"/>
            <p:cNvSpPr txBox="1"/>
            <p:nvPr/>
          </p:nvSpPr>
          <p:spPr>
            <a:xfrm>
              <a:off x="2381046" y="366223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38" name="object 10"/>
            <p:cNvSpPr txBox="1"/>
            <p:nvPr/>
          </p:nvSpPr>
          <p:spPr>
            <a:xfrm>
              <a:off x="475860" y="226144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sp>
          <p:nvSpPr>
            <p:cNvPr id="39" name="object 11"/>
            <p:cNvSpPr txBox="1"/>
            <p:nvPr/>
          </p:nvSpPr>
          <p:spPr>
            <a:xfrm>
              <a:off x="3121951" y="2363337"/>
              <a:ext cx="397510" cy="277495"/>
            </a:xfrm>
            <a:prstGeom prst="rect">
              <a:avLst/>
            </a:prstGeom>
          </p:spPr>
          <p:txBody>
            <a:bodyPr vert="horz" wrap="square" lIns="0" tIns="12700" rIns="0" bIns="0" rtlCol="0">
              <a:spAutoFit/>
            </a:bodyPr>
            <a:lstStyle/>
            <a:p>
              <a:pPr marL="12700">
                <a:lnSpc>
                  <a:spcPct val="100000"/>
                </a:lnSpc>
                <a:spcBef>
                  <a:spcPts val="100"/>
                </a:spcBef>
              </a:pPr>
              <a:r>
                <a:rPr sz="1650" i="1" spc="-745" dirty="0">
                  <a:solidFill>
                    <a:srgbClr val="ED1C24"/>
                  </a:solidFill>
                  <a:latin typeface="Times New Roman"/>
                  <a:cs typeface="Times New Roman"/>
                </a:rPr>
                <a:t>g</a:t>
              </a:r>
              <a:r>
                <a:rPr sz="1650" spc="-80" dirty="0">
                  <a:solidFill>
                    <a:srgbClr val="ED1C24"/>
                  </a:solidFill>
                  <a:latin typeface="Times New Roman"/>
                  <a:cs typeface="Times New Roman"/>
                </a:rPr>
                <a:t>¯</a:t>
              </a:r>
              <a:r>
                <a:rPr sz="1650" spc="35" dirty="0">
                  <a:solidFill>
                    <a:srgbClr val="ED1C24"/>
                  </a:solidFill>
                  <a:latin typeface="Times New Roman"/>
                  <a:cs typeface="Times New Roman"/>
                </a:rPr>
                <a:t>(</a:t>
              </a:r>
              <a:r>
                <a:rPr sz="1650" i="1" spc="185" dirty="0">
                  <a:solidFill>
                    <a:srgbClr val="ED1C24"/>
                  </a:solidFill>
                  <a:latin typeface="Times New Roman"/>
                  <a:cs typeface="Times New Roman"/>
                </a:rPr>
                <a:t>x</a:t>
              </a:r>
              <a:r>
                <a:rPr sz="1650" spc="35" dirty="0">
                  <a:solidFill>
                    <a:srgbClr val="ED1C24"/>
                  </a:solidFill>
                  <a:latin typeface="Times New Roman"/>
                  <a:cs typeface="Times New Roman"/>
                </a:rPr>
                <a:t>)</a:t>
              </a:r>
              <a:endParaRPr sz="1650">
                <a:latin typeface="Times New Roman"/>
                <a:cs typeface="Times New Roman"/>
              </a:endParaRPr>
            </a:p>
          </p:txBody>
        </p:sp>
        <p:sp>
          <p:nvSpPr>
            <p:cNvPr id="40" name="object 12"/>
            <p:cNvSpPr txBox="1"/>
            <p:nvPr/>
          </p:nvSpPr>
          <p:spPr>
            <a:xfrm>
              <a:off x="1633385" y="2842115"/>
              <a:ext cx="527050" cy="277495"/>
            </a:xfrm>
            <a:prstGeom prst="rect">
              <a:avLst/>
            </a:prstGeom>
          </p:spPr>
          <p:txBody>
            <a:bodyPr vert="horz" wrap="square" lIns="0" tIns="12700" rIns="0" bIns="0" rtlCol="0">
              <a:spAutoFit/>
            </a:bodyPr>
            <a:lstStyle/>
            <a:p>
              <a:pPr marL="12700">
                <a:lnSpc>
                  <a:spcPct val="100000"/>
                </a:lnSpc>
                <a:spcBef>
                  <a:spcPts val="100"/>
                </a:spcBef>
              </a:pPr>
              <a:r>
                <a:rPr sz="1650" spc="-50" dirty="0">
                  <a:solidFill>
                    <a:srgbClr val="2626FF"/>
                  </a:solidFill>
                  <a:latin typeface="Times New Roman"/>
                  <a:cs typeface="Times New Roman"/>
                </a:rPr>
                <a:t>si</a:t>
              </a:r>
              <a:r>
                <a:rPr sz="1650" spc="15" dirty="0">
                  <a:solidFill>
                    <a:srgbClr val="2626FF"/>
                  </a:solidFill>
                  <a:latin typeface="Times New Roman"/>
                  <a:cs typeface="Times New Roman"/>
                </a:rPr>
                <a:t>n</a:t>
              </a:r>
              <a:r>
                <a:rPr sz="1650" spc="35" dirty="0">
                  <a:solidFill>
                    <a:srgbClr val="2626FF"/>
                  </a:solidFill>
                  <a:latin typeface="Times New Roman"/>
                  <a:cs typeface="Times New Roman"/>
                </a:rPr>
                <a:t>(</a:t>
              </a:r>
              <a:r>
                <a:rPr sz="1650" i="1" spc="185" dirty="0">
                  <a:solidFill>
                    <a:srgbClr val="2626FF"/>
                  </a:solidFill>
                  <a:latin typeface="Times New Roman"/>
                  <a:cs typeface="Times New Roman"/>
                </a:rPr>
                <a:t>x</a:t>
              </a:r>
              <a:r>
                <a:rPr sz="1650" spc="35" dirty="0">
                  <a:solidFill>
                    <a:srgbClr val="2626FF"/>
                  </a:solidFill>
                  <a:latin typeface="Times New Roman"/>
                  <a:cs typeface="Times New Roman"/>
                </a:rPr>
                <a:t>)</a:t>
              </a:r>
              <a:endParaRPr sz="1650">
                <a:latin typeface="Times New Roman"/>
                <a:cs typeface="Times New Roman"/>
              </a:endParaRPr>
            </a:p>
          </p:txBody>
        </p:sp>
      </p:grpSp>
      <p:grpSp>
        <p:nvGrpSpPr>
          <p:cNvPr id="41" name="Group 40"/>
          <p:cNvGrpSpPr/>
          <p:nvPr/>
        </p:nvGrpSpPr>
        <p:grpSpPr>
          <a:xfrm>
            <a:off x="8104152" y="1563202"/>
            <a:ext cx="3674524" cy="2940058"/>
            <a:chOff x="5046158" y="999667"/>
            <a:chExt cx="3674524" cy="2940058"/>
          </a:xfrm>
        </p:grpSpPr>
        <p:sp>
          <p:nvSpPr>
            <p:cNvPr id="42" name="object 13"/>
            <p:cNvSpPr/>
            <p:nvPr/>
          </p:nvSpPr>
          <p:spPr>
            <a:xfrm>
              <a:off x="5363654" y="3649954"/>
              <a:ext cx="3356610" cy="0"/>
            </a:xfrm>
            <a:custGeom>
              <a:avLst/>
              <a:gdLst/>
              <a:ahLst/>
              <a:cxnLst/>
              <a:rect l="l" t="t" r="r" b="b"/>
              <a:pathLst>
                <a:path w="3356609">
                  <a:moveTo>
                    <a:pt x="0" y="0"/>
                  </a:moveTo>
                  <a:lnTo>
                    <a:pt x="3356470" y="0"/>
                  </a:lnTo>
                </a:path>
              </a:pathLst>
            </a:custGeom>
            <a:ln w="20321">
              <a:solidFill>
                <a:srgbClr val="000000"/>
              </a:solidFill>
            </a:ln>
          </p:spPr>
          <p:txBody>
            <a:bodyPr wrap="square" lIns="0" tIns="0" rIns="0" bIns="0" rtlCol="0"/>
            <a:lstStyle/>
            <a:p>
              <a:endParaRPr/>
            </a:p>
          </p:txBody>
        </p:sp>
        <p:sp>
          <p:nvSpPr>
            <p:cNvPr id="43" name="object 14"/>
            <p:cNvSpPr/>
            <p:nvPr/>
          </p:nvSpPr>
          <p:spPr>
            <a:xfrm>
              <a:off x="5363654" y="999667"/>
              <a:ext cx="0" cy="2650490"/>
            </a:xfrm>
            <a:custGeom>
              <a:avLst/>
              <a:gdLst/>
              <a:ahLst/>
              <a:cxnLst/>
              <a:rect l="l" t="t" r="r" b="b"/>
              <a:pathLst>
                <a:path h="2650490">
                  <a:moveTo>
                    <a:pt x="0" y="2650286"/>
                  </a:moveTo>
                  <a:lnTo>
                    <a:pt x="0" y="0"/>
                  </a:lnTo>
                </a:path>
              </a:pathLst>
            </a:custGeom>
            <a:ln w="20321">
              <a:solidFill>
                <a:srgbClr val="000000"/>
              </a:solidFill>
            </a:ln>
          </p:spPr>
          <p:txBody>
            <a:bodyPr wrap="square" lIns="0" tIns="0" rIns="0" bIns="0" rtlCol="0"/>
            <a:lstStyle/>
            <a:p>
              <a:endParaRPr/>
            </a:p>
          </p:txBody>
        </p:sp>
        <p:sp>
          <p:nvSpPr>
            <p:cNvPr id="44" name="object 15"/>
            <p:cNvSpPr/>
            <p:nvPr/>
          </p:nvSpPr>
          <p:spPr>
            <a:xfrm>
              <a:off x="5388203" y="1000519"/>
              <a:ext cx="3332479" cy="2639060"/>
            </a:xfrm>
            <a:custGeom>
              <a:avLst/>
              <a:gdLst/>
              <a:ahLst/>
              <a:cxnLst/>
              <a:rect l="l" t="t" r="r" b="b"/>
              <a:pathLst>
                <a:path w="3332479" h="2639060">
                  <a:moveTo>
                    <a:pt x="0" y="783221"/>
                  </a:moveTo>
                  <a:lnTo>
                    <a:pt x="0" y="2638437"/>
                  </a:lnTo>
                  <a:lnTo>
                    <a:pt x="82981" y="2624873"/>
                  </a:lnTo>
                  <a:lnTo>
                    <a:pt x="332778" y="2466542"/>
                  </a:lnTo>
                  <a:lnTo>
                    <a:pt x="416598" y="2415742"/>
                  </a:lnTo>
                  <a:lnTo>
                    <a:pt x="499579" y="2365780"/>
                  </a:lnTo>
                  <a:lnTo>
                    <a:pt x="583412" y="2315831"/>
                  </a:lnTo>
                  <a:lnTo>
                    <a:pt x="749363" y="2220988"/>
                  </a:lnTo>
                  <a:lnTo>
                    <a:pt x="833196" y="2175268"/>
                  </a:lnTo>
                  <a:lnTo>
                    <a:pt x="916178" y="2131237"/>
                  </a:lnTo>
                  <a:lnTo>
                    <a:pt x="999159" y="2088895"/>
                  </a:lnTo>
                  <a:lnTo>
                    <a:pt x="1082992" y="2049106"/>
                  </a:lnTo>
                  <a:lnTo>
                    <a:pt x="1165961" y="2010993"/>
                  </a:lnTo>
                  <a:lnTo>
                    <a:pt x="1248943" y="1974595"/>
                  </a:lnTo>
                  <a:lnTo>
                    <a:pt x="1332776" y="1941562"/>
                  </a:lnTo>
                  <a:lnTo>
                    <a:pt x="1415757" y="1911082"/>
                  </a:lnTo>
                  <a:lnTo>
                    <a:pt x="1499577" y="1883993"/>
                  </a:lnTo>
                  <a:lnTo>
                    <a:pt x="1582559" y="1859431"/>
                  </a:lnTo>
                  <a:lnTo>
                    <a:pt x="1665541" y="1837410"/>
                  </a:lnTo>
                  <a:lnTo>
                    <a:pt x="1749361" y="1819630"/>
                  </a:lnTo>
                  <a:lnTo>
                    <a:pt x="1832356" y="1804390"/>
                  </a:lnTo>
                  <a:lnTo>
                    <a:pt x="1915325" y="1792541"/>
                  </a:lnTo>
                  <a:lnTo>
                    <a:pt x="1999145" y="1783231"/>
                  </a:lnTo>
                  <a:lnTo>
                    <a:pt x="2082139" y="1777301"/>
                  </a:lnTo>
                  <a:lnTo>
                    <a:pt x="2165121" y="1773071"/>
                  </a:lnTo>
                  <a:lnTo>
                    <a:pt x="2248941" y="1771370"/>
                  </a:lnTo>
                  <a:lnTo>
                    <a:pt x="2331923" y="1772221"/>
                  </a:lnTo>
                  <a:lnTo>
                    <a:pt x="2415743" y="1774761"/>
                  </a:lnTo>
                  <a:lnTo>
                    <a:pt x="2498725" y="1778990"/>
                  </a:lnTo>
                  <a:lnTo>
                    <a:pt x="2581706" y="1784921"/>
                  </a:lnTo>
                  <a:lnTo>
                    <a:pt x="2665539" y="1791690"/>
                  </a:lnTo>
                  <a:lnTo>
                    <a:pt x="2831490" y="1808631"/>
                  </a:lnTo>
                  <a:lnTo>
                    <a:pt x="2915323" y="1819630"/>
                  </a:lnTo>
                  <a:lnTo>
                    <a:pt x="2998304" y="1830653"/>
                  </a:lnTo>
                  <a:lnTo>
                    <a:pt x="3081286" y="1842490"/>
                  </a:lnTo>
                  <a:lnTo>
                    <a:pt x="3165106" y="1854351"/>
                  </a:lnTo>
                  <a:lnTo>
                    <a:pt x="3248088" y="1867890"/>
                  </a:lnTo>
                  <a:lnTo>
                    <a:pt x="3331921" y="1881453"/>
                  </a:lnTo>
                  <a:lnTo>
                    <a:pt x="3331921" y="0"/>
                  </a:lnTo>
                  <a:lnTo>
                    <a:pt x="3285333" y="0"/>
                  </a:lnTo>
                  <a:lnTo>
                    <a:pt x="3248088" y="23697"/>
                  </a:lnTo>
                  <a:lnTo>
                    <a:pt x="3165106" y="77050"/>
                  </a:lnTo>
                  <a:lnTo>
                    <a:pt x="3081286" y="130390"/>
                  </a:lnTo>
                  <a:lnTo>
                    <a:pt x="2915323" y="233692"/>
                  </a:lnTo>
                  <a:lnTo>
                    <a:pt x="2831490" y="283653"/>
                  </a:lnTo>
                  <a:lnTo>
                    <a:pt x="2748508" y="333615"/>
                  </a:lnTo>
                  <a:lnTo>
                    <a:pt x="2665539" y="381875"/>
                  </a:lnTo>
                  <a:lnTo>
                    <a:pt x="2581706" y="429297"/>
                  </a:lnTo>
                  <a:lnTo>
                    <a:pt x="2498725" y="475017"/>
                  </a:lnTo>
                  <a:lnTo>
                    <a:pt x="2415743" y="519048"/>
                  </a:lnTo>
                  <a:lnTo>
                    <a:pt x="2331923" y="562228"/>
                  </a:lnTo>
                  <a:lnTo>
                    <a:pt x="2248941" y="602868"/>
                  </a:lnTo>
                  <a:lnTo>
                    <a:pt x="2165121" y="641832"/>
                  </a:lnTo>
                  <a:lnTo>
                    <a:pt x="2082139" y="678230"/>
                  </a:lnTo>
                  <a:lnTo>
                    <a:pt x="1999145" y="712101"/>
                  </a:lnTo>
                  <a:lnTo>
                    <a:pt x="1915325" y="743432"/>
                  </a:lnTo>
                  <a:lnTo>
                    <a:pt x="1832356" y="771384"/>
                  </a:lnTo>
                  <a:lnTo>
                    <a:pt x="1749361" y="796784"/>
                  </a:lnTo>
                  <a:lnTo>
                    <a:pt x="1665541" y="818793"/>
                  </a:lnTo>
                  <a:lnTo>
                    <a:pt x="1582559" y="837424"/>
                  </a:lnTo>
                  <a:lnTo>
                    <a:pt x="1499577" y="853502"/>
                  </a:lnTo>
                  <a:lnTo>
                    <a:pt x="1415757" y="866202"/>
                  </a:lnTo>
                  <a:lnTo>
                    <a:pt x="1332776" y="875524"/>
                  </a:lnTo>
                  <a:lnTo>
                    <a:pt x="1248943" y="883144"/>
                  </a:lnTo>
                  <a:lnTo>
                    <a:pt x="1165961" y="887373"/>
                  </a:lnTo>
                  <a:lnTo>
                    <a:pt x="1082992" y="889075"/>
                  </a:lnTo>
                  <a:lnTo>
                    <a:pt x="999159" y="889075"/>
                  </a:lnTo>
                  <a:lnTo>
                    <a:pt x="916178" y="887373"/>
                  </a:lnTo>
                  <a:lnTo>
                    <a:pt x="833196" y="883144"/>
                  </a:lnTo>
                  <a:lnTo>
                    <a:pt x="749363" y="878064"/>
                  </a:lnTo>
                  <a:lnTo>
                    <a:pt x="666394" y="871295"/>
                  </a:lnTo>
                  <a:lnTo>
                    <a:pt x="583412" y="863662"/>
                  </a:lnTo>
                  <a:lnTo>
                    <a:pt x="499579" y="854353"/>
                  </a:lnTo>
                  <a:lnTo>
                    <a:pt x="416598" y="844193"/>
                  </a:lnTo>
                  <a:lnTo>
                    <a:pt x="332778" y="834033"/>
                  </a:lnTo>
                  <a:lnTo>
                    <a:pt x="249796" y="822184"/>
                  </a:lnTo>
                  <a:lnTo>
                    <a:pt x="166814" y="809484"/>
                  </a:lnTo>
                  <a:lnTo>
                    <a:pt x="82981" y="796784"/>
                  </a:lnTo>
                  <a:lnTo>
                    <a:pt x="0" y="783221"/>
                  </a:lnTo>
                  <a:close/>
                </a:path>
              </a:pathLst>
            </a:custGeom>
            <a:solidFill>
              <a:srgbClr val="CCCCCC"/>
            </a:solidFill>
          </p:spPr>
          <p:txBody>
            <a:bodyPr wrap="square" lIns="0" tIns="0" rIns="0" bIns="0" rtlCol="0"/>
            <a:lstStyle/>
            <a:p>
              <a:endParaRPr/>
            </a:p>
          </p:txBody>
        </p:sp>
        <p:sp>
          <p:nvSpPr>
            <p:cNvPr id="45" name="object 16"/>
            <p:cNvSpPr/>
            <p:nvPr/>
          </p:nvSpPr>
          <p:spPr>
            <a:xfrm>
              <a:off x="5388203" y="1000519"/>
              <a:ext cx="3285490" cy="889635"/>
            </a:xfrm>
            <a:custGeom>
              <a:avLst/>
              <a:gdLst/>
              <a:ahLst/>
              <a:cxnLst/>
              <a:rect l="l" t="t" r="r" b="b"/>
              <a:pathLst>
                <a:path w="3285490" h="889635">
                  <a:moveTo>
                    <a:pt x="0" y="783221"/>
                  </a:moveTo>
                  <a:lnTo>
                    <a:pt x="82981" y="796784"/>
                  </a:lnTo>
                  <a:lnTo>
                    <a:pt x="166814" y="809484"/>
                  </a:lnTo>
                  <a:lnTo>
                    <a:pt x="249796" y="822184"/>
                  </a:lnTo>
                  <a:lnTo>
                    <a:pt x="332778" y="834033"/>
                  </a:lnTo>
                  <a:lnTo>
                    <a:pt x="416598" y="844193"/>
                  </a:lnTo>
                  <a:lnTo>
                    <a:pt x="499579" y="854353"/>
                  </a:lnTo>
                  <a:lnTo>
                    <a:pt x="583412" y="863662"/>
                  </a:lnTo>
                  <a:lnTo>
                    <a:pt x="666394" y="871295"/>
                  </a:lnTo>
                  <a:lnTo>
                    <a:pt x="749363" y="878064"/>
                  </a:lnTo>
                  <a:lnTo>
                    <a:pt x="833196" y="883144"/>
                  </a:lnTo>
                  <a:lnTo>
                    <a:pt x="916178" y="887373"/>
                  </a:lnTo>
                  <a:lnTo>
                    <a:pt x="999159" y="889075"/>
                  </a:lnTo>
                  <a:lnTo>
                    <a:pt x="1082992" y="889075"/>
                  </a:lnTo>
                  <a:lnTo>
                    <a:pt x="1165961" y="887373"/>
                  </a:lnTo>
                  <a:lnTo>
                    <a:pt x="1248943" y="883144"/>
                  </a:lnTo>
                  <a:lnTo>
                    <a:pt x="1332776" y="875524"/>
                  </a:lnTo>
                  <a:lnTo>
                    <a:pt x="1415757" y="866202"/>
                  </a:lnTo>
                  <a:lnTo>
                    <a:pt x="1499577" y="853502"/>
                  </a:lnTo>
                  <a:lnTo>
                    <a:pt x="1582559" y="837424"/>
                  </a:lnTo>
                  <a:lnTo>
                    <a:pt x="1665541" y="818793"/>
                  </a:lnTo>
                  <a:lnTo>
                    <a:pt x="1749361" y="796784"/>
                  </a:lnTo>
                  <a:lnTo>
                    <a:pt x="1832356" y="771384"/>
                  </a:lnTo>
                  <a:lnTo>
                    <a:pt x="1915325" y="743432"/>
                  </a:lnTo>
                  <a:lnTo>
                    <a:pt x="1999145" y="712101"/>
                  </a:lnTo>
                  <a:lnTo>
                    <a:pt x="2082139" y="678230"/>
                  </a:lnTo>
                  <a:lnTo>
                    <a:pt x="2165121" y="641832"/>
                  </a:lnTo>
                  <a:lnTo>
                    <a:pt x="2248941" y="602868"/>
                  </a:lnTo>
                  <a:lnTo>
                    <a:pt x="2331923" y="562228"/>
                  </a:lnTo>
                  <a:lnTo>
                    <a:pt x="2415743" y="519048"/>
                  </a:lnTo>
                  <a:lnTo>
                    <a:pt x="2498725" y="475017"/>
                  </a:lnTo>
                  <a:lnTo>
                    <a:pt x="2581706" y="429297"/>
                  </a:lnTo>
                  <a:lnTo>
                    <a:pt x="2665539" y="381875"/>
                  </a:lnTo>
                  <a:lnTo>
                    <a:pt x="2748508" y="333615"/>
                  </a:lnTo>
                  <a:lnTo>
                    <a:pt x="2831490" y="283653"/>
                  </a:lnTo>
                  <a:lnTo>
                    <a:pt x="2915323" y="233692"/>
                  </a:lnTo>
                  <a:lnTo>
                    <a:pt x="2998304" y="182053"/>
                  </a:lnTo>
                  <a:lnTo>
                    <a:pt x="3081286" y="130390"/>
                  </a:lnTo>
                  <a:lnTo>
                    <a:pt x="3165106" y="77050"/>
                  </a:lnTo>
                  <a:lnTo>
                    <a:pt x="3248088" y="23697"/>
                  </a:lnTo>
                  <a:lnTo>
                    <a:pt x="3285333" y="0"/>
                  </a:lnTo>
                </a:path>
              </a:pathLst>
            </a:custGeom>
            <a:ln w="5080">
              <a:solidFill>
                <a:srgbClr val="CCCCCC"/>
              </a:solidFill>
            </a:ln>
          </p:spPr>
          <p:txBody>
            <a:bodyPr wrap="square" lIns="0" tIns="0" rIns="0" bIns="0" rtlCol="0"/>
            <a:lstStyle/>
            <a:p>
              <a:endParaRPr/>
            </a:p>
          </p:txBody>
        </p:sp>
        <p:sp>
          <p:nvSpPr>
            <p:cNvPr id="46" name="object 17"/>
            <p:cNvSpPr/>
            <p:nvPr/>
          </p:nvSpPr>
          <p:spPr>
            <a:xfrm>
              <a:off x="5388203" y="1000519"/>
              <a:ext cx="3332479" cy="2639060"/>
            </a:xfrm>
            <a:custGeom>
              <a:avLst/>
              <a:gdLst/>
              <a:ahLst/>
              <a:cxnLst/>
              <a:rect l="l" t="t" r="r" b="b"/>
              <a:pathLst>
                <a:path w="3332479" h="2639060">
                  <a:moveTo>
                    <a:pt x="3331921" y="0"/>
                  </a:moveTo>
                  <a:lnTo>
                    <a:pt x="3331921" y="1881453"/>
                  </a:lnTo>
                  <a:lnTo>
                    <a:pt x="3248088" y="1867890"/>
                  </a:lnTo>
                  <a:lnTo>
                    <a:pt x="3165106" y="1854351"/>
                  </a:lnTo>
                  <a:lnTo>
                    <a:pt x="3081286" y="1842490"/>
                  </a:lnTo>
                  <a:lnTo>
                    <a:pt x="2998304" y="1830653"/>
                  </a:lnTo>
                  <a:lnTo>
                    <a:pt x="2915323" y="1819630"/>
                  </a:lnTo>
                  <a:lnTo>
                    <a:pt x="2831490" y="1808631"/>
                  </a:lnTo>
                  <a:lnTo>
                    <a:pt x="2748508" y="1800160"/>
                  </a:lnTo>
                  <a:lnTo>
                    <a:pt x="2665539" y="1791690"/>
                  </a:lnTo>
                  <a:lnTo>
                    <a:pt x="2581706" y="1784920"/>
                  </a:lnTo>
                  <a:lnTo>
                    <a:pt x="2498725" y="1778990"/>
                  </a:lnTo>
                  <a:lnTo>
                    <a:pt x="2415743" y="1774760"/>
                  </a:lnTo>
                  <a:lnTo>
                    <a:pt x="2331923" y="1772220"/>
                  </a:lnTo>
                  <a:lnTo>
                    <a:pt x="2248941" y="1771370"/>
                  </a:lnTo>
                  <a:lnTo>
                    <a:pt x="2165121" y="1773071"/>
                  </a:lnTo>
                  <a:lnTo>
                    <a:pt x="2082139" y="1777300"/>
                  </a:lnTo>
                  <a:lnTo>
                    <a:pt x="1999145" y="1783231"/>
                  </a:lnTo>
                  <a:lnTo>
                    <a:pt x="1915325" y="1792540"/>
                  </a:lnTo>
                  <a:lnTo>
                    <a:pt x="1832356" y="1804390"/>
                  </a:lnTo>
                  <a:lnTo>
                    <a:pt x="1749361" y="1819630"/>
                  </a:lnTo>
                  <a:lnTo>
                    <a:pt x="1665541" y="1837410"/>
                  </a:lnTo>
                  <a:lnTo>
                    <a:pt x="1582559" y="1859431"/>
                  </a:lnTo>
                  <a:lnTo>
                    <a:pt x="1499577" y="1883993"/>
                  </a:lnTo>
                  <a:lnTo>
                    <a:pt x="1415757" y="1911082"/>
                  </a:lnTo>
                  <a:lnTo>
                    <a:pt x="1332776" y="1941562"/>
                  </a:lnTo>
                  <a:lnTo>
                    <a:pt x="1248943" y="1974595"/>
                  </a:lnTo>
                  <a:lnTo>
                    <a:pt x="1165961" y="2010993"/>
                  </a:lnTo>
                  <a:lnTo>
                    <a:pt x="1082992" y="2049106"/>
                  </a:lnTo>
                  <a:lnTo>
                    <a:pt x="999159" y="2088895"/>
                  </a:lnTo>
                  <a:lnTo>
                    <a:pt x="916178" y="2131237"/>
                  </a:lnTo>
                  <a:lnTo>
                    <a:pt x="833196" y="2175268"/>
                  </a:lnTo>
                  <a:lnTo>
                    <a:pt x="749363" y="2220988"/>
                  </a:lnTo>
                  <a:lnTo>
                    <a:pt x="666394" y="2268409"/>
                  </a:lnTo>
                  <a:lnTo>
                    <a:pt x="583412" y="2315831"/>
                  </a:lnTo>
                  <a:lnTo>
                    <a:pt x="499579" y="2365780"/>
                  </a:lnTo>
                  <a:lnTo>
                    <a:pt x="416598" y="2415742"/>
                  </a:lnTo>
                  <a:lnTo>
                    <a:pt x="332778" y="2466542"/>
                  </a:lnTo>
                  <a:lnTo>
                    <a:pt x="249796" y="2519044"/>
                  </a:lnTo>
                  <a:lnTo>
                    <a:pt x="166814" y="2571533"/>
                  </a:lnTo>
                  <a:lnTo>
                    <a:pt x="82981" y="2624873"/>
                  </a:lnTo>
                  <a:lnTo>
                    <a:pt x="0" y="2638437"/>
                  </a:lnTo>
                  <a:lnTo>
                    <a:pt x="0" y="783221"/>
                  </a:lnTo>
                </a:path>
              </a:pathLst>
            </a:custGeom>
            <a:ln w="5080">
              <a:solidFill>
                <a:srgbClr val="CCCCCC"/>
              </a:solidFill>
            </a:ln>
          </p:spPr>
          <p:txBody>
            <a:bodyPr wrap="square" lIns="0" tIns="0" rIns="0" bIns="0" rtlCol="0"/>
            <a:lstStyle/>
            <a:p>
              <a:endParaRPr/>
            </a:p>
          </p:txBody>
        </p:sp>
        <p:sp>
          <p:nvSpPr>
            <p:cNvPr id="47" name="object 18"/>
            <p:cNvSpPr/>
            <p:nvPr/>
          </p:nvSpPr>
          <p:spPr>
            <a:xfrm>
              <a:off x="5388203" y="1794763"/>
              <a:ext cx="3332479" cy="1060450"/>
            </a:xfrm>
            <a:custGeom>
              <a:avLst/>
              <a:gdLst/>
              <a:ahLst/>
              <a:cxnLst/>
              <a:rect l="l" t="t" r="r" b="b"/>
              <a:pathLst>
                <a:path w="3332479" h="1060450">
                  <a:moveTo>
                    <a:pt x="0" y="530047"/>
                  </a:moveTo>
                  <a:lnTo>
                    <a:pt x="82981" y="613029"/>
                  </a:lnTo>
                  <a:lnTo>
                    <a:pt x="166814" y="693470"/>
                  </a:lnTo>
                  <a:lnTo>
                    <a:pt x="249796" y="770521"/>
                  </a:lnTo>
                  <a:lnTo>
                    <a:pt x="332778" y="841641"/>
                  </a:lnTo>
                  <a:lnTo>
                    <a:pt x="416598" y="905154"/>
                  </a:lnTo>
                  <a:lnTo>
                    <a:pt x="499579" y="958494"/>
                  </a:lnTo>
                  <a:lnTo>
                    <a:pt x="583412" y="1002525"/>
                  </a:lnTo>
                  <a:lnTo>
                    <a:pt x="666394" y="1033868"/>
                  </a:lnTo>
                  <a:lnTo>
                    <a:pt x="749363" y="1053325"/>
                  </a:lnTo>
                  <a:lnTo>
                    <a:pt x="833196" y="1060107"/>
                  </a:lnTo>
                  <a:lnTo>
                    <a:pt x="916178" y="1053325"/>
                  </a:lnTo>
                  <a:lnTo>
                    <a:pt x="999159" y="1033868"/>
                  </a:lnTo>
                  <a:lnTo>
                    <a:pt x="1082992" y="1002525"/>
                  </a:lnTo>
                  <a:lnTo>
                    <a:pt x="1165961" y="958494"/>
                  </a:lnTo>
                  <a:lnTo>
                    <a:pt x="1248943" y="905154"/>
                  </a:lnTo>
                  <a:lnTo>
                    <a:pt x="1332776" y="841641"/>
                  </a:lnTo>
                  <a:lnTo>
                    <a:pt x="1415757" y="770521"/>
                  </a:lnTo>
                  <a:lnTo>
                    <a:pt x="1499577" y="693470"/>
                  </a:lnTo>
                  <a:lnTo>
                    <a:pt x="1582559" y="613029"/>
                  </a:lnTo>
                  <a:lnTo>
                    <a:pt x="1665541" y="530047"/>
                  </a:lnTo>
                  <a:lnTo>
                    <a:pt x="1749361" y="447078"/>
                  </a:lnTo>
                  <a:lnTo>
                    <a:pt x="1832356" y="366623"/>
                  </a:lnTo>
                  <a:lnTo>
                    <a:pt x="1915325" y="289572"/>
                  </a:lnTo>
                  <a:lnTo>
                    <a:pt x="1999145" y="218452"/>
                  </a:lnTo>
                  <a:lnTo>
                    <a:pt x="2082139" y="154952"/>
                  </a:lnTo>
                  <a:lnTo>
                    <a:pt x="2165121" y="101600"/>
                  </a:lnTo>
                  <a:lnTo>
                    <a:pt x="2248941" y="57569"/>
                  </a:lnTo>
                  <a:lnTo>
                    <a:pt x="2331923" y="26238"/>
                  </a:lnTo>
                  <a:lnTo>
                    <a:pt x="2415743" y="6756"/>
                  </a:lnTo>
                  <a:lnTo>
                    <a:pt x="2498725" y="0"/>
                  </a:lnTo>
                  <a:lnTo>
                    <a:pt x="2581706" y="6756"/>
                  </a:lnTo>
                  <a:lnTo>
                    <a:pt x="2665539" y="26238"/>
                  </a:lnTo>
                  <a:lnTo>
                    <a:pt x="2748508" y="57569"/>
                  </a:lnTo>
                  <a:lnTo>
                    <a:pt x="2831490" y="101600"/>
                  </a:lnTo>
                  <a:lnTo>
                    <a:pt x="2915323" y="154952"/>
                  </a:lnTo>
                  <a:lnTo>
                    <a:pt x="2998304" y="218452"/>
                  </a:lnTo>
                  <a:lnTo>
                    <a:pt x="3081286" y="289572"/>
                  </a:lnTo>
                  <a:lnTo>
                    <a:pt x="3165106" y="366623"/>
                  </a:lnTo>
                  <a:lnTo>
                    <a:pt x="3248088" y="447078"/>
                  </a:lnTo>
                  <a:lnTo>
                    <a:pt x="3331921" y="530047"/>
                  </a:lnTo>
                </a:path>
              </a:pathLst>
            </a:custGeom>
            <a:ln w="30482">
              <a:solidFill>
                <a:srgbClr val="0000FF"/>
              </a:solidFill>
            </a:ln>
          </p:spPr>
          <p:txBody>
            <a:bodyPr wrap="square" lIns="0" tIns="0" rIns="0" bIns="0" rtlCol="0"/>
            <a:lstStyle/>
            <a:p>
              <a:endParaRPr/>
            </a:p>
          </p:txBody>
        </p:sp>
        <p:sp>
          <p:nvSpPr>
            <p:cNvPr id="48" name="object 19"/>
            <p:cNvSpPr/>
            <p:nvPr/>
          </p:nvSpPr>
          <p:spPr>
            <a:xfrm>
              <a:off x="5388203" y="1925993"/>
              <a:ext cx="3332479" cy="805815"/>
            </a:xfrm>
            <a:custGeom>
              <a:avLst/>
              <a:gdLst/>
              <a:ahLst/>
              <a:cxnLst/>
              <a:rect l="l" t="t" r="r" b="b"/>
              <a:pathLst>
                <a:path w="3332479" h="805814">
                  <a:moveTo>
                    <a:pt x="0" y="805256"/>
                  </a:moveTo>
                  <a:lnTo>
                    <a:pt x="82981" y="784936"/>
                  </a:lnTo>
                  <a:lnTo>
                    <a:pt x="166814" y="765454"/>
                  </a:lnTo>
                  <a:lnTo>
                    <a:pt x="249796" y="745134"/>
                  </a:lnTo>
                  <a:lnTo>
                    <a:pt x="332778" y="724814"/>
                  </a:lnTo>
                  <a:lnTo>
                    <a:pt x="416598" y="704494"/>
                  </a:lnTo>
                  <a:lnTo>
                    <a:pt x="499579" y="684174"/>
                  </a:lnTo>
                  <a:lnTo>
                    <a:pt x="583412" y="664692"/>
                  </a:lnTo>
                  <a:lnTo>
                    <a:pt x="666394" y="644372"/>
                  </a:lnTo>
                  <a:lnTo>
                    <a:pt x="749363" y="624052"/>
                  </a:lnTo>
                  <a:lnTo>
                    <a:pt x="833196" y="603732"/>
                  </a:lnTo>
                  <a:lnTo>
                    <a:pt x="916178" y="584250"/>
                  </a:lnTo>
                  <a:lnTo>
                    <a:pt x="999159" y="563930"/>
                  </a:lnTo>
                  <a:lnTo>
                    <a:pt x="1082992" y="543610"/>
                  </a:lnTo>
                  <a:lnTo>
                    <a:pt x="1165961" y="523290"/>
                  </a:lnTo>
                  <a:lnTo>
                    <a:pt x="1248943" y="503821"/>
                  </a:lnTo>
                  <a:lnTo>
                    <a:pt x="1332776" y="483501"/>
                  </a:lnTo>
                  <a:lnTo>
                    <a:pt x="1415757" y="463169"/>
                  </a:lnTo>
                  <a:lnTo>
                    <a:pt x="1499577" y="442849"/>
                  </a:lnTo>
                  <a:lnTo>
                    <a:pt x="1582559" y="422529"/>
                  </a:lnTo>
                  <a:lnTo>
                    <a:pt x="1665541" y="403047"/>
                  </a:lnTo>
                  <a:lnTo>
                    <a:pt x="1749361" y="382727"/>
                  </a:lnTo>
                  <a:lnTo>
                    <a:pt x="1832356" y="362407"/>
                  </a:lnTo>
                  <a:lnTo>
                    <a:pt x="1915325" y="342087"/>
                  </a:lnTo>
                  <a:lnTo>
                    <a:pt x="1999145" y="322605"/>
                  </a:lnTo>
                  <a:lnTo>
                    <a:pt x="2082139" y="302285"/>
                  </a:lnTo>
                  <a:lnTo>
                    <a:pt x="2165121" y="281965"/>
                  </a:lnTo>
                  <a:lnTo>
                    <a:pt x="2248941" y="261645"/>
                  </a:lnTo>
                  <a:lnTo>
                    <a:pt x="2331923" y="241325"/>
                  </a:lnTo>
                  <a:lnTo>
                    <a:pt x="2415743" y="221856"/>
                  </a:lnTo>
                  <a:lnTo>
                    <a:pt x="2498725" y="201536"/>
                  </a:lnTo>
                  <a:lnTo>
                    <a:pt x="2581706" y="181216"/>
                  </a:lnTo>
                  <a:lnTo>
                    <a:pt x="2665539" y="160883"/>
                  </a:lnTo>
                  <a:lnTo>
                    <a:pt x="2748508" y="141414"/>
                  </a:lnTo>
                  <a:lnTo>
                    <a:pt x="2831490" y="121094"/>
                  </a:lnTo>
                  <a:lnTo>
                    <a:pt x="2915323" y="100761"/>
                  </a:lnTo>
                  <a:lnTo>
                    <a:pt x="2998304" y="80441"/>
                  </a:lnTo>
                  <a:lnTo>
                    <a:pt x="3081286" y="60972"/>
                  </a:lnTo>
                  <a:lnTo>
                    <a:pt x="3165106" y="40652"/>
                  </a:lnTo>
                  <a:lnTo>
                    <a:pt x="3248088" y="20332"/>
                  </a:lnTo>
                  <a:lnTo>
                    <a:pt x="3331921" y="0"/>
                  </a:lnTo>
                </a:path>
              </a:pathLst>
            </a:custGeom>
            <a:ln w="30482">
              <a:solidFill>
                <a:srgbClr val="FF0000"/>
              </a:solidFill>
            </a:ln>
          </p:spPr>
          <p:txBody>
            <a:bodyPr wrap="square" lIns="0" tIns="0" rIns="0" bIns="0" rtlCol="0"/>
            <a:lstStyle/>
            <a:p>
              <a:endParaRPr/>
            </a:p>
          </p:txBody>
        </p:sp>
        <p:sp>
          <p:nvSpPr>
            <p:cNvPr id="49" name="object 20"/>
            <p:cNvSpPr txBox="1"/>
            <p:nvPr/>
          </p:nvSpPr>
          <p:spPr>
            <a:xfrm>
              <a:off x="6964908" y="366223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50" name="object 21"/>
            <p:cNvSpPr txBox="1"/>
            <p:nvPr/>
          </p:nvSpPr>
          <p:spPr>
            <a:xfrm>
              <a:off x="5046158" y="226144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sp>
          <p:nvSpPr>
            <p:cNvPr id="51" name="object 22"/>
            <p:cNvSpPr txBox="1"/>
            <p:nvPr/>
          </p:nvSpPr>
          <p:spPr>
            <a:xfrm>
              <a:off x="6128320" y="2098301"/>
              <a:ext cx="397510" cy="277495"/>
            </a:xfrm>
            <a:prstGeom prst="rect">
              <a:avLst/>
            </a:prstGeom>
          </p:spPr>
          <p:txBody>
            <a:bodyPr vert="horz" wrap="square" lIns="0" tIns="12700" rIns="0" bIns="0" rtlCol="0">
              <a:spAutoFit/>
            </a:bodyPr>
            <a:lstStyle/>
            <a:p>
              <a:pPr marL="12700">
                <a:lnSpc>
                  <a:spcPct val="100000"/>
                </a:lnSpc>
                <a:spcBef>
                  <a:spcPts val="100"/>
                </a:spcBef>
              </a:pPr>
              <a:r>
                <a:rPr sz="1650" i="1" spc="-745" dirty="0">
                  <a:solidFill>
                    <a:srgbClr val="ED1C24"/>
                  </a:solidFill>
                  <a:latin typeface="Times New Roman"/>
                  <a:cs typeface="Times New Roman"/>
                </a:rPr>
                <a:t>g</a:t>
              </a:r>
              <a:r>
                <a:rPr sz="1650" spc="-80" dirty="0">
                  <a:solidFill>
                    <a:srgbClr val="ED1C24"/>
                  </a:solidFill>
                  <a:latin typeface="Times New Roman"/>
                  <a:cs typeface="Times New Roman"/>
                </a:rPr>
                <a:t>¯</a:t>
              </a:r>
              <a:r>
                <a:rPr sz="1650" spc="35" dirty="0">
                  <a:solidFill>
                    <a:srgbClr val="ED1C24"/>
                  </a:solidFill>
                  <a:latin typeface="Times New Roman"/>
                  <a:cs typeface="Times New Roman"/>
                </a:rPr>
                <a:t>(</a:t>
              </a:r>
              <a:r>
                <a:rPr sz="1650" i="1" spc="185" dirty="0">
                  <a:solidFill>
                    <a:srgbClr val="ED1C24"/>
                  </a:solidFill>
                  <a:latin typeface="Times New Roman"/>
                  <a:cs typeface="Times New Roman"/>
                </a:rPr>
                <a:t>x</a:t>
              </a:r>
              <a:r>
                <a:rPr sz="1650" spc="35" dirty="0">
                  <a:solidFill>
                    <a:srgbClr val="ED1C24"/>
                  </a:solidFill>
                  <a:latin typeface="Times New Roman"/>
                  <a:cs typeface="Times New Roman"/>
                </a:rPr>
                <a:t>)</a:t>
              </a:r>
              <a:endParaRPr sz="1650">
                <a:latin typeface="Times New Roman"/>
                <a:cs typeface="Times New Roman"/>
              </a:endParaRPr>
            </a:p>
          </p:txBody>
        </p:sp>
        <p:sp>
          <p:nvSpPr>
            <p:cNvPr id="52" name="object 23"/>
            <p:cNvSpPr txBox="1"/>
            <p:nvPr/>
          </p:nvSpPr>
          <p:spPr>
            <a:xfrm>
              <a:off x="6212154" y="2842115"/>
              <a:ext cx="527050" cy="277495"/>
            </a:xfrm>
            <a:prstGeom prst="rect">
              <a:avLst/>
            </a:prstGeom>
          </p:spPr>
          <p:txBody>
            <a:bodyPr vert="horz" wrap="square" lIns="0" tIns="12700" rIns="0" bIns="0" rtlCol="0">
              <a:spAutoFit/>
            </a:bodyPr>
            <a:lstStyle/>
            <a:p>
              <a:pPr marL="12700">
                <a:lnSpc>
                  <a:spcPct val="100000"/>
                </a:lnSpc>
                <a:spcBef>
                  <a:spcPts val="100"/>
                </a:spcBef>
              </a:pPr>
              <a:r>
                <a:rPr sz="1650" spc="-50" dirty="0">
                  <a:solidFill>
                    <a:srgbClr val="2626FF"/>
                  </a:solidFill>
                  <a:latin typeface="Times New Roman"/>
                  <a:cs typeface="Times New Roman"/>
                </a:rPr>
                <a:t>si</a:t>
              </a:r>
              <a:r>
                <a:rPr sz="1650" spc="15" dirty="0">
                  <a:solidFill>
                    <a:srgbClr val="2626FF"/>
                  </a:solidFill>
                  <a:latin typeface="Times New Roman"/>
                  <a:cs typeface="Times New Roman"/>
                </a:rPr>
                <a:t>n</a:t>
              </a:r>
              <a:r>
                <a:rPr sz="1650" spc="35" dirty="0">
                  <a:solidFill>
                    <a:srgbClr val="2626FF"/>
                  </a:solidFill>
                  <a:latin typeface="Times New Roman"/>
                  <a:cs typeface="Times New Roman"/>
                </a:rPr>
                <a:t>(</a:t>
              </a:r>
              <a:r>
                <a:rPr sz="1650" i="1" spc="185" dirty="0">
                  <a:solidFill>
                    <a:srgbClr val="2626FF"/>
                  </a:solidFill>
                  <a:latin typeface="Times New Roman"/>
                  <a:cs typeface="Times New Roman"/>
                </a:rPr>
                <a:t>x</a:t>
              </a:r>
              <a:r>
                <a:rPr sz="1650" spc="35" dirty="0">
                  <a:solidFill>
                    <a:srgbClr val="2626FF"/>
                  </a:solidFill>
                  <a:latin typeface="Times New Roman"/>
                  <a:cs typeface="Times New Roman"/>
                </a:rPr>
                <a:t>)</a:t>
              </a:r>
              <a:endParaRPr sz="1650">
                <a:latin typeface="Times New Roman"/>
                <a:cs typeface="Times New Roman"/>
              </a:endParaRPr>
            </a:p>
          </p:txBody>
        </p:sp>
      </p:grpSp>
      <p:sp>
        <p:nvSpPr>
          <p:cNvPr id="54" name="TextBox 53"/>
          <p:cNvSpPr txBox="1"/>
          <p:nvPr/>
        </p:nvSpPr>
        <p:spPr>
          <a:xfrm>
            <a:off x="5259328" y="3543050"/>
            <a:ext cx="1673343" cy="400110"/>
          </a:xfrm>
          <a:prstGeom prst="rect">
            <a:avLst/>
          </a:prstGeom>
          <a:noFill/>
        </p:spPr>
        <p:txBody>
          <a:bodyPr wrap="none" rtlCol="0">
            <a:spAutoFit/>
          </a:bodyPr>
          <a:lstStyle/>
          <a:p>
            <a:r>
              <a:rPr lang="en-US" sz="2000"/>
              <a:t>We can define</a:t>
            </a:r>
            <a:endParaRPr lang="en-US" sz="2000" dirty="0"/>
          </a:p>
        </p:txBody>
      </p:sp>
      <mc:AlternateContent xmlns:mc="http://schemas.openxmlformats.org/markup-compatibility/2006" xmlns:a14="http://schemas.microsoft.com/office/drawing/2010/main">
        <mc:Choice Requires="a14">
          <p:sp>
            <p:nvSpPr>
              <p:cNvPr id="2" name="Rectangle 1"/>
              <p:cNvSpPr/>
              <p:nvPr/>
            </p:nvSpPr>
            <p:spPr>
              <a:xfrm>
                <a:off x="4414866" y="4484372"/>
                <a:ext cx="844462" cy="37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r>
                        <a:rPr lang="en-US" i="1">
                          <a:latin typeface="Cambria Math" charset="0"/>
                        </a:rPr>
                        <m:t>(</m:t>
                      </m:r>
                      <m:r>
                        <a:rPr lang="en-US" b="1" i="1">
                          <a:latin typeface="Cambria Math" charset="0"/>
                        </a:rPr>
                        <m:t>𝒙</m:t>
                      </m:r>
                      <m:r>
                        <a:rPr lang="en-US" i="1">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414866" y="4484372"/>
                <a:ext cx="844462" cy="374398"/>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801473" y="4476858"/>
                <a:ext cx="3462358" cy="400110"/>
              </a:xfrm>
              <a:prstGeom prst="rect">
                <a:avLst/>
              </a:prstGeom>
              <a:noFill/>
            </p:spPr>
            <p:txBody>
              <a:bodyPr wrap="none" rtlCol="0">
                <a:spAutoFit/>
              </a:bodyPr>
              <a:lstStyle/>
              <a:p>
                <a:r>
                  <a:rPr lang="en-US" sz="2000" dirty="0"/>
                  <a:t>Random value, depending on </a:t>
                </a:r>
                <a14:m>
                  <m:oMath xmlns:m="http://schemas.openxmlformats.org/officeDocument/2006/math">
                    <m:r>
                      <a:rPr lang="en-US" sz="2000" i="1">
                        <a:latin typeface="Cambria Math" charset="0"/>
                        <a:ea typeface="Cambria Math" charset="0"/>
                        <a:cs typeface="Cambria Math" charset="0"/>
                      </a:rPr>
                      <m:t>𝒟</m:t>
                    </m:r>
                  </m:oMath>
                </a14:m>
                <a:endParaRPr lang="en-US" sz="20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801473" y="4476858"/>
                <a:ext cx="3462358" cy="400110"/>
              </a:xfrm>
              <a:prstGeom prst="rect">
                <a:avLst/>
              </a:prstGeom>
              <a:blipFill rotWithShape="0">
                <a:blip r:embed="rId4"/>
                <a:stretch>
                  <a:fillRect l="-1937" t="-7576" b="-25758"/>
                </a:stretch>
              </a:blipFill>
            </p:spPr>
            <p:txBody>
              <a:bodyPr/>
              <a:lstStyle/>
              <a:p>
                <a:r>
                  <a:rPr lang="en-US">
                    <a:noFill/>
                  </a:rPr>
                  <a:t> </a:t>
                </a:r>
              </a:p>
            </p:txBody>
          </p:sp>
        </mc:Fallback>
      </mc:AlternateContent>
      <p:cxnSp>
        <p:nvCxnSpPr>
          <p:cNvPr id="56" name="Straight Arrow Connector 55"/>
          <p:cNvCxnSpPr/>
          <p:nvPr/>
        </p:nvCxnSpPr>
        <p:spPr>
          <a:xfrm flipH="1" flipV="1">
            <a:off x="5292497" y="4691815"/>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7532652" y="5105197"/>
                <a:ext cx="3176575" cy="400110"/>
              </a:xfrm>
              <a:prstGeom prst="rect">
                <a:avLst/>
              </a:prstGeom>
              <a:noFill/>
            </p:spPr>
            <p:txBody>
              <a:bodyPr wrap="none" rtlCol="0">
                <a:spAutoFit/>
              </a:bodyPr>
              <a:lstStyle/>
              <a:p>
                <a:r>
                  <a:rPr lang="en-US" sz="2000" dirty="0"/>
                  <a:t>Your average prediction on </a:t>
                </a:r>
                <a14:m>
                  <m:oMath xmlns:m="http://schemas.openxmlformats.org/officeDocument/2006/math">
                    <m:r>
                      <a:rPr lang="en-US" sz="2000" b="1" i="1" smtClean="0">
                        <a:latin typeface="Cambria Math" charset="0"/>
                      </a:rPr>
                      <m:t>𝒙</m:t>
                    </m:r>
                  </m:oMath>
                </a14:m>
                <a:endParaRPr lang="en-US" sz="20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7532652" y="5105197"/>
                <a:ext cx="3176575" cy="400110"/>
              </a:xfrm>
              <a:prstGeom prst="rect">
                <a:avLst/>
              </a:prstGeom>
              <a:blipFill rotWithShape="0">
                <a:blip r:embed="rId5"/>
                <a:stretch>
                  <a:fillRect l="-2111" t="-7576" b="-25758"/>
                </a:stretch>
              </a:blipFill>
            </p:spPr>
            <p:txBody>
              <a:bodyPr/>
              <a:lstStyle/>
              <a:p>
                <a:r>
                  <a:rPr lang="en-US">
                    <a:noFill/>
                  </a:rPr>
                  <a:t> </a:t>
                </a:r>
              </a:p>
            </p:txBody>
          </p:sp>
        </mc:Fallback>
      </mc:AlternateContent>
      <p:cxnSp>
        <p:nvCxnSpPr>
          <p:cNvPr id="61" name="Straight Arrow Connector 60"/>
          <p:cNvCxnSpPr/>
          <p:nvPr/>
        </p:nvCxnSpPr>
        <p:spPr>
          <a:xfrm flipH="1" flipV="1">
            <a:off x="7023676" y="5320154"/>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1103951" y="5877457"/>
                <a:ext cx="5499903" cy="50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charset="0"/>
                        </a:rPr>
                        <m:t>var</m:t>
                      </m:r>
                      <m:d>
                        <m:dPr>
                          <m:ctrlPr>
                            <a:rPr lang="en-US"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0" i="1" smtClean="0">
                              <a:latin typeface="Cambria Math" panose="02040503050406030204" pitchFamily="18" charset="0"/>
                            </a:rPr>
                          </m:ctrlPr>
                        </m:dPr>
                        <m:e>
                          <m:sSup>
                            <m:sSupPr>
                              <m:ctrlPr>
                                <a:rPr lang="mr-IN" b="0" i="1" smtClean="0">
                                  <a:latin typeface="Cambria Math" panose="02040503050406030204" pitchFamily="18" charset="0"/>
                                </a:rPr>
                              </m:ctrlPr>
                            </m:sSupPr>
                            <m:e>
                              <m:d>
                                <m:dPr>
                                  <m:ctrlPr>
                                    <a:rPr lang="mr-IN"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rPr>
                                    <m:t>−</m:t>
                                  </m:r>
                                  <m:acc>
                                    <m:accPr>
                                      <m:chr m:val="̅"/>
                                      <m:ctrlPr>
                                        <a:rPr lang="en-US" b="0" i="1" smtClean="0">
                                          <a:latin typeface="Cambria Math" panose="02040503050406030204" pitchFamily="18" charset="0"/>
                                        </a:rPr>
                                      </m:ctrlPr>
                                    </m:accPr>
                                    <m:e>
                                      <m:r>
                                        <a:rPr lang="en-US" b="0" i="1" smtClean="0">
                                          <a:latin typeface="Cambria Math" charset="0"/>
                                        </a:rPr>
                                        <m:t>𝑔</m:t>
                                      </m:r>
                                    </m:e>
                                  </m:acc>
                                  <m:d>
                                    <m:dPr>
                                      <m:ctrlPr>
                                        <a:rPr lang="en-US" b="1" i="1" smtClean="0">
                                          <a:latin typeface="Cambria Math" panose="02040503050406030204" pitchFamily="18" charset="0"/>
                                        </a:rPr>
                                      </m:ctrlPr>
                                    </m:dPr>
                                    <m:e>
                                      <m:r>
                                        <a:rPr lang="en-US" b="1" i="1" smtClean="0">
                                          <a:latin typeface="Cambria Math" charset="0"/>
                                        </a:rPr>
                                        <m:t>𝒙</m:t>
                                      </m:r>
                                    </m:e>
                                  </m:d>
                                </m:e>
                              </m:d>
                            </m:e>
                            <m:sup>
                              <m:r>
                                <a:rPr lang="en-US" b="0" i="1" smtClean="0">
                                  <a:latin typeface="Cambria Math" charset="0"/>
                                </a:rPr>
                                <m:t>2</m:t>
                              </m:r>
                            </m:sup>
                          </m:sSup>
                        </m:e>
                      </m:d>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𝔼</m:t>
                          </m:r>
                        </m:e>
                        <m:sub>
                          <m:r>
                            <a:rPr lang="en-US" i="1" smtClean="0">
                              <a:latin typeface="Cambria Math" charset="0"/>
                              <a:ea typeface="Cambria Math" charset="0"/>
                              <a:cs typeface="Cambria Math" charset="0"/>
                            </a:rPr>
                            <m:t>𝒟</m:t>
                          </m:r>
                        </m:sub>
                      </m:sSub>
                      <m:d>
                        <m:dPr>
                          <m:begChr m:val="["/>
                          <m:endChr m:val="]"/>
                          <m:ctrlPr>
                            <a:rPr lang="mr-IN" i="1" smtClean="0">
                              <a:latin typeface="Cambria Math" panose="02040503050406030204" pitchFamily="18" charset="0"/>
                              <a:ea typeface="Cambria Math" charset="0"/>
                              <a:cs typeface="Cambria Math" charset="0"/>
                            </a:rPr>
                          </m:ctrlPr>
                        </m:dPr>
                        <m:e>
                          <m:sSup>
                            <m:sSupPr>
                              <m:ctrlPr>
                                <a:rPr lang="mr-IN" i="1" smtClean="0">
                                  <a:latin typeface="Cambria Math" panose="02040503050406030204" pitchFamily="18" charset="0"/>
                                  <a:ea typeface="Cambria Math" charset="0"/>
                                  <a:cs typeface="Cambria Math" charset="0"/>
                                </a:rPr>
                              </m:ctrlPr>
                            </m:sSupPr>
                            <m:e>
                              <m:sSubSup>
                                <m:sSubSupPr>
                                  <m:ctrlPr>
                                    <a:rPr lang="en-US" b="0" i="1" smtClean="0">
                                      <a:latin typeface="Cambria Math" panose="02040503050406030204" pitchFamily="18"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e>
                            <m:sup>
                              <m:r>
                                <a:rPr lang="en-US" b="0" i="1" smtClean="0">
                                  <a:latin typeface="Cambria Math" charset="0"/>
                                  <a:ea typeface="Cambria Math" charset="0"/>
                                  <a:cs typeface="Cambria Math" charset="0"/>
                                </a:rPr>
                                <m:t>2</m:t>
                              </m:r>
                            </m:sup>
                          </m:sSup>
                        </m:e>
                      </m:d>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acc>
                            <m:accPr>
                              <m:chr m:val="̅"/>
                              <m:ctrlPr>
                                <a:rPr lang="en-US" i="1">
                                  <a:latin typeface="Cambria Math" panose="02040503050406030204" pitchFamily="18" charset="0"/>
                                </a:rPr>
                              </m:ctrlPr>
                            </m:accPr>
                            <m:e>
                              <m:r>
                                <a:rPr lang="en-US" i="1">
                                  <a:latin typeface="Cambria Math" charset="0"/>
                                </a:rPr>
                                <m:t>𝑔</m:t>
                              </m:r>
                            </m:e>
                          </m:acc>
                          <m:d>
                            <m:dPr>
                              <m:ctrlPr>
                                <a:rPr lang="en-US" b="1" i="1">
                                  <a:latin typeface="Cambria Math" panose="02040503050406030204" pitchFamily="18" charset="0"/>
                                </a:rPr>
                              </m:ctrlPr>
                            </m:dPr>
                            <m:e>
                              <m:r>
                                <a:rPr lang="en-US" b="1" i="1">
                                  <a:latin typeface="Cambria Math" charset="0"/>
                                </a:rPr>
                                <m:t>𝒙</m:t>
                              </m:r>
                            </m:e>
                          </m:d>
                        </m:e>
                        <m:sup>
                          <m:r>
                            <a:rPr lang="en-US" b="0" i="1" smtClean="0">
                              <a:latin typeface="Cambria Math" charset="0"/>
                              <a:ea typeface="Cambria Math" charset="0"/>
                              <a:cs typeface="Cambria Math" charset="0"/>
                            </a:rPr>
                            <m:t>2</m:t>
                          </m:r>
                        </m:sup>
                      </m:sSup>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1103951" y="5877457"/>
                <a:ext cx="5499903" cy="508473"/>
              </a:xfrm>
              <a:prstGeom prst="rect">
                <a:avLst/>
              </a:prstGeom>
              <a:blipFill rotWithShape="0">
                <a:blip r:embed="rId6"/>
                <a:stretch>
                  <a:fillRect/>
                </a:stretch>
              </a:blipFill>
            </p:spPr>
            <p:txBody>
              <a:bodyPr/>
              <a:lstStyle/>
              <a:p>
                <a:r>
                  <a:rPr lang="en-US">
                    <a:noFill/>
                  </a:rPr>
                  <a:t> </a:t>
                </a:r>
              </a:p>
            </p:txBody>
          </p:sp>
        </mc:Fallback>
      </mc:AlternateContent>
      <p:sp>
        <p:nvSpPr>
          <p:cNvPr id="64" name="TextBox 63"/>
          <p:cNvSpPr txBox="1"/>
          <p:nvPr/>
        </p:nvSpPr>
        <p:spPr>
          <a:xfrm>
            <a:off x="7532652" y="5945630"/>
            <a:ext cx="3421834" cy="400110"/>
          </a:xfrm>
          <a:prstGeom prst="rect">
            <a:avLst/>
          </a:prstGeom>
          <a:noFill/>
        </p:spPr>
        <p:txBody>
          <a:bodyPr wrap="none" rtlCol="0">
            <a:spAutoFit/>
          </a:bodyPr>
          <a:lstStyle/>
          <a:p>
            <a:r>
              <a:rPr lang="en-US" sz="2000" dirty="0"/>
              <a:t>How variable is your prediction</a:t>
            </a:r>
            <a:endParaRPr lang="en-US" sz="2000" b="1" dirty="0"/>
          </a:p>
        </p:txBody>
      </p:sp>
      <p:cxnSp>
        <p:nvCxnSpPr>
          <p:cNvPr id="65" name="Straight Arrow Connector 64"/>
          <p:cNvCxnSpPr/>
          <p:nvPr/>
        </p:nvCxnSpPr>
        <p:spPr>
          <a:xfrm flipH="1" flipV="1">
            <a:off x="7023676" y="6160587"/>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6782214" y="4982104"/>
            <a:ext cx="150457" cy="3380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1238321" y="4975843"/>
                <a:ext cx="581704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charset="0"/>
                            </a:rPr>
                            <m:t>𝑔</m:t>
                          </m:r>
                        </m:e>
                      </m:acc>
                      <m:d>
                        <m:dPr>
                          <m:ctrlPr>
                            <a:rPr lang="en-US" b="1" i="1">
                              <a:latin typeface="Cambria Math" panose="02040503050406030204" pitchFamily="18" charset="0"/>
                            </a:rPr>
                          </m:ctrlPr>
                        </m:dPr>
                        <m:e>
                          <m:r>
                            <a:rPr lang="en-US" b="1" i="1">
                              <a:latin typeface="Cambria Math" charset="0"/>
                            </a:rPr>
                            <m:t>𝒙</m:t>
                          </m:r>
                        </m:e>
                      </m:d>
                      <m:r>
                        <a:rPr lang="en-US" b="1" i="1" smtClean="0">
                          <a:latin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smtClean="0">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r>
                            <a:rPr lang="en-US" i="1">
                              <a:latin typeface="Cambria Math" charset="0"/>
                            </a:rPr>
                            <m:t>(</m:t>
                          </m:r>
                          <m:r>
                            <a:rPr lang="en-US" b="1" i="1">
                              <a:latin typeface="Cambria Math" charset="0"/>
                            </a:rPr>
                            <m:t>𝒙</m:t>
                          </m:r>
                          <m:r>
                            <a:rPr lang="en-US" i="1">
                              <a:latin typeface="Cambria Math" charset="0"/>
                            </a:rPr>
                            <m:t>)</m:t>
                          </m:r>
                        </m:e>
                      </m:d>
                      <m:r>
                        <a:rPr lang="en-US" b="0" i="1" smtClean="0">
                          <a:latin typeface="Cambria Math" charset="0"/>
                          <a:ea typeface="Cambria Math" charset="0"/>
                          <a:cs typeface="Cambria Math" charset="0"/>
                        </a:rPr>
                        <m:t>=</m:t>
                      </m:r>
                      <m:f>
                        <m:fPr>
                          <m:ctrlPr>
                            <a:rPr lang="mr-IN" b="0" i="1" smtClean="0">
                              <a:latin typeface="Cambria Math" panose="02040503050406030204" pitchFamily="18" charset="0"/>
                              <a:ea typeface="Cambria Math" charset="0"/>
                              <a:cs typeface="Cambria Math" charset="0"/>
                            </a:rPr>
                          </m:ctrlPr>
                        </m:fPr>
                        <m:num>
                          <m:r>
                            <a:rPr lang="en-US" b="0" i="1" smtClean="0">
                              <a:latin typeface="Cambria Math" charset="0"/>
                              <a:ea typeface="Cambria Math" charset="0"/>
                              <a:cs typeface="Cambria Math" charset="0"/>
                            </a:rPr>
                            <m:t>1</m:t>
                          </m:r>
                        </m:num>
                        <m:den>
                          <m:r>
                            <a:rPr lang="en-US" b="0" i="1" smtClean="0">
                              <a:latin typeface="Cambria Math" charset="0"/>
                              <a:ea typeface="Cambria Math" charset="0"/>
                              <a:cs typeface="Cambria Math" charset="0"/>
                            </a:rPr>
                            <m:t>𝐾</m:t>
                          </m:r>
                        </m:den>
                      </m:f>
                      <m:d>
                        <m:dPr>
                          <m:ctrlPr>
                            <a:rPr lang="mr-IN" b="0" i="1" smtClean="0">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sSub>
                                <m:sSubPr>
                                  <m:ctrlPr>
                                    <a:rPr lang="en-US" b="0" i="1" smtClean="0">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𝒟</m:t>
                                  </m:r>
                                </m:e>
                                <m:sub>
                                  <m:r>
                                    <a:rPr lang="en-US" b="0" i="1" smtClean="0">
                                      <a:latin typeface="Cambria Math" charset="0"/>
                                      <a:ea typeface="Cambria Math" charset="0"/>
                                      <a:cs typeface="Cambria Math" charset="0"/>
                                    </a:rPr>
                                    <m:t>1</m:t>
                                  </m:r>
                                </m:sub>
                              </m:sSub>
                            </m:sup>
                          </m:sSubSup>
                          <m:d>
                            <m:dPr>
                              <m:ctrlPr>
                                <a:rPr lang="en-US" i="1">
                                  <a:latin typeface="Cambria Math" panose="02040503050406030204" pitchFamily="18" charset="0"/>
                                  <a:ea typeface="Cambria Math" charset="0"/>
                                  <a:cs typeface="Cambria Math" charset="0"/>
                                </a:rPr>
                              </m:ctrlPr>
                            </m:dPr>
                            <m:e>
                              <m:r>
                                <a:rPr lang="en-US" b="1" i="1">
                                  <a:latin typeface="Cambria Math" charset="0"/>
                                </a:rPr>
                                <m:t>𝒙</m:t>
                              </m:r>
                            </m:e>
                          </m:d>
                          <m:r>
                            <m:rPr>
                              <m:nor/>
                            </m:rPr>
                            <a:rPr lang="en-US" b="0" i="0" smtClean="0">
                              <a:latin typeface="Cambria Math" charset="0"/>
                            </a:rPr>
                            <m:t>+</m:t>
                          </m:r>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𝒟</m:t>
                                  </m:r>
                                </m:e>
                                <m:sub>
                                  <m:r>
                                    <a:rPr lang="en-US" b="0" i="1" smtClean="0">
                                      <a:latin typeface="Cambria Math" charset="0"/>
                                      <a:ea typeface="Cambria Math" charset="0"/>
                                      <a:cs typeface="Cambria Math" charset="0"/>
                                    </a:rPr>
                                    <m:t>2</m:t>
                                  </m:r>
                                </m:sub>
                              </m:sSub>
                            </m:sup>
                          </m:sSubSup>
                          <m:d>
                            <m:dPr>
                              <m:ctrlPr>
                                <a:rPr lang="en-US" i="1">
                                  <a:latin typeface="Cambria Math" panose="02040503050406030204" pitchFamily="18" charset="0"/>
                                  <a:ea typeface="Cambria Math" charset="0"/>
                                  <a:cs typeface="Cambria Math" charset="0"/>
                                </a:rPr>
                              </m:ctrlPr>
                            </m:dPr>
                            <m:e>
                              <m:r>
                                <a:rPr lang="en-US" b="1" i="1">
                                  <a:latin typeface="Cambria Math" charset="0"/>
                                </a:rPr>
                                <m:t>𝒙</m:t>
                              </m:r>
                            </m:e>
                          </m:d>
                          <m:r>
                            <a:rPr lang="en-US" b="0" i="1" smtClean="0">
                              <a:latin typeface="Cambria Math" charset="0"/>
                            </a:rPr>
                            <m:t>+…+</m:t>
                          </m:r>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𝒟</m:t>
                                  </m:r>
                                </m:e>
                                <m:sub>
                                  <m:r>
                                    <a:rPr lang="en-US" b="0" i="1" smtClean="0">
                                      <a:latin typeface="Cambria Math" charset="0"/>
                                      <a:ea typeface="Cambria Math" charset="0"/>
                                      <a:cs typeface="Cambria Math" charset="0"/>
                                    </a:rPr>
                                    <m:t>𝐾</m:t>
                                  </m:r>
                                </m:sub>
                              </m:sSub>
                            </m:sup>
                          </m:sSubSup>
                          <m:r>
                            <a:rPr lang="en-US" i="1">
                              <a:latin typeface="Cambria Math" charset="0"/>
                            </a:rPr>
                            <m:t>(</m:t>
                          </m:r>
                          <m:r>
                            <a:rPr lang="en-US" b="1" i="1">
                              <a:latin typeface="Cambria Math" charset="0"/>
                            </a:rPr>
                            <m:t>𝒙</m:t>
                          </m:r>
                          <m:r>
                            <a:rPr lang="en-US" i="1">
                              <a:latin typeface="Cambria Math" charset="0"/>
                            </a:rPr>
                            <m:t>)</m:t>
                          </m:r>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238321" y="4975843"/>
                <a:ext cx="5817041" cy="610936"/>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813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mc:AlternateContent xmlns:mc="http://schemas.openxmlformats.org/markup-compatibility/2006" xmlns:a14="http://schemas.microsoft.com/office/drawing/2010/main">
        <mc:Choice Requires="a14">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14:m>
                  <m:oMath xmlns:m="http://schemas.openxmlformats.org/officeDocument/2006/math">
                    <m:sSub>
                      <m:sSubPr>
                        <m:ctrlPr>
                          <a:rPr lang="en-US" sz="4000" i="1" smtClean="0">
                            <a:solidFill>
                              <a:srgbClr val="434343"/>
                            </a:solidFill>
                            <a:latin typeface="Cambria Math" panose="02040503050406030204" pitchFamily="18" charset="0"/>
                          </a:rPr>
                        </m:ctrlPr>
                      </m:sSubPr>
                      <m:e>
                        <m:r>
                          <a:rPr lang="en-US" sz="4000" b="0" i="1" smtClean="0">
                            <a:solidFill>
                              <a:srgbClr val="434343"/>
                            </a:solidFill>
                            <a:latin typeface="Cambria Math" charset="0"/>
                          </a:rPr>
                          <m:t>𝐸</m:t>
                        </m:r>
                      </m:e>
                      <m:sub>
                        <m:r>
                          <a:rPr lang="en-US" sz="4000" b="0" i="1" smtClean="0">
                            <a:solidFill>
                              <a:srgbClr val="434343"/>
                            </a:solidFill>
                            <a:latin typeface="Cambria Math" charset="0"/>
                          </a:rPr>
                          <m:t>𝑜𝑢𝑡</m:t>
                        </m:r>
                      </m:sub>
                    </m:sSub>
                  </m:oMath>
                </a14:m>
                <a:r>
                  <a:rPr lang="en-US" sz="4000" dirty="0">
                    <a:solidFill>
                      <a:srgbClr val="434343"/>
                    </a:solidFill>
                  </a:rPr>
                  <a:t> on Test Point </a:t>
                </a:r>
                <a14:m>
                  <m:oMath xmlns:m="http://schemas.openxmlformats.org/officeDocument/2006/math">
                    <m:r>
                      <a:rPr lang="en-US" sz="4000" b="1" i="1" smtClean="0">
                        <a:solidFill>
                          <a:srgbClr val="434343"/>
                        </a:solidFill>
                        <a:latin typeface="Cambria Math" charset="0"/>
                      </a:rPr>
                      <m:t>𝒙</m:t>
                    </m:r>
                  </m:oMath>
                </a14:m>
                <a:r>
                  <a:rPr lang="en-US" sz="4000" dirty="0">
                    <a:solidFill>
                      <a:srgbClr val="434343"/>
                    </a:solidFill>
                  </a:rPr>
                  <a:t> for Data </a:t>
                </a:r>
                <a14:m>
                  <m:oMath xmlns:m="http://schemas.openxmlformats.org/officeDocument/2006/math">
                    <m:r>
                      <a:rPr lang="en-US" sz="4000" i="1" smtClean="0">
                        <a:solidFill>
                          <a:srgbClr val="434343"/>
                        </a:solidFill>
                        <a:latin typeface="Cambria Math" charset="0"/>
                        <a:ea typeface="Cambria Math" charset="0"/>
                        <a:cs typeface="Cambria Math" charset="0"/>
                      </a:rPr>
                      <m:t>𝒟</m:t>
                    </m:r>
                  </m:oMath>
                </a14:m>
                <a:endParaRPr sz="4000" dirty="0">
                  <a:solidFill>
                    <a:srgbClr val="434343"/>
                  </a:solidFill>
                </a:endParaRPr>
              </a:p>
            </p:txBody>
          </p:sp>
        </mc:Choice>
        <mc:Fallback xmlns="">
          <p:sp>
            <p:nvSpPr>
              <p:cNvPr id="8" name="Google Shape;100;p14"/>
              <p:cNvSpPr txBox="1">
                <a:spLocks noRot="1" noChangeAspect="1" noMove="1" noResize="1" noEditPoints="1" noAdjustHandles="1" noChangeArrowheads="1" noChangeShapeType="1" noTextEdit="1"/>
              </p:cNvSpPr>
              <p:nvPr/>
            </p:nvSpPr>
            <p:spPr>
              <a:xfrm>
                <a:off x="1861073" y="832857"/>
                <a:ext cx="8509299" cy="577795"/>
              </a:xfrm>
              <a:prstGeom prst="rect">
                <a:avLst/>
              </a:prstGeom>
              <a:blipFill rotWithShape="0">
                <a:blip r:embed="rId2"/>
                <a:stretch>
                  <a:fillRect t="-11702" b="-75532"/>
                </a:stretch>
              </a:blipFill>
              <a:ln>
                <a:noFill/>
              </a:ln>
            </p:spPr>
            <p:txBody>
              <a:bodyPr/>
              <a:lstStyle/>
              <a:p>
                <a:r>
                  <a:rPr lang="en-US">
                    <a:noFill/>
                  </a:rPr>
                  <a:t> </a:t>
                </a:r>
              </a:p>
            </p:txBody>
          </p:sp>
        </mc:Fallback>
      </mc:AlternateContent>
      <p:sp>
        <p:nvSpPr>
          <p:cNvPr id="29" name="Google Shape;88;p12"/>
          <p:cNvSpPr txBox="1"/>
          <p:nvPr/>
        </p:nvSpPr>
        <p:spPr>
          <a:xfrm>
            <a:off x="10004259" y="617943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mc:AlternateContent xmlns:mc="http://schemas.openxmlformats.org/markup-compatibility/2006" xmlns:a14="http://schemas.microsoft.com/office/drawing/2010/main">
        <mc:Choice Requires="a14">
          <p:sp>
            <p:nvSpPr>
              <p:cNvPr id="60" name="TextBox 59"/>
              <p:cNvSpPr txBox="1"/>
              <p:nvPr/>
            </p:nvSpPr>
            <p:spPr>
              <a:xfrm>
                <a:off x="4435226" y="5106019"/>
                <a:ext cx="5191358" cy="400110"/>
              </a:xfrm>
              <a:prstGeom prst="rect">
                <a:avLst/>
              </a:prstGeom>
              <a:noFill/>
            </p:spPr>
            <p:txBody>
              <a:bodyPr wrap="none" rtlCol="0">
                <a:spAutoFit/>
              </a:bodyPr>
              <a:lstStyle/>
              <a:p>
                <a:r>
                  <a:rPr lang="en-US" sz="2000" b="1" dirty="0"/>
                  <a:t>Squared error</a:t>
                </a:r>
                <a:r>
                  <a:rPr lang="en-US" sz="2000" dirty="0"/>
                  <a:t>, a random value depending on </a:t>
                </a:r>
                <a14:m>
                  <m:oMath xmlns:m="http://schemas.openxmlformats.org/officeDocument/2006/math">
                    <m:r>
                      <a:rPr lang="en-US" sz="2000" b="0" i="1" smtClean="0">
                        <a:latin typeface="Cambria Math" charset="0"/>
                        <a:ea typeface="Cambria Math" charset="0"/>
                        <a:cs typeface="Cambria Math" charset="0"/>
                      </a:rPr>
                      <m:t>𝒟</m:t>
                    </m:r>
                  </m:oMath>
                </a14:m>
                <a:endParaRPr lang="en-US" sz="20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435226" y="5106019"/>
                <a:ext cx="5191358" cy="400110"/>
              </a:xfrm>
              <a:prstGeom prst="rect">
                <a:avLst/>
              </a:prstGeom>
              <a:blipFill rotWithShape="0">
                <a:blip r:embed="rId3"/>
                <a:stretch>
                  <a:fillRect l="-1293" t="-9231" b="-27692"/>
                </a:stretch>
              </a:blipFill>
            </p:spPr>
            <p:txBody>
              <a:bodyPr/>
              <a:lstStyle/>
              <a:p>
                <a:r>
                  <a:rPr lang="en-US">
                    <a:noFill/>
                  </a:rPr>
                  <a:t> </a:t>
                </a:r>
              </a:p>
            </p:txBody>
          </p:sp>
        </mc:Fallback>
      </mc:AlternateContent>
      <p:cxnSp>
        <p:nvCxnSpPr>
          <p:cNvPr id="61" name="Straight Arrow Connector 60"/>
          <p:cNvCxnSpPr/>
          <p:nvPr/>
        </p:nvCxnSpPr>
        <p:spPr>
          <a:xfrm flipH="1" flipV="1">
            <a:off x="3926250" y="5320976"/>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1103951" y="5877457"/>
                <a:ext cx="4780090" cy="50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𝔼</m:t>
                          </m:r>
                        </m:e>
                        <m:sub>
                          <m:r>
                            <a:rPr lang="en-US" i="1" smtClean="0">
                              <a:latin typeface="Cambria Math" charset="0"/>
                              <a:ea typeface="Cambria Math" charset="0"/>
                              <a:cs typeface="Cambria Math" charset="0"/>
                            </a:rPr>
                            <m:t>𝒟</m:t>
                          </m:r>
                        </m:sub>
                      </m:sSub>
                      <m:d>
                        <m:dPr>
                          <m:begChr m:val="["/>
                          <m:endChr m:val="]"/>
                          <m:ctrlPr>
                            <a:rPr lang="mr-IN" i="1" smtClean="0">
                              <a:latin typeface="Cambria Math" panose="02040503050406030204" pitchFamily="18" charset="0"/>
                              <a:ea typeface="Cambria Math" charset="0"/>
                              <a:cs typeface="Cambria Math" charset="0"/>
                            </a:rPr>
                          </m:ctrlPr>
                        </m:dPr>
                        <m:e>
                          <m:sSubSup>
                            <m:sSubSupPr>
                              <m:ctrlPr>
                                <a:rPr lang="en-US" i="1">
                                  <a:latin typeface="Cambria Math" panose="02040503050406030204" pitchFamily="18" charset="0"/>
                                  <a:ea typeface="Cambria Math" charset="0"/>
                                  <a:cs typeface="Cambria Math" charset="0"/>
                                </a:rPr>
                              </m:ctrlPr>
                            </m:sSubSupPr>
                            <m:e>
                              <m:r>
                                <a:rPr lang="en-US" i="1">
                                  <a:latin typeface="Cambria Math" charset="0"/>
                                  <a:ea typeface="Cambria Math" charset="0"/>
                                  <a:cs typeface="Cambria Math" charset="0"/>
                                </a:rPr>
                                <m:t>𝐸</m:t>
                              </m:r>
                            </m:e>
                            <m:sub>
                              <m:r>
                                <a:rPr lang="en-US" i="1">
                                  <a:latin typeface="Cambria Math" charset="0"/>
                                  <a:ea typeface="Cambria Math" charset="0"/>
                                  <a:cs typeface="Cambria Math" charset="0"/>
                                </a:rPr>
                                <m:t>𝑜𝑢𝑡</m:t>
                              </m:r>
                            </m:sub>
                            <m:sup>
                              <m:r>
                                <a:rPr lang="en-US" i="1">
                                  <a:latin typeface="Cambria Math" charset="0"/>
                                  <a:ea typeface="Cambria Math" charset="0"/>
                                  <a:cs typeface="Cambria Math" charset="0"/>
                                </a:rPr>
                                <m:t>𝒟</m:t>
                              </m:r>
                            </m:sup>
                          </m:sSubSup>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d>
                      <m:r>
                        <a:rPr lang="en-US" b="0" i="1" smtClean="0">
                          <a:latin typeface="Cambria Math" charset="0"/>
                          <a:ea typeface="Cambria Math" charset="0"/>
                          <a:cs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a:latin typeface="Cambria Math" panose="02040503050406030204" pitchFamily="18" charset="0"/>
                              <a:ea typeface="Cambria Math" charset="0"/>
                              <a:cs typeface="Cambria Math" charset="0"/>
                            </a:rPr>
                          </m:ctrlPr>
                        </m:dPr>
                        <m:e>
                          <m:sSup>
                            <m:sSupPr>
                              <m:ctrlPr>
                                <a:rPr lang="mr-IN" i="1">
                                  <a:latin typeface="Cambria Math" panose="02040503050406030204" pitchFamily="18" charset="0"/>
                                </a:rPr>
                              </m:ctrlPr>
                            </m:sSupPr>
                            <m:e>
                              <m:d>
                                <m:dPr>
                                  <m:ctrlPr>
                                    <a:rPr lang="mr-IN"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r>
                                    <a:rPr lang="en-US" i="1">
                                      <a:latin typeface="Cambria Math" charset="0"/>
                                    </a:rPr>
                                    <m:t>−</m:t>
                                  </m:r>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e>
                              </m:d>
                            </m:e>
                            <m:sup>
                              <m:r>
                                <a:rPr lang="en-US" i="1">
                                  <a:latin typeface="Cambria Math" charset="0"/>
                                </a:rPr>
                                <m:t>2</m:t>
                              </m:r>
                            </m:sup>
                          </m:sSup>
                        </m:e>
                      </m:d>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1103951" y="5877457"/>
                <a:ext cx="4780090" cy="508473"/>
              </a:xfrm>
              <a:prstGeom prst="rect">
                <a:avLst/>
              </a:prstGeom>
              <a:blipFill rotWithShape="0">
                <a:blip r:embed="rId4"/>
                <a:stretch>
                  <a:fillRect/>
                </a:stretch>
              </a:blipFill>
            </p:spPr>
            <p:txBody>
              <a:bodyPr/>
              <a:lstStyle/>
              <a:p>
                <a:r>
                  <a:rPr lang="en-US">
                    <a:noFill/>
                  </a:rPr>
                  <a:t> </a:t>
                </a:r>
              </a:p>
            </p:txBody>
          </p:sp>
        </mc:Fallback>
      </mc:AlternateContent>
      <p:sp>
        <p:nvSpPr>
          <p:cNvPr id="64" name="TextBox 63"/>
          <p:cNvSpPr txBox="1"/>
          <p:nvPr/>
        </p:nvSpPr>
        <p:spPr>
          <a:xfrm>
            <a:off x="6487721" y="5941793"/>
            <a:ext cx="4613186" cy="400110"/>
          </a:xfrm>
          <a:prstGeom prst="rect">
            <a:avLst/>
          </a:prstGeom>
          <a:noFill/>
        </p:spPr>
        <p:txBody>
          <a:bodyPr wrap="none" rtlCol="0">
            <a:spAutoFit/>
          </a:bodyPr>
          <a:lstStyle/>
          <a:p>
            <a:r>
              <a:rPr lang="en-US" sz="2000" dirty="0"/>
              <a:t>Expected value of the above random value</a:t>
            </a:r>
            <a:endParaRPr lang="en-US" sz="2000" b="1" dirty="0"/>
          </a:p>
        </p:txBody>
      </p:sp>
      <p:cxnSp>
        <p:nvCxnSpPr>
          <p:cNvPr id="65" name="Straight Arrow Connector 64"/>
          <p:cNvCxnSpPr/>
          <p:nvPr/>
        </p:nvCxnSpPr>
        <p:spPr>
          <a:xfrm flipH="1" flipV="1">
            <a:off x="5978745" y="6156750"/>
            <a:ext cx="508976"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grpSp>
        <p:nvGrpSpPr>
          <p:cNvPr id="53" name="Group 52"/>
          <p:cNvGrpSpPr/>
          <p:nvPr/>
        </p:nvGrpSpPr>
        <p:grpSpPr>
          <a:xfrm>
            <a:off x="1058086" y="1457771"/>
            <a:ext cx="3575164" cy="3036215"/>
            <a:chOff x="570369" y="1430883"/>
            <a:chExt cx="3575164" cy="3036215"/>
          </a:xfrm>
        </p:grpSpPr>
        <p:sp>
          <p:nvSpPr>
            <p:cNvPr id="57" name="object 3"/>
            <p:cNvSpPr/>
            <p:nvPr/>
          </p:nvSpPr>
          <p:spPr>
            <a:xfrm>
              <a:off x="570369" y="4252595"/>
              <a:ext cx="3575050" cy="0"/>
            </a:xfrm>
            <a:custGeom>
              <a:avLst/>
              <a:gdLst/>
              <a:ahLst/>
              <a:cxnLst/>
              <a:rect l="l" t="t" r="r" b="b"/>
              <a:pathLst>
                <a:path w="3575050">
                  <a:moveTo>
                    <a:pt x="0" y="0"/>
                  </a:moveTo>
                  <a:lnTo>
                    <a:pt x="3574707" y="0"/>
                  </a:lnTo>
                </a:path>
              </a:pathLst>
            </a:custGeom>
            <a:ln w="21642">
              <a:solidFill>
                <a:srgbClr val="000000"/>
              </a:solidFill>
            </a:ln>
          </p:spPr>
          <p:txBody>
            <a:bodyPr wrap="square" lIns="0" tIns="0" rIns="0" bIns="0" rtlCol="0"/>
            <a:lstStyle/>
            <a:p>
              <a:endParaRPr/>
            </a:p>
          </p:txBody>
        </p:sp>
        <p:sp>
          <p:nvSpPr>
            <p:cNvPr id="58" name="object 4"/>
            <p:cNvSpPr/>
            <p:nvPr/>
          </p:nvSpPr>
          <p:spPr>
            <a:xfrm>
              <a:off x="570369" y="1430883"/>
              <a:ext cx="0" cy="2821940"/>
            </a:xfrm>
            <a:custGeom>
              <a:avLst/>
              <a:gdLst/>
              <a:ahLst/>
              <a:cxnLst/>
              <a:rect l="l" t="t" r="r" b="b"/>
              <a:pathLst>
                <a:path h="2821940">
                  <a:moveTo>
                    <a:pt x="0" y="2821711"/>
                  </a:moveTo>
                  <a:lnTo>
                    <a:pt x="0" y="0"/>
                  </a:lnTo>
                </a:path>
              </a:pathLst>
            </a:custGeom>
            <a:ln w="21642">
              <a:solidFill>
                <a:srgbClr val="000000"/>
              </a:solidFill>
            </a:ln>
          </p:spPr>
          <p:txBody>
            <a:bodyPr wrap="square" lIns="0" tIns="0" rIns="0" bIns="0" rtlCol="0"/>
            <a:lstStyle/>
            <a:p>
              <a:endParaRPr/>
            </a:p>
          </p:txBody>
        </p:sp>
        <p:sp>
          <p:nvSpPr>
            <p:cNvPr id="62" name="object 5"/>
            <p:cNvSpPr/>
            <p:nvPr/>
          </p:nvSpPr>
          <p:spPr>
            <a:xfrm>
              <a:off x="596518" y="1900720"/>
              <a:ext cx="3549015" cy="1881505"/>
            </a:xfrm>
            <a:custGeom>
              <a:avLst/>
              <a:gdLst/>
              <a:ahLst/>
              <a:cxnLst/>
              <a:rect l="l" t="t" r="r" b="b"/>
              <a:pathLst>
                <a:path w="3549015" h="1881504">
                  <a:moveTo>
                    <a:pt x="0" y="940562"/>
                  </a:moveTo>
                  <a:lnTo>
                    <a:pt x="88379" y="1087564"/>
                  </a:lnTo>
                  <a:lnTo>
                    <a:pt x="177660" y="1230947"/>
                  </a:lnTo>
                  <a:lnTo>
                    <a:pt x="266039" y="1368005"/>
                  </a:lnTo>
                  <a:lnTo>
                    <a:pt x="354406" y="1493367"/>
                  </a:lnTo>
                  <a:lnTo>
                    <a:pt x="443687" y="1606092"/>
                  </a:lnTo>
                  <a:lnTo>
                    <a:pt x="532066" y="1701685"/>
                  </a:lnTo>
                  <a:lnTo>
                    <a:pt x="621347" y="1778330"/>
                  </a:lnTo>
                  <a:lnTo>
                    <a:pt x="709714" y="1835137"/>
                  </a:lnTo>
                  <a:lnTo>
                    <a:pt x="798093" y="1869414"/>
                  </a:lnTo>
                  <a:lnTo>
                    <a:pt x="887361" y="1881136"/>
                  </a:lnTo>
                  <a:lnTo>
                    <a:pt x="975741" y="1869414"/>
                  </a:lnTo>
                  <a:lnTo>
                    <a:pt x="1064120" y="1835137"/>
                  </a:lnTo>
                  <a:lnTo>
                    <a:pt x="1153401" y="1778330"/>
                  </a:lnTo>
                  <a:lnTo>
                    <a:pt x="1241767" y="1701685"/>
                  </a:lnTo>
                  <a:lnTo>
                    <a:pt x="1330147" y="1606092"/>
                  </a:lnTo>
                  <a:lnTo>
                    <a:pt x="1419428" y="1493367"/>
                  </a:lnTo>
                  <a:lnTo>
                    <a:pt x="1507807" y="1368005"/>
                  </a:lnTo>
                  <a:lnTo>
                    <a:pt x="1597075" y="1230947"/>
                  </a:lnTo>
                  <a:lnTo>
                    <a:pt x="1685442" y="1087564"/>
                  </a:lnTo>
                  <a:lnTo>
                    <a:pt x="1773821" y="940562"/>
                  </a:lnTo>
                  <a:lnTo>
                    <a:pt x="1863102" y="793572"/>
                  </a:lnTo>
                  <a:lnTo>
                    <a:pt x="1951482" y="650189"/>
                  </a:lnTo>
                  <a:lnTo>
                    <a:pt x="2039848" y="513118"/>
                  </a:lnTo>
                  <a:lnTo>
                    <a:pt x="2129129" y="387769"/>
                  </a:lnTo>
                  <a:lnTo>
                    <a:pt x="2217508" y="275043"/>
                  </a:lnTo>
                  <a:lnTo>
                    <a:pt x="2305888" y="179451"/>
                  </a:lnTo>
                  <a:lnTo>
                    <a:pt x="2395169" y="102806"/>
                  </a:lnTo>
                  <a:lnTo>
                    <a:pt x="2483535" y="45986"/>
                  </a:lnTo>
                  <a:lnTo>
                    <a:pt x="2572816" y="11722"/>
                  </a:lnTo>
                  <a:lnTo>
                    <a:pt x="2661183" y="0"/>
                  </a:lnTo>
                  <a:lnTo>
                    <a:pt x="2749562" y="11722"/>
                  </a:lnTo>
                  <a:lnTo>
                    <a:pt x="2838843" y="45986"/>
                  </a:lnTo>
                  <a:lnTo>
                    <a:pt x="2927210" y="102806"/>
                  </a:lnTo>
                  <a:lnTo>
                    <a:pt x="3015589" y="179451"/>
                  </a:lnTo>
                  <a:lnTo>
                    <a:pt x="3104870" y="275043"/>
                  </a:lnTo>
                  <a:lnTo>
                    <a:pt x="3193249" y="387769"/>
                  </a:lnTo>
                  <a:lnTo>
                    <a:pt x="3281616" y="513118"/>
                  </a:lnTo>
                  <a:lnTo>
                    <a:pt x="3370897" y="650189"/>
                  </a:lnTo>
                  <a:lnTo>
                    <a:pt x="3459276" y="793572"/>
                  </a:lnTo>
                  <a:lnTo>
                    <a:pt x="3548557" y="940562"/>
                  </a:lnTo>
                </a:path>
              </a:pathLst>
            </a:custGeom>
            <a:ln w="32464">
              <a:solidFill>
                <a:srgbClr val="0000FF"/>
              </a:solidFill>
            </a:ln>
          </p:spPr>
          <p:txBody>
            <a:bodyPr wrap="square" lIns="0" tIns="0" rIns="0" bIns="0" rtlCol="0"/>
            <a:lstStyle/>
            <a:p>
              <a:endParaRPr/>
            </a:p>
          </p:txBody>
        </p:sp>
        <p:sp>
          <p:nvSpPr>
            <p:cNvPr id="66" name="object 6"/>
            <p:cNvSpPr/>
            <p:nvPr/>
          </p:nvSpPr>
          <p:spPr>
            <a:xfrm>
              <a:off x="1170063" y="3626751"/>
              <a:ext cx="135268" cy="135268"/>
            </a:xfrm>
            <a:prstGeom prst="rect">
              <a:avLst/>
            </a:prstGeom>
            <a:blipFill>
              <a:blip r:embed="rId5" cstate="print"/>
              <a:stretch>
                <a:fillRect/>
              </a:stretch>
            </a:blipFill>
          </p:spPr>
          <p:txBody>
            <a:bodyPr wrap="square" lIns="0" tIns="0" rIns="0" bIns="0" rtlCol="0"/>
            <a:lstStyle/>
            <a:p>
              <a:endParaRPr/>
            </a:p>
          </p:txBody>
        </p:sp>
        <p:sp>
          <p:nvSpPr>
            <p:cNvPr id="67" name="object 7"/>
            <p:cNvSpPr/>
            <p:nvPr/>
          </p:nvSpPr>
          <p:spPr>
            <a:xfrm>
              <a:off x="2114232" y="3082061"/>
              <a:ext cx="135268" cy="135268"/>
            </a:xfrm>
            <a:prstGeom prst="rect">
              <a:avLst/>
            </a:prstGeom>
            <a:blipFill>
              <a:blip r:embed="rId6" cstate="print"/>
              <a:stretch>
                <a:fillRect/>
              </a:stretch>
            </a:blipFill>
          </p:spPr>
          <p:txBody>
            <a:bodyPr wrap="square" lIns="0" tIns="0" rIns="0" bIns="0" rtlCol="0"/>
            <a:lstStyle/>
            <a:p>
              <a:endParaRPr/>
            </a:p>
          </p:txBody>
        </p:sp>
        <p:sp>
          <p:nvSpPr>
            <p:cNvPr id="68" name="object 8"/>
            <p:cNvSpPr/>
            <p:nvPr/>
          </p:nvSpPr>
          <p:spPr>
            <a:xfrm>
              <a:off x="596518" y="3422040"/>
              <a:ext cx="3549015" cy="0"/>
            </a:xfrm>
            <a:custGeom>
              <a:avLst/>
              <a:gdLst/>
              <a:ahLst/>
              <a:cxnLst/>
              <a:rect l="l" t="t" r="r" b="b"/>
              <a:pathLst>
                <a:path w="3549015">
                  <a:moveTo>
                    <a:pt x="0" y="0"/>
                  </a:moveTo>
                  <a:lnTo>
                    <a:pt x="3548557" y="0"/>
                  </a:lnTo>
                </a:path>
              </a:pathLst>
            </a:custGeom>
            <a:ln w="5410">
              <a:solidFill>
                <a:srgbClr val="7F7F7F"/>
              </a:solidFill>
            </a:ln>
          </p:spPr>
          <p:txBody>
            <a:bodyPr wrap="square" lIns="0" tIns="0" rIns="0" bIns="0" rtlCol="0"/>
            <a:lstStyle/>
            <a:p>
              <a:endParaRPr/>
            </a:p>
          </p:txBody>
        </p:sp>
        <p:sp>
          <p:nvSpPr>
            <p:cNvPr id="69" name="object 9"/>
            <p:cNvSpPr/>
            <p:nvPr/>
          </p:nvSpPr>
          <p:spPr>
            <a:xfrm>
              <a:off x="2866326" y="2062136"/>
              <a:ext cx="54610" cy="54610"/>
            </a:xfrm>
            <a:custGeom>
              <a:avLst/>
              <a:gdLst/>
              <a:ahLst/>
              <a:cxnLst/>
              <a:rect l="l" t="t" r="r" b="b"/>
              <a:pathLst>
                <a:path w="54610" h="54610">
                  <a:moveTo>
                    <a:pt x="0" y="27051"/>
                  </a:moveTo>
                  <a:lnTo>
                    <a:pt x="2128" y="37583"/>
                  </a:lnTo>
                  <a:lnTo>
                    <a:pt x="7929" y="46181"/>
                  </a:lnTo>
                  <a:lnTo>
                    <a:pt x="16528" y="51977"/>
                  </a:lnTo>
                  <a:lnTo>
                    <a:pt x="27051" y="54102"/>
                  </a:lnTo>
                  <a:lnTo>
                    <a:pt x="37583" y="51977"/>
                  </a:lnTo>
                  <a:lnTo>
                    <a:pt x="46181" y="46181"/>
                  </a:lnTo>
                  <a:lnTo>
                    <a:pt x="51977" y="37583"/>
                  </a:lnTo>
                  <a:lnTo>
                    <a:pt x="54102" y="27051"/>
                  </a:lnTo>
                  <a:lnTo>
                    <a:pt x="51977" y="16523"/>
                  </a:lnTo>
                  <a:lnTo>
                    <a:pt x="46181" y="7924"/>
                  </a:lnTo>
                  <a:lnTo>
                    <a:pt x="37583" y="2126"/>
                  </a:lnTo>
                  <a:lnTo>
                    <a:pt x="27051" y="0"/>
                  </a:lnTo>
                  <a:lnTo>
                    <a:pt x="16528" y="2126"/>
                  </a:lnTo>
                  <a:lnTo>
                    <a:pt x="7929" y="7924"/>
                  </a:lnTo>
                  <a:lnTo>
                    <a:pt x="2128" y="16523"/>
                  </a:lnTo>
                  <a:lnTo>
                    <a:pt x="0" y="27051"/>
                  </a:lnTo>
                  <a:close/>
                </a:path>
              </a:pathLst>
            </a:custGeom>
            <a:solidFill>
              <a:srgbClr val="000000"/>
            </a:solidFill>
          </p:spPr>
          <p:txBody>
            <a:bodyPr wrap="square" lIns="0" tIns="0" rIns="0" bIns="0" rtlCol="0"/>
            <a:lstStyle/>
            <a:p>
              <a:endParaRPr/>
            </a:p>
          </p:txBody>
        </p:sp>
        <p:sp>
          <p:nvSpPr>
            <p:cNvPr id="70" name="object 10"/>
            <p:cNvSpPr/>
            <p:nvPr/>
          </p:nvSpPr>
          <p:spPr>
            <a:xfrm>
              <a:off x="2866326" y="3394976"/>
              <a:ext cx="54610" cy="54610"/>
            </a:xfrm>
            <a:custGeom>
              <a:avLst/>
              <a:gdLst/>
              <a:ahLst/>
              <a:cxnLst/>
              <a:rect l="l" t="t" r="r" b="b"/>
              <a:pathLst>
                <a:path w="54610" h="54610">
                  <a:moveTo>
                    <a:pt x="0" y="27063"/>
                  </a:moveTo>
                  <a:lnTo>
                    <a:pt x="2128" y="37591"/>
                  </a:lnTo>
                  <a:lnTo>
                    <a:pt x="7929" y="46189"/>
                  </a:lnTo>
                  <a:lnTo>
                    <a:pt x="16528" y="51988"/>
                  </a:lnTo>
                  <a:lnTo>
                    <a:pt x="27051" y="54114"/>
                  </a:lnTo>
                  <a:lnTo>
                    <a:pt x="37583" y="51988"/>
                  </a:lnTo>
                  <a:lnTo>
                    <a:pt x="46181" y="46189"/>
                  </a:lnTo>
                  <a:lnTo>
                    <a:pt x="51977" y="37591"/>
                  </a:lnTo>
                  <a:lnTo>
                    <a:pt x="54102" y="27063"/>
                  </a:lnTo>
                  <a:lnTo>
                    <a:pt x="51977" y="16528"/>
                  </a:lnTo>
                  <a:lnTo>
                    <a:pt x="46181" y="7926"/>
                  </a:lnTo>
                  <a:lnTo>
                    <a:pt x="37583" y="2126"/>
                  </a:lnTo>
                  <a:lnTo>
                    <a:pt x="27051" y="0"/>
                  </a:lnTo>
                  <a:lnTo>
                    <a:pt x="16528" y="2126"/>
                  </a:lnTo>
                  <a:lnTo>
                    <a:pt x="7929" y="7926"/>
                  </a:lnTo>
                  <a:lnTo>
                    <a:pt x="2128" y="16528"/>
                  </a:lnTo>
                  <a:lnTo>
                    <a:pt x="0" y="27063"/>
                  </a:lnTo>
                  <a:close/>
                </a:path>
              </a:pathLst>
            </a:custGeom>
            <a:solidFill>
              <a:srgbClr val="000000"/>
            </a:solidFill>
          </p:spPr>
          <p:txBody>
            <a:bodyPr wrap="square" lIns="0" tIns="0" rIns="0" bIns="0" rtlCol="0"/>
            <a:lstStyle/>
            <a:p>
              <a:endParaRPr/>
            </a:p>
          </p:txBody>
        </p:sp>
        <p:sp>
          <p:nvSpPr>
            <p:cNvPr id="71" name="object 11"/>
            <p:cNvSpPr/>
            <p:nvPr/>
          </p:nvSpPr>
          <p:spPr>
            <a:xfrm>
              <a:off x="2893377" y="2089187"/>
              <a:ext cx="0" cy="1332865"/>
            </a:xfrm>
            <a:custGeom>
              <a:avLst/>
              <a:gdLst/>
              <a:ahLst/>
              <a:cxnLst/>
              <a:rect l="l" t="t" r="r" b="b"/>
              <a:pathLst>
                <a:path h="1332864">
                  <a:moveTo>
                    <a:pt x="0" y="1332852"/>
                  </a:moveTo>
                  <a:lnTo>
                    <a:pt x="0" y="0"/>
                  </a:lnTo>
                </a:path>
              </a:pathLst>
            </a:custGeom>
            <a:ln w="5410">
              <a:solidFill>
                <a:srgbClr val="FF0000"/>
              </a:solidFill>
            </a:ln>
          </p:spPr>
          <p:txBody>
            <a:bodyPr wrap="square" lIns="0" tIns="0" rIns="0" bIns="0" rtlCol="0"/>
            <a:lstStyle/>
            <a:p>
              <a:endParaRPr/>
            </a:p>
          </p:txBody>
        </p:sp>
        <p:sp>
          <p:nvSpPr>
            <p:cNvPr id="72" name="object 12"/>
            <p:cNvSpPr/>
            <p:nvPr/>
          </p:nvSpPr>
          <p:spPr>
            <a:xfrm>
              <a:off x="2893377" y="3422040"/>
              <a:ext cx="0" cy="830580"/>
            </a:xfrm>
            <a:custGeom>
              <a:avLst/>
              <a:gdLst/>
              <a:ahLst/>
              <a:cxnLst/>
              <a:rect l="l" t="t" r="r" b="b"/>
              <a:pathLst>
                <a:path h="830579">
                  <a:moveTo>
                    <a:pt x="0" y="0"/>
                  </a:moveTo>
                  <a:lnTo>
                    <a:pt x="0" y="830554"/>
                  </a:lnTo>
                </a:path>
              </a:pathLst>
            </a:custGeom>
            <a:ln w="5410">
              <a:solidFill>
                <a:srgbClr val="7F7F7F"/>
              </a:solidFill>
              <a:prstDash val="lgDash"/>
            </a:ln>
          </p:spPr>
          <p:txBody>
            <a:bodyPr wrap="square" lIns="0" tIns="0" rIns="0" bIns="0" rtlCol="0"/>
            <a:lstStyle/>
            <a:p>
              <a:endParaRPr/>
            </a:p>
          </p:txBody>
        </p:sp>
        <p:sp>
          <p:nvSpPr>
            <p:cNvPr id="73" name="object 14"/>
            <p:cNvSpPr txBox="1"/>
            <p:nvPr/>
          </p:nvSpPr>
          <p:spPr>
            <a:xfrm>
              <a:off x="2795993" y="4226433"/>
              <a:ext cx="12509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x</a:t>
              </a:r>
              <a:endParaRPr sz="1400">
                <a:latin typeface="Times New Roman"/>
                <a:cs typeface="Times New Roman"/>
              </a:endParaRPr>
            </a:p>
          </p:txBody>
        </p:sp>
        <p:sp>
          <p:nvSpPr>
            <p:cNvPr id="74" name="object 15"/>
            <p:cNvSpPr txBox="1"/>
            <p:nvPr/>
          </p:nvSpPr>
          <p:spPr>
            <a:xfrm>
              <a:off x="2574150" y="1809623"/>
              <a:ext cx="356870" cy="240665"/>
            </a:xfrm>
            <a:prstGeom prst="rect">
              <a:avLst/>
            </a:prstGeom>
          </p:spPr>
          <p:txBody>
            <a:bodyPr vert="horz" wrap="square" lIns="0" tIns="13335" rIns="0" bIns="0" rtlCol="0">
              <a:spAutoFit/>
            </a:bodyPr>
            <a:lstStyle/>
            <a:p>
              <a:pPr marL="12700">
                <a:lnSpc>
                  <a:spcPct val="100000"/>
                </a:lnSpc>
                <a:spcBef>
                  <a:spcPts val="105"/>
                </a:spcBef>
              </a:pPr>
              <a:r>
                <a:rPr sz="1400" i="1" spc="285" dirty="0">
                  <a:latin typeface="Times New Roman"/>
                  <a:cs typeface="Times New Roman"/>
                </a:rPr>
                <a:t>f</a:t>
              </a:r>
              <a:r>
                <a:rPr sz="1400" i="1" spc="-260" dirty="0">
                  <a:latin typeface="Times New Roman"/>
                  <a:cs typeface="Times New Roman"/>
                </a:rPr>
                <a:t> </a:t>
              </a:r>
              <a:r>
                <a:rPr sz="1400" spc="75" dirty="0">
                  <a:latin typeface="Times New Roman"/>
                  <a:cs typeface="Times New Roman"/>
                </a:rPr>
                <a:t>(</a:t>
              </a:r>
              <a:r>
                <a:rPr sz="1400" i="1" spc="75" dirty="0">
                  <a:latin typeface="Times New Roman"/>
                  <a:cs typeface="Times New Roman"/>
                </a:rPr>
                <a:t>x</a:t>
              </a:r>
              <a:r>
                <a:rPr sz="1400" spc="75" dirty="0">
                  <a:latin typeface="Times New Roman"/>
                  <a:cs typeface="Times New Roman"/>
                </a:rPr>
                <a:t>)</a:t>
              </a:r>
              <a:endParaRPr sz="1400">
                <a:latin typeface="Times New Roman"/>
                <a:cs typeface="Times New Roman"/>
              </a:endParaRPr>
            </a:p>
          </p:txBody>
        </p:sp>
        <p:sp>
          <p:nvSpPr>
            <p:cNvPr id="76" name="object 17"/>
            <p:cNvSpPr txBox="1"/>
            <p:nvPr/>
          </p:nvSpPr>
          <p:spPr>
            <a:xfrm>
              <a:off x="2928553" y="2616728"/>
              <a:ext cx="56197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E</a:t>
              </a:r>
              <a:r>
                <a:rPr sz="1425" spc="-600" baseline="-20467" dirty="0">
                  <a:latin typeface="Times New Roman"/>
                  <a:cs typeface="Times New Roman"/>
                </a:rPr>
                <a:t>o</a:t>
              </a:r>
              <a:r>
                <a:rPr sz="1425" spc="-434" baseline="29239" dirty="0">
                  <a:latin typeface="Arial Unicode MS"/>
                  <a:cs typeface="Arial Unicode MS"/>
                </a:rPr>
                <a:t>D</a:t>
              </a:r>
              <a:r>
                <a:rPr sz="1425" spc="82" baseline="-20467" dirty="0">
                  <a:latin typeface="Times New Roman"/>
                  <a:cs typeface="Times New Roman"/>
                </a:rPr>
                <a:t>u</a:t>
              </a:r>
              <a:r>
                <a:rPr sz="1425" spc="195" baseline="-20467" dirty="0">
                  <a:latin typeface="Times New Roman"/>
                  <a:cs typeface="Times New Roman"/>
                </a:rPr>
                <a:t>t</a:t>
              </a:r>
              <a:r>
                <a:rPr sz="1400" spc="30" dirty="0">
                  <a:latin typeface="Times New Roman"/>
                  <a:cs typeface="Times New Roman"/>
                </a:rPr>
                <a:t>(</a:t>
              </a:r>
              <a:r>
                <a:rPr sz="1400" i="1" spc="160" dirty="0">
                  <a:latin typeface="Times New Roman"/>
                  <a:cs typeface="Times New Roman"/>
                </a:rPr>
                <a:t>x</a:t>
              </a:r>
              <a:r>
                <a:rPr sz="1400" spc="30" dirty="0">
                  <a:latin typeface="Times New Roman"/>
                  <a:cs typeface="Times New Roman"/>
                </a:rPr>
                <a:t>)</a:t>
              </a:r>
              <a:endParaRPr sz="1400">
                <a:latin typeface="Times New Roman"/>
                <a:cs typeface="Times New Roman"/>
              </a:endParaRPr>
            </a:p>
          </p:txBody>
        </p:sp>
      </p:grpSp>
      <p:grpSp>
        <p:nvGrpSpPr>
          <p:cNvPr id="77" name="Group 76"/>
          <p:cNvGrpSpPr/>
          <p:nvPr/>
        </p:nvGrpSpPr>
        <p:grpSpPr>
          <a:xfrm>
            <a:off x="7778635" y="1527236"/>
            <a:ext cx="3575165" cy="3036215"/>
            <a:chOff x="5142369" y="1430883"/>
            <a:chExt cx="3575165" cy="3036215"/>
          </a:xfrm>
        </p:grpSpPr>
        <p:sp>
          <p:nvSpPr>
            <p:cNvPr id="78" name="object 18"/>
            <p:cNvSpPr/>
            <p:nvPr/>
          </p:nvSpPr>
          <p:spPr>
            <a:xfrm>
              <a:off x="5142369" y="4252595"/>
              <a:ext cx="3575050" cy="0"/>
            </a:xfrm>
            <a:custGeom>
              <a:avLst/>
              <a:gdLst/>
              <a:ahLst/>
              <a:cxnLst/>
              <a:rect l="l" t="t" r="r" b="b"/>
              <a:pathLst>
                <a:path w="3575050">
                  <a:moveTo>
                    <a:pt x="0" y="0"/>
                  </a:moveTo>
                  <a:lnTo>
                    <a:pt x="3574707" y="0"/>
                  </a:lnTo>
                </a:path>
              </a:pathLst>
            </a:custGeom>
            <a:ln w="21642">
              <a:solidFill>
                <a:srgbClr val="000000"/>
              </a:solidFill>
            </a:ln>
          </p:spPr>
          <p:txBody>
            <a:bodyPr wrap="square" lIns="0" tIns="0" rIns="0" bIns="0" rtlCol="0"/>
            <a:lstStyle/>
            <a:p>
              <a:endParaRPr/>
            </a:p>
          </p:txBody>
        </p:sp>
        <p:sp>
          <p:nvSpPr>
            <p:cNvPr id="79" name="object 19"/>
            <p:cNvSpPr/>
            <p:nvPr/>
          </p:nvSpPr>
          <p:spPr>
            <a:xfrm>
              <a:off x="5142369" y="1430883"/>
              <a:ext cx="0" cy="2821940"/>
            </a:xfrm>
            <a:custGeom>
              <a:avLst/>
              <a:gdLst/>
              <a:ahLst/>
              <a:cxnLst/>
              <a:rect l="l" t="t" r="r" b="b"/>
              <a:pathLst>
                <a:path h="2821940">
                  <a:moveTo>
                    <a:pt x="0" y="2821711"/>
                  </a:moveTo>
                  <a:lnTo>
                    <a:pt x="0" y="0"/>
                  </a:lnTo>
                </a:path>
              </a:pathLst>
            </a:custGeom>
            <a:ln w="21642">
              <a:solidFill>
                <a:srgbClr val="000000"/>
              </a:solidFill>
            </a:ln>
          </p:spPr>
          <p:txBody>
            <a:bodyPr wrap="square" lIns="0" tIns="0" rIns="0" bIns="0" rtlCol="0"/>
            <a:lstStyle/>
            <a:p>
              <a:endParaRPr/>
            </a:p>
          </p:txBody>
        </p:sp>
        <p:sp>
          <p:nvSpPr>
            <p:cNvPr id="80" name="object 20"/>
            <p:cNvSpPr/>
            <p:nvPr/>
          </p:nvSpPr>
          <p:spPr>
            <a:xfrm>
              <a:off x="5168519" y="1900720"/>
              <a:ext cx="3549015" cy="1881505"/>
            </a:xfrm>
            <a:custGeom>
              <a:avLst/>
              <a:gdLst/>
              <a:ahLst/>
              <a:cxnLst/>
              <a:rect l="l" t="t" r="r" b="b"/>
              <a:pathLst>
                <a:path w="3549015" h="1881504">
                  <a:moveTo>
                    <a:pt x="0" y="940562"/>
                  </a:moveTo>
                  <a:lnTo>
                    <a:pt x="88379" y="1087564"/>
                  </a:lnTo>
                  <a:lnTo>
                    <a:pt x="177660" y="1230947"/>
                  </a:lnTo>
                  <a:lnTo>
                    <a:pt x="266039" y="1368005"/>
                  </a:lnTo>
                  <a:lnTo>
                    <a:pt x="354406" y="1493367"/>
                  </a:lnTo>
                  <a:lnTo>
                    <a:pt x="443687" y="1606092"/>
                  </a:lnTo>
                  <a:lnTo>
                    <a:pt x="532066" y="1701685"/>
                  </a:lnTo>
                  <a:lnTo>
                    <a:pt x="621347" y="1778330"/>
                  </a:lnTo>
                  <a:lnTo>
                    <a:pt x="709714" y="1835137"/>
                  </a:lnTo>
                  <a:lnTo>
                    <a:pt x="798093" y="1869414"/>
                  </a:lnTo>
                  <a:lnTo>
                    <a:pt x="887361" y="1881136"/>
                  </a:lnTo>
                  <a:lnTo>
                    <a:pt x="975741" y="1869414"/>
                  </a:lnTo>
                  <a:lnTo>
                    <a:pt x="1064120" y="1835137"/>
                  </a:lnTo>
                  <a:lnTo>
                    <a:pt x="1153401" y="1778330"/>
                  </a:lnTo>
                  <a:lnTo>
                    <a:pt x="1241767" y="1701685"/>
                  </a:lnTo>
                  <a:lnTo>
                    <a:pt x="1330147" y="1606092"/>
                  </a:lnTo>
                  <a:lnTo>
                    <a:pt x="1419428" y="1493367"/>
                  </a:lnTo>
                  <a:lnTo>
                    <a:pt x="1507807" y="1368005"/>
                  </a:lnTo>
                  <a:lnTo>
                    <a:pt x="1597075" y="1230947"/>
                  </a:lnTo>
                  <a:lnTo>
                    <a:pt x="1685442" y="1087564"/>
                  </a:lnTo>
                  <a:lnTo>
                    <a:pt x="1773821" y="940562"/>
                  </a:lnTo>
                  <a:lnTo>
                    <a:pt x="1863102" y="793572"/>
                  </a:lnTo>
                  <a:lnTo>
                    <a:pt x="1951482" y="650189"/>
                  </a:lnTo>
                  <a:lnTo>
                    <a:pt x="2039848" y="513118"/>
                  </a:lnTo>
                  <a:lnTo>
                    <a:pt x="2129129" y="387769"/>
                  </a:lnTo>
                  <a:lnTo>
                    <a:pt x="2217508" y="275043"/>
                  </a:lnTo>
                  <a:lnTo>
                    <a:pt x="2305888" y="179451"/>
                  </a:lnTo>
                  <a:lnTo>
                    <a:pt x="2395169" y="102806"/>
                  </a:lnTo>
                  <a:lnTo>
                    <a:pt x="2483535" y="45986"/>
                  </a:lnTo>
                  <a:lnTo>
                    <a:pt x="2572816" y="11722"/>
                  </a:lnTo>
                  <a:lnTo>
                    <a:pt x="2661183" y="0"/>
                  </a:lnTo>
                  <a:lnTo>
                    <a:pt x="2749562" y="11722"/>
                  </a:lnTo>
                  <a:lnTo>
                    <a:pt x="2838843" y="45986"/>
                  </a:lnTo>
                  <a:lnTo>
                    <a:pt x="2927210" y="102806"/>
                  </a:lnTo>
                  <a:lnTo>
                    <a:pt x="3015589" y="179451"/>
                  </a:lnTo>
                  <a:lnTo>
                    <a:pt x="3104870" y="275043"/>
                  </a:lnTo>
                  <a:lnTo>
                    <a:pt x="3193249" y="387769"/>
                  </a:lnTo>
                  <a:lnTo>
                    <a:pt x="3281616" y="513118"/>
                  </a:lnTo>
                  <a:lnTo>
                    <a:pt x="3370897" y="650189"/>
                  </a:lnTo>
                  <a:lnTo>
                    <a:pt x="3459276" y="793572"/>
                  </a:lnTo>
                  <a:lnTo>
                    <a:pt x="3548557" y="940562"/>
                  </a:lnTo>
                </a:path>
              </a:pathLst>
            </a:custGeom>
            <a:ln w="32464">
              <a:solidFill>
                <a:srgbClr val="0000FF"/>
              </a:solidFill>
            </a:ln>
          </p:spPr>
          <p:txBody>
            <a:bodyPr wrap="square" lIns="0" tIns="0" rIns="0" bIns="0" rtlCol="0"/>
            <a:lstStyle/>
            <a:p>
              <a:endParaRPr/>
            </a:p>
          </p:txBody>
        </p:sp>
        <p:sp>
          <p:nvSpPr>
            <p:cNvPr id="81" name="object 21"/>
            <p:cNvSpPr/>
            <p:nvPr/>
          </p:nvSpPr>
          <p:spPr>
            <a:xfrm>
              <a:off x="5742063" y="3626751"/>
              <a:ext cx="135268" cy="135268"/>
            </a:xfrm>
            <a:prstGeom prst="rect">
              <a:avLst/>
            </a:prstGeom>
            <a:blipFill>
              <a:blip r:embed="rId5" cstate="print"/>
              <a:stretch>
                <a:fillRect/>
              </a:stretch>
            </a:blipFill>
          </p:spPr>
          <p:txBody>
            <a:bodyPr wrap="square" lIns="0" tIns="0" rIns="0" bIns="0" rtlCol="0"/>
            <a:lstStyle/>
            <a:p>
              <a:endParaRPr/>
            </a:p>
          </p:txBody>
        </p:sp>
        <p:sp>
          <p:nvSpPr>
            <p:cNvPr id="82" name="object 22"/>
            <p:cNvSpPr/>
            <p:nvPr/>
          </p:nvSpPr>
          <p:spPr>
            <a:xfrm>
              <a:off x="6686232" y="3082061"/>
              <a:ext cx="135268" cy="135268"/>
            </a:xfrm>
            <a:prstGeom prst="rect">
              <a:avLst/>
            </a:prstGeom>
            <a:blipFill>
              <a:blip r:embed="rId6" cstate="print"/>
              <a:stretch>
                <a:fillRect/>
              </a:stretch>
            </a:blipFill>
          </p:spPr>
          <p:txBody>
            <a:bodyPr wrap="square" lIns="0" tIns="0" rIns="0" bIns="0" rtlCol="0"/>
            <a:lstStyle/>
            <a:p>
              <a:endParaRPr/>
            </a:p>
          </p:txBody>
        </p:sp>
        <p:sp>
          <p:nvSpPr>
            <p:cNvPr id="83" name="object 23"/>
            <p:cNvSpPr/>
            <p:nvPr/>
          </p:nvSpPr>
          <p:spPr>
            <a:xfrm>
              <a:off x="5168519" y="2018842"/>
              <a:ext cx="3549015" cy="2045335"/>
            </a:xfrm>
            <a:custGeom>
              <a:avLst/>
              <a:gdLst/>
              <a:ahLst/>
              <a:cxnLst/>
              <a:rect l="l" t="t" r="r" b="b"/>
              <a:pathLst>
                <a:path w="3549015" h="2045335">
                  <a:moveTo>
                    <a:pt x="0" y="2045271"/>
                  </a:moveTo>
                  <a:lnTo>
                    <a:pt x="88379" y="1993861"/>
                  </a:lnTo>
                  <a:lnTo>
                    <a:pt x="177660" y="1942465"/>
                  </a:lnTo>
                  <a:lnTo>
                    <a:pt x="266039" y="1891969"/>
                  </a:lnTo>
                  <a:lnTo>
                    <a:pt x="354406" y="1840560"/>
                  </a:lnTo>
                  <a:lnTo>
                    <a:pt x="443687" y="1789163"/>
                  </a:lnTo>
                  <a:lnTo>
                    <a:pt x="532066" y="1737766"/>
                  </a:lnTo>
                  <a:lnTo>
                    <a:pt x="621347" y="1687258"/>
                  </a:lnTo>
                  <a:lnTo>
                    <a:pt x="709714" y="1635861"/>
                  </a:lnTo>
                  <a:lnTo>
                    <a:pt x="798093" y="1584452"/>
                  </a:lnTo>
                  <a:lnTo>
                    <a:pt x="887361" y="1533956"/>
                  </a:lnTo>
                  <a:lnTo>
                    <a:pt x="975741" y="1482547"/>
                  </a:lnTo>
                  <a:lnTo>
                    <a:pt x="1064120" y="1431150"/>
                  </a:lnTo>
                  <a:lnTo>
                    <a:pt x="1153401" y="1380655"/>
                  </a:lnTo>
                  <a:lnTo>
                    <a:pt x="1241767" y="1329258"/>
                  </a:lnTo>
                  <a:lnTo>
                    <a:pt x="1330147" y="1277848"/>
                  </a:lnTo>
                  <a:lnTo>
                    <a:pt x="1419428" y="1226451"/>
                  </a:lnTo>
                  <a:lnTo>
                    <a:pt x="1507807" y="1175943"/>
                  </a:lnTo>
                  <a:lnTo>
                    <a:pt x="1597075" y="1124546"/>
                  </a:lnTo>
                  <a:lnTo>
                    <a:pt x="1685442" y="1073137"/>
                  </a:lnTo>
                  <a:lnTo>
                    <a:pt x="1773821" y="1022642"/>
                  </a:lnTo>
                  <a:lnTo>
                    <a:pt x="1863102" y="971232"/>
                  </a:lnTo>
                  <a:lnTo>
                    <a:pt x="1951482" y="919835"/>
                  </a:lnTo>
                  <a:lnTo>
                    <a:pt x="2039848" y="869340"/>
                  </a:lnTo>
                  <a:lnTo>
                    <a:pt x="2129129" y="817930"/>
                  </a:lnTo>
                  <a:lnTo>
                    <a:pt x="2217508" y="766533"/>
                  </a:lnTo>
                  <a:lnTo>
                    <a:pt x="2305888" y="715137"/>
                  </a:lnTo>
                  <a:lnTo>
                    <a:pt x="2395169" y="664629"/>
                  </a:lnTo>
                  <a:lnTo>
                    <a:pt x="2483535" y="613232"/>
                  </a:lnTo>
                  <a:lnTo>
                    <a:pt x="2572816" y="561822"/>
                  </a:lnTo>
                  <a:lnTo>
                    <a:pt x="2661183" y="511314"/>
                  </a:lnTo>
                  <a:lnTo>
                    <a:pt x="2749562" y="459917"/>
                  </a:lnTo>
                  <a:lnTo>
                    <a:pt x="2838843" y="408520"/>
                  </a:lnTo>
                  <a:lnTo>
                    <a:pt x="2927210" y="358025"/>
                  </a:lnTo>
                  <a:lnTo>
                    <a:pt x="3015589" y="306616"/>
                  </a:lnTo>
                  <a:lnTo>
                    <a:pt x="3104870" y="255219"/>
                  </a:lnTo>
                  <a:lnTo>
                    <a:pt x="3193249" y="203809"/>
                  </a:lnTo>
                  <a:lnTo>
                    <a:pt x="3281616" y="153314"/>
                  </a:lnTo>
                  <a:lnTo>
                    <a:pt x="3370897" y="101917"/>
                  </a:lnTo>
                  <a:lnTo>
                    <a:pt x="3459276" y="50507"/>
                  </a:lnTo>
                  <a:lnTo>
                    <a:pt x="3548557" y="0"/>
                  </a:lnTo>
                </a:path>
              </a:pathLst>
            </a:custGeom>
            <a:ln w="5410">
              <a:solidFill>
                <a:srgbClr val="7F7F7F"/>
              </a:solidFill>
            </a:ln>
          </p:spPr>
          <p:txBody>
            <a:bodyPr wrap="square" lIns="0" tIns="0" rIns="0" bIns="0" rtlCol="0"/>
            <a:lstStyle/>
            <a:p>
              <a:endParaRPr/>
            </a:p>
          </p:txBody>
        </p:sp>
        <p:sp>
          <p:nvSpPr>
            <p:cNvPr id="84" name="object 24"/>
            <p:cNvSpPr/>
            <p:nvPr/>
          </p:nvSpPr>
          <p:spPr>
            <a:xfrm>
              <a:off x="7438326" y="2062136"/>
              <a:ext cx="54610" cy="54610"/>
            </a:xfrm>
            <a:custGeom>
              <a:avLst/>
              <a:gdLst/>
              <a:ahLst/>
              <a:cxnLst/>
              <a:rect l="l" t="t" r="r" b="b"/>
              <a:pathLst>
                <a:path w="54609" h="54610">
                  <a:moveTo>
                    <a:pt x="0" y="27051"/>
                  </a:moveTo>
                  <a:lnTo>
                    <a:pt x="2128" y="37583"/>
                  </a:lnTo>
                  <a:lnTo>
                    <a:pt x="7929" y="46181"/>
                  </a:lnTo>
                  <a:lnTo>
                    <a:pt x="16528" y="51977"/>
                  </a:lnTo>
                  <a:lnTo>
                    <a:pt x="27051" y="54102"/>
                  </a:lnTo>
                  <a:lnTo>
                    <a:pt x="37583" y="51977"/>
                  </a:lnTo>
                  <a:lnTo>
                    <a:pt x="46181" y="46181"/>
                  </a:lnTo>
                  <a:lnTo>
                    <a:pt x="51977" y="37583"/>
                  </a:lnTo>
                  <a:lnTo>
                    <a:pt x="54102" y="27051"/>
                  </a:lnTo>
                  <a:lnTo>
                    <a:pt x="51977" y="16523"/>
                  </a:lnTo>
                  <a:lnTo>
                    <a:pt x="46181" y="7924"/>
                  </a:lnTo>
                  <a:lnTo>
                    <a:pt x="37583" y="2126"/>
                  </a:lnTo>
                  <a:lnTo>
                    <a:pt x="27051" y="0"/>
                  </a:lnTo>
                  <a:lnTo>
                    <a:pt x="16528" y="2126"/>
                  </a:lnTo>
                  <a:lnTo>
                    <a:pt x="7929" y="7924"/>
                  </a:lnTo>
                  <a:lnTo>
                    <a:pt x="2128" y="16523"/>
                  </a:lnTo>
                  <a:lnTo>
                    <a:pt x="0" y="27051"/>
                  </a:lnTo>
                  <a:close/>
                </a:path>
              </a:pathLst>
            </a:custGeom>
            <a:solidFill>
              <a:srgbClr val="000000"/>
            </a:solidFill>
          </p:spPr>
          <p:txBody>
            <a:bodyPr wrap="square" lIns="0" tIns="0" rIns="0" bIns="0" rtlCol="0"/>
            <a:lstStyle/>
            <a:p>
              <a:endParaRPr/>
            </a:p>
          </p:txBody>
        </p:sp>
        <p:sp>
          <p:nvSpPr>
            <p:cNvPr id="85" name="object 25"/>
            <p:cNvSpPr/>
            <p:nvPr/>
          </p:nvSpPr>
          <p:spPr>
            <a:xfrm>
              <a:off x="7438326" y="2712338"/>
              <a:ext cx="54610" cy="54610"/>
            </a:xfrm>
            <a:custGeom>
              <a:avLst/>
              <a:gdLst/>
              <a:ahLst/>
              <a:cxnLst/>
              <a:rect l="l" t="t" r="r" b="b"/>
              <a:pathLst>
                <a:path w="54609" h="54610">
                  <a:moveTo>
                    <a:pt x="0" y="27051"/>
                  </a:moveTo>
                  <a:lnTo>
                    <a:pt x="2128" y="37578"/>
                  </a:lnTo>
                  <a:lnTo>
                    <a:pt x="7929" y="46177"/>
                  </a:lnTo>
                  <a:lnTo>
                    <a:pt x="16528" y="51975"/>
                  </a:lnTo>
                  <a:lnTo>
                    <a:pt x="27051" y="54102"/>
                  </a:lnTo>
                  <a:lnTo>
                    <a:pt x="37583" y="51975"/>
                  </a:lnTo>
                  <a:lnTo>
                    <a:pt x="46181" y="46177"/>
                  </a:lnTo>
                  <a:lnTo>
                    <a:pt x="51977" y="37578"/>
                  </a:lnTo>
                  <a:lnTo>
                    <a:pt x="54102" y="27051"/>
                  </a:lnTo>
                  <a:lnTo>
                    <a:pt x="51977" y="16518"/>
                  </a:lnTo>
                  <a:lnTo>
                    <a:pt x="46181" y="7920"/>
                  </a:lnTo>
                  <a:lnTo>
                    <a:pt x="37583" y="2124"/>
                  </a:lnTo>
                  <a:lnTo>
                    <a:pt x="27051" y="0"/>
                  </a:lnTo>
                  <a:lnTo>
                    <a:pt x="16528" y="2124"/>
                  </a:lnTo>
                  <a:lnTo>
                    <a:pt x="7929" y="7920"/>
                  </a:lnTo>
                  <a:lnTo>
                    <a:pt x="2128" y="16518"/>
                  </a:lnTo>
                  <a:lnTo>
                    <a:pt x="0" y="27051"/>
                  </a:lnTo>
                  <a:close/>
                </a:path>
              </a:pathLst>
            </a:custGeom>
            <a:solidFill>
              <a:srgbClr val="000000"/>
            </a:solidFill>
          </p:spPr>
          <p:txBody>
            <a:bodyPr wrap="square" lIns="0" tIns="0" rIns="0" bIns="0" rtlCol="0"/>
            <a:lstStyle/>
            <a:p>
              <a:endParaRPr/>
            </a:p>
          </p:txBody>
        </p:sp>
        <p:sp>
          <p:nvSpPr>
            <p:cNvPr id="86" name="object 26"/>
            <p:cNvSpPr/>
            <p:nvPr/>
          </p:nvSpPr>
          <p:spPr>
            <a:xfrm>
              <a:off x="7465377" y="2089187"/>
              <a:ext cx="0" cy="650240"/>
            </a:xfrm>
            <a:custGeom>
              <a:avLst/>
              <a:gdLst/>
              <a:ahLst/>
              <a:cxnLst/>
              <a:rect l="l" t="t" r="r" b="b"/>
              <a:pathLst>
                <a:path h="650239">
                  <a:moveTo>
                    <a:pt x="0" y="650201"/>
                  </a:moveTo>
                  <a:lnTo>
                    <a:pt x="0" y="0"/>
                  </a:lnTo>
                </a:path>
              </a:pathLst>
            </a:custGeom>
            <a:ln w="5410">
              <a:solidFill>
                <a:srgbClr val="FF0000"/>
              </a:solidFill>
            </a:ln>
          </p:spPr>
          <p:txBody>
            <a:bodyPr wrap="square" lIns="0" tIns="0" rIns="0" bIns="0" rtlCol="0"/>
            <a:lstStyle/>
            <a:p>
              <a:endParaRPr/>
            </a:p>
          </p:txBody>
        </p:sp>
        <p:sp>
          <p:nvSpPr>
            <p:cNvPr id="87" name="object 27"/>
            <p:cNvSpPr/>
            <p:nvPr/>
          </p:nvSpPr>
          <p:spPr>
            <a:xfrm>
              <a:off x="7465377" y="2739389"/>
              <a:ext cx="0" cy="1513205"/>
            </a:xfrm>
            <a:custGeom>
              <a:avLst/>
              <a:gdLst/>
              <a:ahLst/>
              <a:cxnLst/>
              <a:rect l="l" t="t" r="r" b="b"/>
              <a:pathLst>
                <a:path h="1513204">
                  <a:moveTo>
                    <a:pt x="0" y="0"/>
                  </a:moveTo>
                  <a:lnTo>
                    <a:pt x="0" y="1513205"/>
                  </a:lnTo>
                </a:path>
              </a:pathLst>
            </a:custGeom>
            <a:ln w="5410">
              <a:solidFill>
                <a:srgbClr val="7F7F7F"/>
              </a:solidFill>
              <a:prstDash val="lgDash"/>
            </a:ln>
          </p:spPr>
          <p:txBody>
            <a:bodyPr wrap="square" lIns="0" tIns="0" rIns="0" bIns="0" rtlCol="0"/>
            <a:lstStyle/>
            <a:p>
              <a:endParaRPr/>
            </a:p>
          </p:txBody>
        </p:sp>
        <p:sp>
          <p:nvSpPr>
            <p:cNvPr id="88" name="object 29"/>
            <p:cNvSpPr txBox="1"/>
            <p:nvPr/>
          </p:nvSpPr>
          <p:spPr>
            <a:xfrm>
              <a:off x="7367993" y="4226433"/>
              <a:ext cx="12509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x</a:t>
              </a:r>
              <a:endParaRPr sz="1400">
                <a:latin typeface="Times New Roman"/>
                <a:cs typeface="Times New Roman"/>
              </a:endParaRPr>
            </a:p>
          </p:txBody>
        </p:sp>
        <p:sp>
          <p:nvSpPr>
            <p:cNvPr id="89" name="object 30"/>
            <p:cNvSpPr txBox="1"/>
            <p:nvPr/>
          </p:nvSpPr>
          <p:spPr>
            <a:xfrm>
              <a:off x="7146150" y="1809623"/>
              <a:ext cx="356870" cy="240665"/>
            </a:xfrm>
            <a:prstGeom prst="rect">
              <a:avLst/>
            </a:prstGeom>
          </p:spPr>
          <p:txBody>
            <a:bodyPr vert="horz" wrap="square" lIns="0" tIns="13335" rIns="0" bIns="0" rtlCol="0">
              <a:spAutoFit/>
            </a:bodyPr>
            <a:lstStyle/>
            <a:p>
              <a:pPr marL="12700">
                <a:lnSpc>
                  <a:spcPct val="100000"/>
                </a:lnSpc>
                <a:spcBef>
                  <a:spcPts val="105"/>
                </a:spcBef>
              </a:pPr>
              <a:r>
                <a:rPr sz="1400" i="1" spc="285" dirty="0">
                  <a:latin typeface="Times New Roman"/>
                  <a:cs typeface="Times New Roman"/>
                </a:rPr>
                <a:t>f</a:t>
              </a:r>
              <a:r>
                <a:rPr sz="1400" i="1" spc="-260" dirty="0">
                  <a:latin typeface="Times New Roman"/>
                  <a:cs typeface="Times New Roman"/>
                </a:rPr>
                <a:t> </a:t>
              </a:r>
              <a:r>
                <a:rPr sz="1400" spc="75" dirty="0">
                  <a:latin typeface="Times New Roman"/>
                  <a:cs typeface="Times New Roman"/>
                </a:rPr>
                <a:t>(</a:t>
              </a:r>
              <a:r>
                <a:rPr sz="1400" i="1" spc="75" dirty="0">
                  <a:latin typeface="Times New Roman"/>
                  <a:cs typeface="Times New Roman"/>
                </a:rPr>
                <a:t>x</a:t>
              </a:r>
              <a:r>
                <a:rPr sz="1400" spc="75" dirty="0">
                  <a:latin typeface="Times New Roman"/>
                  <a:cs typeface="Times New Roman"/>
                </a:rPr>
                <a:t>)</a:t>
              </a:r>
              <a:endParaRPr sz="1400">
                <a:latin typeface="Times New Roman"/>
                <a:cs typeface="Times New Roman"/>
              </a:endParaRPr>
            </a:p>
          </p:txBody>
        </p:sp>
        <p:sp>
          <p:nvSpPr>
            <p:cNvPr id="91" name="object 32"/>
            <p:cNvSpPr txBox="1"/>
            <p:nvPr/>
          </p:nvSpPr>
          <p:spPr>
            <a:xfrm>
              <a:off x="7500553" y="2210923"/>
              <a:ext cx="561975" cy="240665"/>
            </a:xfrm>
            <a:prstGeom prst="rect">
              <a:avLst/>
            </a:prstGeom>
          </p:spPr>
          <p:txBody>
            <a:bodyPr vert="horz" wrap="square" lIns="0" tIns="13335" rIns="0" bIns="0" rtlCol="0">
              <a:spAutoFit/>
            </a:bodyPr>
            <a:lstStyle/>
            <a:p>
              <a:pPr marL="12700">
                <a:lnSpc>
                  <a:spcPct val="100000"/>
                </a:lnSpc>
                <a:spcBef>
                  <a:spcPts val="105"/>
                </a:spcBef>
              </a:pPr>
              <a:r>
                <a:rPr sz="1400" i="1" spc="160" dirty="0">
                  <a:latin typeface="Times New Roman"/>
                  <a:cs typeface="Times New Roman"/>
                </a:rPr>
                <a:t>E</a:t>
              </a:r>
              <a:r>
                <a:rPr sz="1425" spc="-600" baseline="-20467" dirty="0">
                  <a:latin typeface="Times New Roman"/>
                  <a:cs typeface="Times New Roman"/>
                </a:rPr>
                <a:t>o</a:t>
              </a:r>
              <a:r>
                <a:rPr sz="1425" spc="-434" baseline="29239" dirty="0">
                  <a:latin typeface="Arial Unicode MS"/>
                  <a:cs typeface="Arial Unicode MS"/>
                </a:rPr>
                <a:t>D</a:t>
              </a:r>
              <a:r>
                <a:rPr sz="1425" spc="82" baseline="-20467" dirty="0">
                  <a:latin typeface="Times New Roman"/>
                  <a:cs typeface="Times New Roman"/>
                </a:rPr>
                <a:t>u</a:t>
              </a:r>
              <a:r>
                <a:rPr sz="1425" spc="195" baseline="-20467" dirty="0">
                  <a:latin typeface="Times New Roman"/>
                  <a:cs typeface="Times New Roman"/>
                </a:rPr>
                <a:t>t</a:t>
              </a:r>
              <a:r>
                <a:rPr sz="1400" spc="30" dirty="0">
                  <a:latin typeface="Times New Roman"/>
                  <a:cs typeface="Times New Roman"/>
                </a:rPr>
                <a:t>(</a:t>
              </a:r>
              <a:r>
                <a:rPr sz="1400" i="1" spc="160" dirty="0">
                  <a:latin typeface="Times New Roman"/>
                  <a:cs typeface="Times New Roman"/>
                </a:rPr>
                <a:t>x</a:t>
              </a:r>
              <a:r>
                <a:rPr sz="1400" spc="30" dirty="0">
                  <a:latin typeface="Times New Roman"/>
                  <a:cs typeface="Times New Roman"/>
                </a:rPr>
                <a:t>)</a:t>
              </a:r>
              <a:endParaRPr sz="1400">
                <a:latin typeface="Times New Roman"/>
                <a:cs typeface="Times New Roman"/>
              </a:endParaRPr>
            </a:p>
          </p:txBody>
        </p:sp>
      </p:grpSp>
      <p:sp>
        <p:nvSpPr>
          <p:cNvPr id="7" name="Rectangle 6"/>
          <p:cNvSpPr/>
          <p:nvPr/>
        </p:nvSpPr>
        <p:spPr>
          <a:xfrm>
            <a:off x="2737217" y="944379"/>
            <a:ext cx="1190206" cy="644577"/>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Rectangle 91"/>
              <p:cNvSpPr/>
              <p:nvPr/>
            </p:nvSpPr>
            <p:spPr>
              <a:xfrm>
                <a:off x="1021694" y="5012084"/>
                <a:ext cx="2965171" cy="5615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charset="0"/>
                              <a:cs typeface="Cambria Math" charset="0"/>
                            </a:rPr>
                          </m:ctrlPr>
                        </m:sSubSupPr>
                        <m:e>
                          <m:r>
                            <a:rPr lang="en-US" b="0" i="1" smtClean="0">
                              <a:latin typeface="Cambria Math" charset="0"/>
                              <a:ea typeface="Cambria Math" charset="0"/>
                              <a:cs typeface="Cambria Math" charset="0"/>
                            </a:rPr>
                            <m:t>𝐸</m:t>
                          </m:r>
                        </m:e>
                        <m:sub>
                          <m:r>
                            <a:rPr lang="en-US" b="0" i="1" smtClean="0">
                              <a:latin typeface="Cambria Math" charset="0"/>
                              <a:ea typeface="Cambria Math" charset="0"/>
                              <a:cs typeface="Cambria Math" charset="0"/>
                            </a:rPr>
                            <m:t>𝑜𝑢𝑡</m:t>
                          </m:r>
                        </m:sub>
                        <m:sup>
                          <m:r>
                            <a:rPr lang="en-US" i="1" smtClean="0">
                              <a:latin typeface="Cambria Math" charset="0"/>
                              <a:ea typeface="Cambria Math" charset="0"/>
                              <a:cs typeface="Cambria Math" charset="0"/>
                            </a:rPr>
                            <m:t>𝒟</m:t>
                          </m:r>
                        </m:sup>
                      </m:sSubSup>
                      <m:d>
                        <m:dPr>
                          <m:ctrlPr>
                            <a:rPr lang="mr-IN" i="1" smtClean="0">
                              <a:latin typeface="Cambria Math" panose="02040503050406030204" pitchFamily="18" charset="0"/>
                              <a:ea typeface="Cambria Math" charset="0"/>
                              <a:cs typeface="Cambria Math" charset="0"/>
                            </a:rPr>
                          </m:ctrlPr>
                        </m:dPr>
                        <m:e>
                          <m:r>
                            <a:rPr lang="en-US" b="1" i="1" smtClean="0">
                              <a:latin typeface="Cambria Math" charset="0"/>
                              <a:ea typeface="Cambria Math" charset="0"/>
                              <a:cs typeface="Cambria Math" charset="0"/>
                            </a:rPr>
                            <m:t>𝒙</m:t>
                          </m:r>
                        </m:e>
                      </m:d>
                      <m:r>
                        <a:rPr lang="en-US" b="0" i="1" smtClean="0">
                          <a:latin typeface="Cambria Math" charset="0"/>
                          <a:ea typeface="Cambria Math" charset="0"/>
                          <a:cs typeface="Cambria Math" charset="0"/>
                        </a:rPr>
                        <m:t>=</m:t>
                      </m:r>
                      <m:sSup>
                        <m:sSupPr>
                          <m:ctrlPr>
                            <a:rPr lang="mr-IN" i="1">
                              <a:latin typeface="Cambria Math" panose="02040503050406030204" pitchFamily="18" charset="0"/>
                            </a:rPr>
                          </m:ctrlPr>
                        </m:sSupPr>
                        <m:e>
                          <m:d>
                            <m:dPr>
                              <m:ctrlPr>
                                <a:rPr lang="mr-IN"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r>
                                <a:rPr lang="en-US" i="1">
                                  <a:latin typeface="Cambria Math" charset="0"/>
                                </a:rPr>
                                <m:t>−</m:t>
                              </m:r>
                              <m:r>
                                <a:rPr lang="en-US" b="0" i="1" smtClean="0">
                                  <a:latin typeface="Cambria Math" charset="0"/>
                                </a:rPr>
                                <m:t>𝑓</m:t>
                              </m:r>
                              <m:d>
                                <m:dPr>
                                  <m:ctrlPr>
                                    <a:rPr lang="en-US" b="1" i="1">
                                      <a:latin typeface="Cambria Math" panose="02040503050406030204" pitchFamily="18" charset="0"/>
                                    </a:rPr>
                                  </m:ctrlPr>
                                </m:dPr>
                                <m:e>
                                  <m:r>
                                    <a:rPr lang="en-US" b="1" i="1">
                                      <a:latin typeface="Cambria Math" charset="0"/>
                                    </a:rPr>
                                    <m:t>𝒙</m:t>
                                  </m:r>
                                </m:e>
                              </m:d>
                            </m:e>
                          </m:d>
                        </m:e>
                        <m:sup>
                          <m:r>
                            <a:rPr lang="en-US" i="1">
                              <a:latin typeface="Cambria Math" charset="0"/>
                            </a:rPr>
                            <m:t>2</m:t>
                          </m:r>
                        </m:sup>
                      </m:sSup>
                    </m:oMath>
                  </m:oMathPara>
                </a14:m>
                <a:endParaRPr lang="en-US" b="0" dirty="0">
                  <a:ea typeface="Cambria Math" charset="0"/>
                  <a:cs typeface="Cambria Math"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a:off x="1021694" y="5012084"/>
                <a:ext cx="2965171" cy="56156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363724" y="3482513"/>
                <a:ext cx="843693" cy="37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363724" y="3482513"/>
                <a:ext cx="843693" cy="374398"/>
              </a:xfrm>
              <a:prstGeom prst="rect">
                <a:avLst/>
              </a:prstGeom>
              <a:blipFill rotWithShape="0">
                <a:blip r:embed="rId8"/>
                <a:stretch>
                  <a:fillRect b="-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10066806" y="2838358"/>
                <a:ext cx="843693" cy="3743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oMath>
                  </m:oMathPara>
                </a14:m>
                <a:endParaRPr lang="en-US" dirty="0"/>
              </a:p>
            </p:txBody>
          </p:sp>
        </mc:Choice>
        <mc:Fallback xmlns="">
          <p:sp>
            <p:nvSpPr>
              <p:cNvPr id="93" name="Rectangle 92"/>
              <p:cNvSpPr>
                <a:spLocks noRot="1" noChangeAspect="1" noMove="1" noResize="1" noEditPoints="1" noAdjustHandles="1" noChangeArrowheads="1" noChangeShapeType="1" noTextEdit="1"/>
              </p:cNvSpPr>
              <p:nvPr/>
            </p:nvSpPr>
            <p:spPr>
              <a:xfrm>
                <a:off x="10066806" y="2838358"/>
                <a:ext cx="843693" cy="374398"/>
              </a:xfrm>
              <a:prstGeom prst="rect">
                <a:avLst/>
              </a:prstGeom>
              <a:blipFill rotWithShape="0">
                <a:blip r:embed="rId9"/>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64165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The Bias-Variance Decomposition</a:t>
            </a:r>
            <a:endParaRPr sz="4000" dirty="0">
              <a:solidFill>
                <a:srgbClr val="434343"/>
              </a:solidFill>
            </a:endParaRPr>
          </a:p>
        </p:txBody>
      </p:sp>
      <mc:AlternateContent xmlns:mc="http://schemas.openxmlformats.org/markup-compatibility/2006" xmlns:a14="http://schemas.microsoft.com/office/drawing/2010/main">
        <mc:Choice Requires="a14">
          <p:sp>
            <p:nvSpPr>
              <p:cNvPr id="53" name="TextBox 52"/>
              <p:cNvSpPr txBox="1"/>
              <p:nvPr/>
            </p:nvSpPr>
            <p:spPr>
              <a:xfrm>
                <a:off x="496968" y="1539839"/>
                <a:ext cx="3277820" cy="508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ea typeface="Cambria Math" charset="0"/>
                          <a:cs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a:latin typeface="Cambria Math" panose="02040503050406030204" pitchFamily="18" charset="0"/>
                              <a:ea typeface="Cambria Math" charset="0"/>
                              <a:cs typeface="Cambria Math" charset="0"/>
                            </a:rPr>
                          </m:ctrlPr>
                        </m:dPr>
                        <m:e>
                          <m:sSup>
                            <m:sSupPr>
                              <m:ctrlPr>
                                <a:rPr lang="mr-IN" i="1">
                                  <a:latin typeface="Cambria Math" panose="02040503050406030204" pitchFamily="18" charset="0"/>
                                </a:rPr>
                              </m:ctrlPr>
                            </m:sSupPr>
                            <m:e>
                              <m:d>
                                <m:dPr>
                                  <m:ctrlPr>
                                    <a:rPr lang="mr-IN" i="1">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charset="0"/>
                                        </a:rPr>
                                        <m:t>𝑔</m:t>
                                      </m:r>
                                    </m:e>
                                    <m:sub>
                                      <m:r>
                                        <a:rPr lang="en-US" b="0" i="1" smtClean="0">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r>
                                    <a:rPr lang="en-US" i="1">
                                      <a:latin typeface="Cambria Math" charset="0"/>
                                    </a:rPr>
                                    <m:t>−</m:t>
                                  </m:r>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e>
                              </m:d>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96968" y="1539839"/>
                <a:ext cx="3277820" cy="50847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304143" y="2178941"/>
                <a:ext cx="3758273"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i="1">
                              <a:latin typeface="Cambria Math" panose="02040503050406030204" pitchFamily="18" charset="0"/>
                              <a:ea typeface="Cambria Math" charset="0"/>
                              <a:cs typeface="Cambria Math" charset="0"/>
                            </a:rPr>
                          </m:ctrlPr>
                        </m:dPr>
                        <m:e>
                          <m:sSup>
                            <m:sSupPr>
                              <m:ctrlPr>
                                <a:rPr lang="mr-IN" i="1">
                                  <a:latin typeface="Cambria Math" panose="02040503050406030204" pitchFamily="18" charset="0"/>
                                  <a:ea typeface="Cambria Math" charset="0"/>
                                  <a:cs typeface="Cambria Math" charset="0"/>
                                </a:rPr>
                              </m:ctrlPr>
                            </m:sSup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−2</m:t>
                          </m:r>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r>
                            <a:rPr lang="en-US" i="1">
                              <a:latin typeface="Cambria Math" charset="0"/>
                            </a:rPr>
                            <m:t>+</m:t>
                          </m:r>
                          <m:sSup>
                            <m:sSupPr>
                              <m:ctrlPr>
                                <a:rPr lang="en-US" i="1">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rPr>
                                  </m:ctrlPr>
                                </m:dPr>
                                <m:e>
                                  <m:r>
                                    <a:rPr lang="en-US" b="1" i="1">
                                      <a:latin typeface="Cambria Math" charset="0"/>
                                    </a:rPr>
                                    <m:t>𝒙</m:t>
                                  </m:r>
                                </m:e>
                              </m:d>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04143" y="2178941"/>
                <a:ext cx="3758273" cy="282065"/>
              </a:xfrm>
              <a:prstGeom prst="rect">
                <a:avLst/>
              </a:prstGeom>
              <a:blipFill rotWithShape="0">
                <a:blip r:embed="rId4"/>
                <a:stretch>
                  <a:fillRect l="-325" t="-4255"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304143" y="2591635"/>
                <a:ext cx="4203778"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mr-IN" i="1">
                              <a:latin typeface="Cambria Math" panose="02040503050406030204" pitchFamily="18" charset="0"/>
                              <a:ea typeface="Cambria Math" charset="0"/>
                              <a:cs typeface="Cambria Math" charset="0"/>
                            </a:rPr>
                          </m:ctrlPr>
                        </m:sSup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−2</m:t>
                      </m:r>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sSub>
                        <m:sSubPr>
                          <m:ctrlPr>
                            <a:rPr lang="en-US" b="1" i="1" smtClean="0">
                              <a:latin typeface="Cambria Math" panose="02040503050406030204" pitchFamily="18" charset="0"/>
                            </a:rPr>
                          </m:ctrlPr>
                        </m:sSubPr>
                        <m:e>
                          <m:r>
                            <a:rPr lang="en-US" b="1" i="1" smtClean="0">
                              <a:latin typeface="Cambria Math" charset="0"/>
                              <a:ea typeface="Cambria Math" charset="0"/>
                              <a:cs typeface="Cambria Math" charset="0"/>
                            </a:rPr>
                            <m:t>𝔼</m:t>
                          </m:r>
                        </m:e>
                        <m:sub>
                          <m:r>
                            <a:rPr lang="en-US" b="0" i="1" smtClean="0">
                              <a:latin typeface="Cambria Math" charset="0"/>
                              <a:ea typeface="Cambria Math" charset="0"/>
                              <a:cs typeface="Cambria Math" charset="0"/>
                            </a:rPr>
                            <m:t>𝒟</m:t>
                          </m:r>
                        </m:sub>
                      </m:sSub>
                      <m:d>
                        <m:dPr>
                          <m:begChr m:val="["/>
                          <m:endChr m:val="]"/>
                          <m:ctrlPr>
                            <a:rPr lang="mr-IN" b="1"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mr-IN" i="1" smtClean="0">
                                  <a:latin typeface="Cambria Math" panose="02040503050406030204" pitchFamily="18" charset="0"/>
                                  <a:ea typeface="Cambria Math" charset="0"/>
                                  <a:cs typeface="Cambria Math" charset="0"/>
                                </a:rPr>
                              </m:ctrlPr>
                            </m:dPr>
                            <m:e>
                              <m:r>
                                <a:rPr lang="en-US" b="1" i="1" smtClean="0">
                                  <a:latin typeface="Cambria Math" charset="0"/>
                                  <a:ea typeface="Cambria Math" charset="0"/>
                                  <a:cs typeface="Cambria Math" charset="0"/>
                                </a:rPr>
                                <m:t>𝒙</m:t>
                              </m:r>
                            </m:e>
                          </m:d>
                        </m:e>
                      </m:d>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panose="02040503050406030204" pitchFamily="18" charset="0"/>
                                  <a:ea typeface="Cambria Math" charset="0"/>
                                  <a:cs typeface="Cambria Math" charset="0"/>
                                </a:rPr>
                              </m:ctrlPr>
                            </m:sSupPr>
                            <m:e>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oMath>
                  </m:oMathPara>
                </a14:m>
                <a:endParaRPr lang="en-US" b="1" dirty="0">
                  <a:ea typeface="Cambria Math" charset="0"/>
                  <a:cs typeface="Cambria Math"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304143" y="2591635"/>
                <a:ext cx="4203778" cy="282065"/>
              </a:xfrm>
              <a:prstGeom prst="rect">
                <a:avLst/>
              </a:prstGeom>
              <a:blipFill rotWithShape="0">
                <a:blip r:embed="rId5"/>
                <a:stretch>
                  <a:fillRect l="-145" t="-434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304143" y="3004329"/>
                <a:ext cx="3621825"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mr-IN" i="1">
                              <a:latin typeface="Cambria Math" panose="02040503050406030204" pitchFamily="18" charset="0"/>
                              <a:ea typeface="Cambria Math" charset="0"/>
                              <a:cs typeface="Cambria Math" charset="0"/>
                            </a:rPr>
                          </m:ctrlPr>
                        </m:sSup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−2</m:t>
                      </m:r>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bar>
                        <m:barPr>
                          <m:pos m:val="top"/>
                          <m:ctrlPr>
                            <a:rPr lang="en-US" i="1">
                              <a:latin typeface="Cambria Math" panose="02040503050406030204" pitchFamily="18" charset="0"/>
                            </a:rPr>
                          </m:ctrlPr>
                        </m:barPr>
                        <m:e>
                          <m:r>
                            <a:rPr lang="en-US" i="1">
                              <a:latin typeface="Cambria Math" charset="0"/>
                            </a:rPr>
                            <m:t>𝑔</m:t>
                          </m:r>
                        </m:e>
                      </m:bar>
                      <m:d>
                        <m:dPr>
                          <m:ctrlPr>
                            <a:rPr lang="en-US" b="1" i="1">
                              <a:latin typeface="Cambria Math" panose="02040503050406030204" pitchFamily="18" charset="0"/>
                            </a:rPr>
                          </m:ctrlPr>
                        </m:dPr>
                        <m:e>
                          <m:r>
                            <a:rPr lang="en-US" b="1" i="1">
                              <a:latin typeface="Cambria Math" charset="0"/>
                            </a:rPr>
                            <m:t>𝒙</m:t>
                          </m:r>
                        </m:e>
                      </m:d>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panose="02040503050406030204" pitchFamily="18" charset="0"/>
                                  <a:ea typeface="Cambria Math" charset="0"/>
                                  <a:cs typeface="Cambria Math" charset="0"/>
                                </a:rPr>
                              </m:ctrlPr>
                            </m:sSupPr>
                            <m:e>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oMath>
                  </m:oMathPara>
                </a14:m>
                <a:endParaRPr lang="en-US" b="1" dirty="0">
                  <a:ea typeface="Cambria Math" charset="0"/>
                  <a:cs typeface="Cambria Math"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304143" y="3004329"/>
                <a:ext cx="3621825" cy="282065"/>
              </a:xfrm>
              <a:prstGeom prst="rect">
                <a:avLst/>
              </a:prstGeom>
              <a:blipFill rotWithShape="0">
                <a:blip r:embed="rId6"/>
                <a:stretch>
                  <a:fillRect l="-337" t="-4348"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304143" y="3417023"/>
                <a:ext cx="5327292" cy="282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mr-IN" i="1">
                              <a:latin typeface="Cambria Math" panose="02040503050406030204" pitchFamily="18" charset="0"/>
                              <a:ea typeface="Cambria Math" charset="0"/>
                              <a:cs typeface="Cambria Math" charset="0"/>
                            </a:rPr>
                          </m:ctrlPr>
                        </m:sSup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ea typeface="Cambria Math" charset="0"/>
                              <a:cs typeface="Cambria Math" charset="0"/>
                            </a:rPr>
                            <m:t>2</m:t>
                          </m:r>
                        </m:sup>
                      </m:sSup>
                      <m:r>
                        <a:rPr lang="en-US" i="1">
                          <a:latin typeface="Cambria Math" charset="0"/>
                          <a:ea typeface="Cambria Math" charset="0"/>
                          <a:cs typeface="Cambria Math" charset="0"/>
                        </a:rPr>
                        <m:t>−</m:t>
                      </m:r>
                      <m:bar>
                        <m:barPr>
                          <m:pos m:val="top"/>
                          <m:ctrlPr>
                            <a:rPr lang="en-US" i="1">
                              <a:latin typeface="Cambria Math" panose="02040503050406030204" pitchFamily="18" charset="0"/>
                            </a:rPr>
                          </m:ctrlPr>
                        </m:barPr>
                        <m:e>
                          <m:r>
                            <a:rPr lang="en-US" i="1">
                              <a:latin typeface="Cambria Math" charset="0"/>
                            </a:rPr>
                            <m:t>𝑔</m:t>
                          </m:r>
                        </m:e>
                      </m:bar>
                      <m:sSup>
                        <m:sSupPr>
                          <m:ctrlPr>
                            <a:rPr lang="en-US" b="0" i="1" smtClean="0">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charset="0"/>
                                </a:rPr>
                                <m:t>𝒙</m:t>
                              </m:r>
                            </m:e>
                          </m:d>
                        </m:e>
                        <m:sup>
                          <m:r>
                            <a:rPr lang="en-US" b="0" i="1" smtClean="0">
                              <a:latin typeface="Cambria Math" charset="0"/>
                            </a:rPr>
                            <m:t>2</m:t>
                          </m:r>
                        </m:sup>
                      </m:sSup>
                      <m:r>
                        <a:rPr lang="en-US" b="0" i="1" smtClean="0">
                          <a:latin typeface="Cambria Math" charset="0"/>
                        </a:rPr>
                        <m:t>+</m:t>
                      </m:r>
                      <m:bar>
                        <m:barPr>
                          <m:pos m:val="top"/>
                          <m:ctrlPr>
                            <a:rPr lang="en-US" i="1">
                              <a:latin typeface="Cambria Math" panose="02040503050406030204" pitchFamily="18" charset="0"/>
                            </a:rPr>
                          </m:ctrlPr>
                        </m:barPr>
                        <m:e>
                          <m:r>
                            <a:rPr lang="en-US" i="1">
                              <a:latin typeface="Cambria Math" charset="0"/>
                            </a:rPr>
                            <m:t>𝑔</m:t>
                          </m:r>
                        </m:e>
                      </m:bar>
                      <m:sSup>
                        <m:sSupPr>
                          <m:ctrlPr>
                            <a:rPr lang="en-US" b="0" i="1" smtClean="0">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charset="0"/>
                                </a:rPr>
                                <m:t>𝒙</m:t>
                              </m:r>
                            </m:e>
                          </m:d>
                        </m:e>
                        <m:sup>
                          <m:r>
                            <a:rPr lang="en-US" b="0" i="1" smtClean="0">
                              <a:latin typeface="Cambria Math" charset="0"/>
                            </a:rPr>
                            <m:t>2</m:t>
                          </m:r>
                        </m:sup>
                      </m:sSup>
                      <m:r>
                        <a:rPr lang="en-US" b="0" i="1" smtClean="0">
                          <a:latin typeface="Cambria Math" charset="0"/>
                        </a:rPr>
                        <m:t>−</m:t>
                      </m:r>
                      <m:r>
                        <a:rPr lang="en-US" i="1">
                          <a:latin typeface="Cambria Math" charset="0"/>
                          <a:ea typeface="Cambria Math" charset="0"/>
                          <a:cs typeface="Cambria Math" charset="0"/>
                        </a:rPr>
                        <m:t>2</m:t>
                      </m:r>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bar>
                        <m:barPr>
                          <m:pos m:val="top"/>
                          <m:ctrlPr>
                            <a:rPr lang="en-US" i="1">
                              <a:latin typeface="Cambria Math" panose="02040503050406030204" pitchFamily="18" charset="0"/>
                            </a:rPr>
                          </m:ctrlPr>
                        </m:barPr>
                        <m:e>
                          <m:r>
                            <a:rPr lang="en-US" i="1">
                              <a:latin typeface="Cambria Math" charset="0"/>
                            </a:rPr>
                            <m:t>𝑔</m:t>
                          </m:r>
                        </m:e>
                      </m:bar>
                      <m:d>
                        <m:dPr>
                          <m:ctrlPr>
                            <a:rPr lang="en-US" b="1" i="1">
                              <a:latin typeface="Cambria Math" panose="02040503050406030204" pitchFamily="18" charset="0"/>
                            </a:rPr>
                          </m:ctrlPr>
                        </m:dPr>
                        <m:e>
                          <m:r>
                            <a:rPr lang="en-US" b="1" i="1">
                              <a:latin typeface="Cambria Math" charset="0"/>
                            </a:rPr>
                            <m:t>𝒙</m:t>
                          </m:r>
                        </m:e>
                      </m:d>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panose="02040503050406030204" pitchFamily="18" charset="0"/>
                                  <a:ea typeface="Cambria Math" charset="0"/>
                                  <a:cs typeface="Cambria Math" charset="0"/>
                                </a:rPr>
                              </m:ctrlPr>
                            </m:sSupPr>
                            <m:e>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oMath>
                  </m:oMathPara>
                </a14:m>
                <a:endParaRPr lang="en-US" b="1" dirty="0">
                  <a:ea typeface="Cambria Math" charset="0"/>
                  <a:cs typeface="Cambria Math"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304143" y="3417023"/>
                <a:ext cx="5327292" cy="282065"/>
              </a:xfrm>
              <a:prstGeom prst="rect">
                <a:avLst/>
              </a:prstGeom>
              <a:blipFill rotWithShape="0">
                <a:blip r:embed="rId7"/>
                <a:stretch>
                  <a:fillRect l="-114" t="-6522"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304143" y="3829718"/>
                <a:ext cx="4095673"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r>
                                <a:rPr lang="en-US" b="0" i="1" smtClean="0">
                                  <a:latin typeface="Cambria Math" charset="0"/>
                                </a:rPr>
                                <m:t>−</m:t>
                              </m:r>
                              <m:bar>
                                <m:barPr>
                                  <m:pos m:val="top"/>
                                  <m:ctrlPr>
                                    <a:rPr lang="en-US" i="1">
                                      <a:latin typeface="Cambria Math" panose="02040503050406030204" pitchFamily="18" charset="0"/>
                                    </a:rPr>
                                  </m:ctrlPr>
                                </m:barPr>
                                <m:e>
                                  <m:r>
                                    <a:rPr lang="en-US" i="1">
                                      <a:latin typeface="Cambria Math" charset="0"/>
                                    </a:rPr>
                                    <m:t>𝑔</m:t>
                                  </m:r>
                                </m:e>
                              </m:bar>
                              <m:d>
                                <m:dPr>
                                  <m:ctrlPr>
                                    <a:rPr lang="en-US" b="1" i="1">
                                      <a:latin typeface="Cambria Math" panose="02040503050406030204" pitchFamily="18" charset="0"/>
                                    </a:rPr>
                                  </m:ctrlPr>
                                </m:dPr>
                                <m:e>
                                  <m:r>
                                    <a:rPr lang="en-US" b="1" i="1">
                                      <a:latin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panose="02040503050406030204" pitchFamily="18" charset="0"/>
                                  <a:ea typeface="Cambria Math" charset="0"/>
                                  <a:cs typeface="Cambria Math" charset="0"/>
                                </a:rPr>
                              </m:ctrlPr>
                            </m:sSupPr>
                            <m:e>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bar>
                        <m:barPr>
                          <m:pos m:val="top"/>
                          <m:ctrlPr>
                            <a:rPr lang="en-US" i="1">
                              <a:latin typeface="Cambria Math" panose="02040503050406030204" pitchFamily="18" charset="0"/>
                            </a:rPr>
                          </m:ctrlPr>
                        </m:barPr>
                        <m:e>
                          <m:r>
                            <a:rPr lang="en-US" i="1">
                              <a:latin typeface="Cambria Math" charset="0"/>
                            </a:rPr>
                            <m:t>𝑔</m:t>
                          </m:r>
                        </m:e>
                      </m:bar>
                      <m:sSup>
                        <m:sSupPr>
                          <m:ctrlPr>
                            <a:rPr lang="en-US"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1304143" y="3829718"/>
                <a:ext cx="4095673" cy="367345"/>
              </a:xfrm>
              <a:prstGeom prst="rect">
                <a:avLst/>
              </a:prstGeom>
              <a:blipFill rotWithShape="0">
                <a:blip r:embed="rId8"/>
                <a:stretch>
                  <a:fillRect l="-298" r="-149" b="-23333"/>
                </a:stretch>
              </a:blipFill>
            </p:spPr>
            <p:txBody>
              <a:bodyPr/>
              <a:lstStyle/>
              <a:p>
                <a:r>
                  <a:rPr lang="en-US">
                    <a:noFill/>
                  </a:rPr>
                  <a:t> </a:t>
                </a:r>
              </a:p>
            </p:txBody>
          </p:sp>
        </mc:Fallback>
      </mc:AlternateContent>
      <p:sp>
        <p:nvSpPr>
          <p:cNvPr id="67" name="Google Shape;88;p12"/>
          <p:cNvSpPr txBox="1"/>
          <p:nvPr/>
        </p:nvSpPr>
        <p:spPr>
          <a:xfrm>
            <a:off x="10004259" y="617943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p:sp>
        <p:nvSpPr>
          <p:cNvPr id="7" name="Left Brace 6"/>
          <p:cNvSpPr/>
          <p:nvPr/>
        </p:nvSpPr>
        <p:spPr>
          <a:xfrm rot="16200000">
            <a:off x="2139200" y="3621774"/>
            <a:ext cx="295361" cy="142231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p:cNvSpPr txBox="1"/>
          <p:nvPr/>
        </p:nvSpPr>
        <p:spPr>
          <a:xfrm>
            <a:off x="2005392" y="4470131"/>
            <a:ext cx="562975" cy="369332"/>
          </a:xfrm>
          <a:prstGeom prst="rect">
            <a:avLst/>
          </a:prstGeom>
          <a:noFill/>
        </p:spPr>
        <p:txBody>
          <a:bodyPr wrap="none" rtlCol="0">
            <a:spAutoFit/>
          </a:bodyPr>
          <a:lstStyle/>
          <a:p>
            <a:r>
              <a:rPr lang="en-US" dirty="0"/>
              <a:t>Bias</a:t>
            </a:r>
          </a:p>
        </p:txBody>
      </p:sp>
      <p:sp>
        <p:nvSpPr>
          <p:cNvPr id="68" name="Left Brace 67"/>
          <p:cNvSpPr/>
          <p:nvPr/>
        </p:nvSpPr>
        <p:spPr>
          <a:xfrm rot="16200000">
            <a:off x="4198735" y="3354477"/>
            <a:ext cx="265164" cy="1987101"/>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9" name="TextBox 68"/>
          <p:cNvSpPr txBox="1"/>
          <p:nvPr/>
        </p:nvSpPr>
        <p:spPr>
          <a:xfrm>
            <a:off x="3948851" y="4470131"/>
            <a:ext cx="1113565" cy="369332"/>
          </a:xfrm>
          <a:prstGeom prst="rect">
            <a:avLst/>
          </a:prstGeom>
          <a:noFill/>
        </p:spPr>
        <p:txBody>
          <a:bodyPr wrap="square" rtlCol="0">
            <a:spAutoFit/>
          </a:bodyPr>
          <a:lstStyle/>
          <a:p>
            <a:r>
              <a:rPr lang="en-US"/>
              <a:t>Variance</a:t>
            </a:r>
            <a:endParaRPr lang="en-US" dirty="0"/>
          </a:p>
        </p:txBody>
      </p:sp>
      <p:grpSp>
        <p:nvGrpSpPr>
          <p:cNvPr id="13" name="Group 12"/>
          <p:cNvGrpSpPr/>
          <p:nvPr/>
        </p:nvGrpSpPr>
        <p:grpSpPr>
          <a:xfrm>
            <a:off x="7351983" y="2524306"/>
            <a:ext cx="2808198" cy="414702"/>
            <a:chOff x="7351983" y="2524306"/>
            <a:chExt cx="2808198" cy="414702"/>
          </a:xfrm>
        </p:grpSpPr>
        <p:grpSp>
          <p:nvGrpSpPr>
            <p:cNvPr id="11" name="Group 10"/>
            <p:cNvGrpSpPr/>
            <p:nvPr/>
          </p:nvGrpSpPr>
          <p:grpSpPr>
            <a:xfrm>
              <a:off x="7351983" y="2524306"/>
              <a:ext cx="2808198" cy="414702"/>
              <a:chOff x="7351983" y="2524306"/>
              <a:chExt cx="2808198" cy="414702"/>
            </a:xfrm>
          </p:grpSpPr>
          <mc:AlternateContent xmlns:mc="http://schemas.openxmlformats.org/markup-compatibility/2006" xmlns:a14="http://schemas.microsoft.com/office/drawing/2010/main">
            <mc:Choice Requires="a14">
              <p:sp>
                <p:nvSpPr>
                  <p:cNvPr id="70" name="TextBox 69"/>
                  <p:cNvSpPr txBox="1"/>
                  <p:nvPr/>
                </p:nvSpPr>
                <p:spPr>
                  <a:xfrm>
                    <a:off x="7351983" y="2589052"/>
                    <a:ext cx="115800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𝐸</m:t>
                              </m:r>
                            </m:e>
                            <m:sub>
                              <m:r>
                                <a:rPr lang="en-US" sz="2000" b="0" i="1" smtClean="0">
                                  <a:latin typeface="Cambria Math" charset="0"/>
                                </a:rPr>
                                <m:t>𝑜𝑢𝑡</m:t>
                              </m:r>
                            </m:sub>
                          </m:sSub>
                          <m:d>
                            <m:dPr>
                              <m:ctrlPr>
                                <a:rPr lang="mr-IN" sz="2000" b="0" i="1" smtClean="0">
                                  <a:latin typeface="Cambria Math" panose="02040503050406030204" pitchFamily="18" charset="0"/>
                                </a:rPr>
                              </m:ctrlPr>
                            </m:dPr>
                            <m:e>
                              <m:r>
                                <a:rPr lang="en-US" sz="2000" b="1" i="1" smtClean="0">
                                  <a:latin typeface="Cambria Math" charset="0"/>
                                </a:rPr>
                                <m:t>𝒙</m:t>
                              </m:r>
                            </m:e>
                          </m:d>
                          <m:r>
                            <a:rPr lang="en-US" sz="2000" b="0" i="1" smtClean="0">
                              <a:latin typeface="Cambria Math" charset="0"/>
                              <a:ea typeface="Cambria Math" charset="0"/>
                              <a:cs typeface="Cambria Math" charset="0"/>
                            </a:rPr>
                            <m:t>=</m:t>
                          </m:r>
                        </m:oMath>
                      </m:oMathPara>
                    </a14:m>
                    <a:endParaRPr lang="en-US" sz="2000" b="1" dirty="0">
                      <a:ea typeface="Cambria Math" charset="0"/>
                      <a:cs typeface="Cambria Math"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351983" y="2589052"/>
                    <a:ext cx="1158009" cy="307777"/>
                  </a:xfrm>
                  <a:prstGeom prst="rect">
                    <a:avLst/>
                  </a:prstGeom>
                  <a:blipFill rotWithShape="0">
                    <a:blip r:embed="rId9"/>
                    <a:stretch>
                      <a:fillRect l="-4211" r="-2105" b="-18000"/>
                    </a:stretch>
                  </a:blipFill>
                </p:spPr>
                <p:txBody>
                  <a:bodyPr/>
                  <a:lstStyle/>
                  <a:p>
                    <a:r>
                      <a:rPr lang="en-US">
                        <a:noFill/>
                      </a:rPr>
                      <a:t> </a:t>
                    </a:r>
                  </a:p>
                </p:txBody>
              </p:sp>
            </mc:Fallback>
          </mc:AlternateContent>
          <p:sp>
            <p:nvSpPr>
              <p:cNvPr id="71" name="TextBox 70"/>
              <p:cNvSpPr txBox="1"/>
              <p:nvPr/>
            </p:nvSpPr>
            <p:spPr>
              <a:xfrm>
                <a:off x="8468651" y="2538898"/>
                <a:ext cx="607859" cy="400110"/>
              </a:xfrm>
              <a:prstGeom prst="rect">
                <a:avLst/>
              </a:prstGeom>
              <a:noFill/>
            </p:spPr>
            <p:txBody>
              <a:bodyPr wrap="none" rtlCol="0">
                <a:spAutoFit/>
              </a:bodyPr>
              <a:lstStyle/>
              <a:p>
                <a:r>
                  <a:rPr lang="en-US" sz="2000" dirty="0"/>
                  <a:t>Bias</a:t>
                </a:r>
              </a:p>
            </p:txBody>
          </p:sp>
          <p:sp>
            <p:nvSpPr>
              <p:cNvPr id="72" name="TextBox 71"/>
              <p:cNvSpPr txBox="1"/>
              <p:nvPr/>
            </p:nvSpPr>
            <p:spPr>
              <a:xfrm>
                <a:off x="9046616" y="2538898"/>
                <a:ext cx="1113565" cy="400110"/>
              </a:xfrm>
              <a:prstGeom prst="rect">
                <a:avLst/>
              </a:prstGeom>
              <a:noFill/>
            </p:spPr>
            <p:txBody>
              <a:bodyPr wrap="square" rtlCol="0">
                <a:spAutoFit/>
              </a:bodyPr>
              <a:lstStyle/>
              <a:p>
                <a:r>
                  <a:rPr lang="en-US" sz="2000"/>
                  <a:t>Variance</a:t>
                </a:r>
                <a:endParaRPr lang="en-US" sz="2000" dirty="0"/>
              </a:p>
            </p:txBody>
          </p:sp>
          <mc:AlternateContent xmlns:mc="http://schemas.openxmlformats.org/markup-compatibility/2006" xmlns:a14="http://schemas.microsoft.com/office/drawing/2010/main">
            <mc:Choice Requires="a14">
              <p:sp>
                <p:nvSpPr>
                  <p:cNvPr id="10" name="Rectangle 9"/>
                  <p:cNvSpPr/>
                  <p:nvPr/>
                </p:nvSpPr>
                <p:spPr>
                  <a:xfrm>
                    <a:off x="8812662" y="2524306"/>
                    <a:ext cx="470171"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charset="0"/>
                            </a:rPr>
                            <m:t>+</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8812662" y="2524306"/>
                    <a:ext cx="470171" cy="400110"/>
                  </a:xfrm>
                  <a:prstGeom prst="rect">
                    <a:avLst/>
                  </a:prstGeom>
                  <a:blipFill rotWithShape="0">
                    <a:blip r:embed="rId10"/>
                    <a:stretch>
                      <a:fillRect/>
                    </a:stretch>
                  </a:blipFill>
                </p:spPr>
                <p:txBody>
                  <a:bodyPr/>
                  <a:lstStyle/>
                  <a:p>
                    <a:r>
                      <a:rPr lang="en-US">
                        <a:noFill/>
                      </a:rPr>
                      <a:t> </a:t>
                    </a:r>
                  </a:p>
                </p:txBody>
              </p:sp>
            </mc:Fallback>
          </mc:AlternateContent>
        </p:grpSp>
        <p:sp>
          <p:nvSpPr>
            <p:cNvPr id="12" name="Rectangle 11"/>
            <p:cNvSpPr/>
            <p:nvPr/>
          </p:nvSpPr>
          <p:spPr>
            <a:xfrm>
              <a:off x="7351983" y="2524306"/>
              <a:ext cx="2721407" cy="398776"/>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78184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Bias-Variance to Overfitting-</a:t>
            </a:r>
            <a:r>
              <a:rPr lang="en-US" sz="4000" dirty="0" err="1">
                <a:solidFill>
                  <a:srgbClr val="434343"/>
                </a:solidFill>
              </a:rPr>
              <a:t>Underfitting</a:t>
            </a:r>
            <a:endParaRPr sz="4000" dirty="0">
              <a:solidFill>
                <a:srgbClr val="434343"/>
              </a:solidFill>
            </a:endParaRPr>
          </a:p>
        </p:txBody>
      </p:sp>
      <mc:AlternateContent xmlns:mc="http://schemas.openxmlformats.org/markup-compatibility/2006" xmlns:a14="http://schemas.microsoft.com/office/drawing/2010/main">
        <mc:Choice Requires="a14">
          <p:sp>
            <p:nvSpPr>
              <p:cNvPr id="25" name="TextBox 24"/>
              <p:cNvSpPr txBox="1"/>
              <p:nvPr/>
            </p:nvSpPr>
            <p:spPr>
              <a:xfrm>
                <a:off x="374754" y="1587564"/>
                <a:ext cx="11617377" cy="646331"/>
              </a:xfrm>
              <a:prstGeom prst="rect">
                <a:avLst/>
              </a:prstGeom>
              <a:noFill/>
            </p:spPr>
            <p:txBody>
              <a:bodyPr wrap="square" rtlCol="0">
                <a:spAutoFit/>
              </a:bodyPr>
              <a:lstStyle/>
              <a:p>
                <a:pPr marL="285750" indent="-285750">
                  <a:buFont typeface="Arial" charset="0"/>
                  <a:buChar char="•"/>
                </a:pPr>
                <a:r>
                  <a:rPr lang="en-US" dirty="0"/>
                  <a:t>Suppose the true underlying function is </a:t>
                </a:r>
                <a14:m>
                  <m:oMath xmlns:m="http://schemas.openxmlformats.org/officeDocument/2006/math">
                    <m:r>
                      <a:rPr lang="en-US" b="0" i="1" smtClean="0">
                        <a:latin typeface="Cambria Math" charset="0"/>
                      </a:rPr>
                      <m:t>𝑓</m:t>
                    </m:r>
                    <m:r>
                      <a:rPr lang="en-US" b="0" i="1" smtClean="0">
                        <a:latin typeface="Cambria Math" charset="0"/>
                      </a:rPr>
                      <m:t>(</m:t>
                    </m:r>
                    <m:r>
                      <a:rPr lang="en-US" b="1" i="1" smtClean="0">
                        <a:latin typeface="Cambria Math" charset="0"/>
                      </a:rPr>
                      <m:t>𝒙</m:t>
                    </m:r>
                    <m:r>
                      <a:rPr lang="en-US" b="0" i="1" smtClean="0">
                        <a:latin typeface="Cambria Math" charset="0"/>
                      </a:rPr>
                      <m:t>)</m:t>
                    </m:r>
                  </m:oMath>
                </a14:m>
                <a:r>
                  <a:rPr lang="en-US" dirty="0"/>
                  <a:t>.</a:t>
                </a:r>
              </a:p>
              <a:p>
                <a:pPr marL="285750" indent="-285750">
                  <a:buFont typeface="Arial" charset="0"/>
                  <a:buChar char="•"/>
                </a:pPr>
                <a:r>
                  <a:rPr lang="en-US" dirty="0"/>
                  <a:t>But the observations (data points) are noisy i.e., </a:t>
                </a:r>
                <a14:m>
                  <m:oMath xmlns:m="http://schemas.openxmlformats.org/officeDocument/2006/math">
                    <m:r>
                      <a:rPr lang="en-US" i="1">
                        <a:solidFill>
                          <a:prstClr val="black"/>
                        </a:solidFill>
                        <a:latin typeface="Cambria Math" charset="0"/>
                      </a:rPr>
                      <m:t>𝑓</m:t>
                    </m:r>
                    <m:d>
                      <m:dPr>
                        <m:ctrlPr>
                          <a:rPr lang="en-US" i="1">
                            <a:solidFill>
                              <a:prstClr val="black"/>
                            </a:solidFill>
                            <a:latin typeface="Cambria Math" panose="02040503050406030204" pitchFamily="18" charset="0"/>
                          </a:rPr>
                        </m:ctrlPr>
                      </m:dPr>
                      <m:e>
                        <m:r>
                          <a:rPr lang="en-US" b="1" i="1">
                            <a:solidFill>
                              <a:prstClr val="black"/>
                            </a:solidFill>
                            <a:latin typeface="Cambria Math" charset="0"/>
                          </a:rPr>
                          <m:t>𝒙</m:t>
                        </m:r>
                      </m:e>
                    </m:d>
                    <m:r>
                      <a:rPr lang="en-US" b="0" i="1" smtClean="0">
                        <a:solidFill>
                          <a:prstClr val="black"/>
                        </a:solidFill>
                        <a:latin typeface="Cambria Math" charset="0"/>
                      </a:rPr>
                      <m:t>+</m:t>
                    </m:r>
                    <m:r>
                      <a:rPr lang="en-US" b="0" i="1" smtClean="0">
                        <a:solidFill>
                          <a:prstClr val="black"/>
                        </a:solidFill>
                        <a:latin typeface="Cambria Math" charset="0"/>
                        <a:ea typeface="Cambria Math" charset="0"/>
                        <a:cs typeface="Cambria Math" charset="0"/>
                      </a:rPr>
                      <m:t>𝜀</m:t>
                    </m:r>
                  </m:oMath>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74754" y="1587564"/>
                <a:ext cx="11617377" cy="646331"/>
              </a:xfrm>
              <a:prstGeom prst="rect">
                <a:avLst/>
              </a:prstGeom>
              <a:blipFill rotWithShape="0">
                <a:blip r:embed="rId3"/>
                <a:stretch>
                  <a:fillRect l="-315" t="-4717" b="-14151"/>
                </a:stretch>
              </a:blipFill>
            </p:spPr>
            <p:txBody>
              <a:bodyPr/>
              <a:lstStyle/>
              <a:p>
                <a:r>
                  <a:rPr lang="en-US">
                    <a:noFill/>
                  </a:rPr>
                  <a:t> </a:t>
                </a:r>
              </a:p>
            </p:txBody>
          </p:sp>
        </mc:Fallback>
      </mc:AlternateContent>
      <p:sp>
        <p:nvSpPr>
          <p:cNvPr id="26" name="object 14"/>
          <p:cNvSpPr/>
          <p:nvPr/>
        </p:nvSpPr>
        <p:spPr>
          <a:xfrm>
            <a:off x="4625089" y="3396644"/>
            <a:ext cx="3182620" cy="2053589"/>
          </a:xfrm>
          <a:custGeom>
            <a:avLst/>
            <a:gdLst/>
            <a:ahLst/>
            <a:cxnLst/>
            <a:rect l="l" t="t" r="r" b="b"/>
            <a:pathLst>
              <a:path w="3182620" h="2053589">
                <a:moveTo>
                  <a:pt x="0" y="1621171"/>
                </a:moveTo>
                <a:lnTo>
                  <a:pt x="11559" y="1560672"/>
                </a:lnTo>
                <a:lnTo>
                  <a:pt x="23124" y="1500248"/>
                </a:lnTo>
                <a:lnTo>
                  <a:pt x="34714" y="1439977"/>
                </a:lnTo>
                <a:lnTo>
                  <a:pt x="46349" y="1379933"/>
                </a:lnTo>
                <a:lnTo>
                  <a:pt x="58051" y="1320192"/>
                </a:lnTo>
                <a:lnTo>
                  <a:pt x="69839" y="1260831"/>
                </a:lnTo>
                <a:lnTo>
                  <a:pt x="81734" y="1201924"/>
                </a:lnTo>
                <a:lnTo>
                  <a:pt x="93756" y="1143549"/>
                </a:lnTo>
                <a:lnTo>
                  <a:pt x="105927" y="1085780"/>
                </a:lnTo>
                <a:lnTo>
                  <a:pt x="118266" y="1028694"/>
                </a:lnTo>
                <a:lnTo>
                  <a:pt x="130793" y="972366"/>
                </a:lnTo>
                <a:lnTo>
                  <a:pt x="143531" y="916873"/>
                </a:lnTo>
                <a:lnTo>
                  <a:pt x="156498" y="862289"/>
                </a:lnTo>
                <a:lnTo>
                  <a:pt x="169715" y="808692"/>
                </a:lnTo>
                <a:lnTo>
                  <a:pt x="183203" y="756156"/>
                </a:lnTo>
                <a:lnTo>
                  <a:pt x="196983" y="704758"/>
                </a:lnTo>
                <a:lnTo>
                  <a:pt x="211074" y="654574"/>
                </a:lnTo>
                <a:lnTo>
                  <a:pt x="225497" y="605679"/>
                </a:lnTo>
                <a:lnTo>
                  <a:pt x="240273" y="558149"/>
                </a:lnTo>
                <a:lnTo>
                  <a:pt x="255423" y="512060"/>
                </a:lnTo>
                <a:lnTo>
                  <a:pt x="270965" y="467488"/>
                </a:lnTo>
                <a:lnTo>
                  <a:pt x="286922" y="424509"/>
                </a:lnTo>
                <a:lnTo>
                  <a:pt x="303314" y="383198"/>
                </a:lnTo>
                <a:lnTo>
                  <a:pt x="320161" y="343631"/>
                </a:lnTo>
                <a:lnTo>
                  <a:pt x="337483" y="305885"/>
                </a:lnTo>
                <a:lnTo>
                  <a:pt x="355301" y="270035"/>
                </a:lnTo>
                <a:lnTo>
                  <a:pt x="373636" y="236157"/>
                </a:lnTo>
                <a:lnTo>
                  <a:pt x="411937" y="174620"/>
                </a:lnTo>
                <a:lnTo>
                  <a:pt x="452549" y="121880"/>
                </a:lnTo>
                <a:lnTo>
                  <a:pt x="495637" y="78546"/>
                </a:lnTo>
                <a:lnTo>
                  <a:pt x="548953" y="40862"/>
                </a:lnTo>
                <a:lnTo>
                  <a:pt x="615562" y="13394"/>
                </a:lnTo>
                <a:lnTo>
                  <a:pt x="688045" y="951"/>
                </a:lnTo>
                <a:lnTo>
                  <a:pt x="726178" y="0"/>
                </a:lnTo>
                <a:lnTo>
                  <a:pt x="765409" y="2367"/>
                </a:lnTo>
                <a:lnTo>
                  <a:pt x="805612" y="7909"/>
                </a:lnTo>
                <a:lnTo>
                  <a:pt x="846665" y="16478"/>
                </a:lnTo>
                <a:lnTo>
                  <a:pt x="888442" y="27930"/>
                </a:lnTo>
                <a:lnTo>
                  <a:pt x="930821" y="42118"/>
                </a:lnTo>
                <a:lnTo>
                  <a:pt x="973678" y="58897"/>
                </a:lnTo>
                <a:lnTo>
                  <a:pt x="1016889" y="78121"/>
                </a:lnTo>
                <a:lnTo>
                  <a:pt x="1060329" y="99644"/>
                </a:lnTo>
                <a:lnTo>
                  <a:pt x="1103876" y="123322"/>
                </a:lnTo>
                <a:lnTo>
                  <a:pt x="1147404" y="149008"/>
                </a:lnTo>
                <a:lnTo>
                  <a:pt x="1190792" y="176556"/>
                </a:lnTo>
                <a:lnTo>
                  <a:pt x="1233914" y="205821"/>
                </a:lnTo>
                <a:lnTo>
                  <a:pt x="1276647" y="236657"/>
                </a:lnTo>
                <a:lnTo>
                  <a:pt x="1318867" y="268919"/>
                </a:lnTo>
                <a:lnTo>
                  <a:pt x="1360450" y="302460"/>
                </a:lnTo>
                <a:lnTo>
                  <a:pt x="1401272" y="337136"/>
                </a:lnTo>
                <a:lnTo>
                  <a:pt x="1441210" y="372800"/>
                </a:lnTo>
                <a:lnTo>
                  <a:pt x="1480140" y="409307"/>
                </a:lnTo>
                <a:lnTo>
                  <a:pt x="1517938" y="446511"/>
                </a:lnTo>
                <a:lnTo>
                  <a:pt x="1554479" y="484267"/>
                </a:lnTo>
                <a:lnTo>
                  <a:pt x="1603880" y="544828"/>
                </a:lnTo>
                <a:lnTo>
                  <a:pt x="1628205" y="579798"/>
                </a:lnTo>
                <a:lnTo>
                  <a:pt x="1652293" y="617608"/>
                </a:lnTo>
                <a:lnTo>
                  <a:pt x="1676154" y="658040"/>
                </a:lnTo>
                <a:lnTo>
                  <a:pt x="1699798" y="700880"/>
                </a:lnTo>
                <a:lnTo>
                  <a:pt x="1723236" y="745910"/>
                </a:lnTo>
                <a:lnTo>
                  <a:pt x="1746478" y="792916"/>
                </a:lnTo>
                <a:lnTo>
                  <a:pt x="1769533" y="841682"/>
                </a:lnTo>
                <a:lnTo>
                  <a:pt x="1792412" y="891991"/>
                </a:lnTo>
                <a:lnTo>
                  <a:pt x="1815125" y="943627"/>
                </a:lnTo>
                <a:lnTo>
                  <a:pt x="1837682" y="996375"/>
                </a:lnTo>
                <a:lnTo>
                  <a:pt x="1860093" y="1050019"/>
                </a:lnTo>
                <a:lnTo>
                  <a:pt x="1882369" y="1104342"/>
                </a:lnTo>
                <a:lnTo>
                  <a:pt x="1904519" y="1159130"/>
                </a:lnTo>
                <a:lnTo>
                  <a:pt x="1926553" y="1214166"/>
                </a:lnTo>
                <a:lnTo>
                  <a:pt x="1948482" y="1269233"/>
                </a:lnTo>
                <a:lnTo>
                  <a:pt x="1970315" y="1324117"/>
                </a:lnTo>
                <a:lnTo>
                  <a:pt x="1992064" y="1378602"/>
                </a:lnTo>
                <a:lnTo>
                  <a:pt x="2013737" y="1432470"/>
                </a:lnTo>
                <a:lnTo>
                  <a:pt x="2035345" y="1485508"/>
                </a:lnTo>
                <a:lnTo>
                  <a:pt x="2056898" y="1537497"/>
                </a:lnTo>
                <a:lnTo>
                  <a:pt x="2078407" y="1588224"/>
                </a:lnTo>
                <a:lnTo>
                  <a:pt x="2099881" y="1637471"/>
                </a:lnTo>
                <a:lnTo>
                  <a:pt x="2121330" y="1685023"/>
                </a:lnTo>
                <a:lnTo>
                  <a:pt x="2142765" y="1730665"/>
                </a:lnTo>
                <a:lnTo>
                  <a:pt x="2164196" y="1774179"/>
                </a:lnTo>
                <a:lnTo>
                  <a:pt x="2185632" y="1815351"/>
                </a:lnTo>
                <a:lnTo>
                  <a:pt x="2207084" y="1853963"/>
                </a:lnTo>
                <a:lnTo>
                  <a:pt x="2228563" y="1889801"/>
                </a:lnTo>
                <a:lnTo>
                  <a:pt x="2250077" y="1922649"/>
                </a:lnTo>
                <a:lnTo>
                  <a:pt x="2293254" y="1978509"/>
                </a:lnTo>
                <a:lnTo>
                  <a:pt x="2336698" y="2019816"/>
                </a:lnTo>
                <a:lnTo>
                  <a:pt x="2380487" y="2044843"/>
                </a:lnTo>
                <a:lnTo>
                  <a:pt x="2437864" y="2053198"/>
                </a:lnTo>
                <a:lnTo>
                  <a:pt x="2467382" y="2048154"/>
                </a:lnTo>
                <a:lnTo>
                  <a:pt x="2527712" y="2021599"/>
                </a:lnTo>
                <a:lnTo>
                  <a:pt x="2589284" y="1975722"/>
                </a:lnTo>
                <a:lnTo>
                  <a:pt x="2620353" y="1946525"/>
                </a:lnTo>
                <a:lnTo>
                  <a:pt x="2651515" y="1913683"/>
                </a:lnTo>
                <a:lnTo>
                  <a:pt x="2682697" y="1877592"/>
                </a:lnTo>
                <a:lnTo>
                  <a:pt x="2713825" y="1838646"/>
                </a:lnTo>
                <a:lnTo>
                  <a:pt x="2744827" y="1797241"/>
                </a:lnTo>
                <a:lnTo>
                  <a:pt x="2775631" y="1753771"/>
                </a:lnTo>
                <a:lnTo>
                  <a:pt x="2806163" y="1708632"/>
                </a:lnTo>
                <a:lnTo>
                  <a:pt x="2836351" y="1662219"/>
                </a:lnTo>
                <a:lnTo>
                  <a:pt x="2866122" y="1614927"/>
                </a:lnTo>
                <a:lnTo>
                  <a:pt x="2895403" y="1567152"/>
                </a:lnTo>
                <a:lnTo>
                  <a:pt x="2924122" y="1519288"/>
                </a:lnTo>
                <a:lnTo>
                  <a:pt x="2952206" y="1471730"/>
                </a:lnTo>
                <a:lnTo>
                  <a:pt x="2979582" y="1424875"/>
                </a:lnTo>
                <a:lnTo>
                  <a:pt x="3006178" y="1379117"/>
                </a:lnTo>
                <a:lnTo>
                  <a:pt x="3031920" y="1334850"/>
                </a:lnTo>
                <a:lnTo>
                  <a:pt x="3056736" y="1292472"/>
                </a:lnTo>
                <a:lnTo>
                  <a:pt x="3080553" y="1252375"/>
                </a:lnTo>
                <a:lnTo>
                  <a:pt x="3103299" y="1214957"/>
                </a:lnTo>
                <a:lnTo>
                  <a:pt x="3124900" y="1180611"/>
                </a:lnTo>
                <a:lnTo>
                  <a:pt x="3164379" y="1122719"/>
                </a:lnTo>
                <a:lnTo>
                  <a:pt x="3182111" y="1099963"/>
                </a:lnTo>
              </a:path>
            </a:pathLst>
          </a:custGeom>
          <a:ln w="15239">
            <a:solidFill>
              <a:srgbClr val="0A31FF"/>
            </a:solidFill>
          </a:ln>
        </p:spPr>
        <p:txBody>
          <a:bodyPr wrap="square" lIns="0" tIns="0" rIns="0" bIns="0" rtlCol="0"/>
          <a:lstStyle/>
          <a:p>
            <a:endParaRPr/>
          </a:p>
        </p:txBody>
      </p:sp>
      <p:grpSp>
        <p:nvGrpSpPr>
          <p:cNvPr id="27" name="Group 26"/>
          <p:cNvGrpSpPr/>
          <p:nvPr/>
        </p:nvGrpSpPr>
        <p:grpSpPr>
          <a:xfrm>
            <a:off x="4683801" y="2604815"/>
            <a:ext cx="100965" cy="3380614"/>
            <a:chOff x="1790700" y="2153411"/>
            <a:chExt cx="100965" cy="3380614"/>
          </a:xfrm>
        </p:grpSpPr>
        <p:sp>
          <p:nvSpPr>
            <p:cNvPr id="28" name="object 16"/>
            <p:cNvSpPr/>
            <p:nvPr/>
          </p:nvSpPr>
          <p:spPr>
            <a:xfrm>
              <a:off x="1839468" y="2247900"/>
              <a:ext cx="0" cy="3286125"/>
            </a:xfrm>
            <a:custGeom>
              <a:avLst/>
              <a:gdLst/>
              <a:ahLst/>
              <a:cxnLst/>
              <a:rect l="l" t="t" r="r" b="b"/>
              <a:pathLst>
                <a:path h="3286125">
                  <a:moveTo>
                    <a:pt x="0" y="3285743"/>
                  </a:moveTo>
                  <a:lnTo>
                    <a:pt x="0" y="0"/>
                  </a:lnTo>
                </a:path>
              </a:pathLst>
            </a:custGeom>
            <a:ln w="9143">
              <a:solidFill>
                <a:srgbClr val="000000"/>
              </a:solidFill>
            </a:ln>
          </p:spPr>
          <p:txBody>
            <a:bodyPr wrap="square" lIns="0" tIns="0" rIns="0" bIns="0" rtlCol="0"/>
            <a:lstStyle/>
            <a:p>
              <a:endParaRPr/>
            </a:p>
          </p:txBody>
        </p:sp>
        <p:sp>
          <p:nvSpPr>
            <p:cNvPr id="29" name="object 17"/>
            <p:cNvSpPr/>
            <p:nvPr/>
          </p:nvSpPr>
          <p:spPr>
            <a:xfrm>
              <a:off x="1790700" y="2153411"/>
              <a:ext cx="100965" cy="97790"/>
            </a:xfrm>
            <a:custGeom>
              <a:avLst/>
              <a:gdLst/>
              <a:ahLst/>
              <a:cxnLst/>
              <a:rect l="l" t="t" r="r" b="b"/>
              <a:pathLst>
                <a:path w="100964" h="97789">
                  <a:moveTo>
                    <a:pt x="51816" y="0"/>
                  </a:moveTo>
                  <a:lnTo>
                    <a:pt x="0" y="97536"/>
                  </a:lnTo>
                  <a:lnTo>
                    <a:pt x="100583" y="97536"/>
                  </a:lnTo>
                  <a:lnTo>
                    <a:pt x="51816" y="0"/>
                  </a:lnTo>
                  <a:close/>
                </a:path>
              </a:pathLst>
            </a:custGeom>
            <a:solidFill>
              <a:srgbClr val="000000"/>
            </a:solidFill>
          </p:spPr>
          <p:txBody>
            <a:bodyPr wrap="square" lIns="0" tIns="0" rIns="0" bIns="0" rtlCol="0"/>
            <a:lstStyle/>
            <a:p>
              <a:endParaRPr/>
            </a:p>
          </p:txBody>
        </p:sp>
      </p:grpSp>
      <p:grpSp>
        <p:nvGrpSpPr>
          <p:cNvPr id="30" name="Group 29"/>
          <p:cNvGrpSpPr/>
          <p:nvPr/>
        </p:nvGrpSpPr>
        <p:grpSpPr>
          <a:xfrm>
            <a:off x="4421673" y="5716824"/>
            <a:ext cx="3520694" cy="100965"/>
            <a:chOff x="1528572" y="5265420"/>
            <a:chExt cx="3520694" cy="100965"/>
          </a:xfrm>
        </p:grpSpPr>
        <p:sp>
          <p:nvSpPr>
            <p:cNvPr id="31" name="object 18"/>
            <p:cNvSpPr/>
            <p:nvPr/>
          </p:nvSpPr>
          <p:spPr>
            <a:xfrm>
              <a:off x="1528572" y="5314188"/>
              <a:ext cx="3423285" cy="0"/>
            </a:xfrm>
            <a:custGeom>
              <a:avLst/>
              <a:gdLst/>
              <a:ahLst/>
              <a:cxnLst/>
              <a:rect l="l" t="t" r="r" b="b"/>
              <a:pathLst>
                <a:path w="3423285">
                  <a:moveTo>
                    <a:pt x="0" y="0"/>
                  </a:moveTo>
                  <a:lnTo>
                    <a:pt x="3422903" y="0"/>
                  </a:lnTo>
                </a:path>
              </a:pathLst>
            </a:custGeom>
            <a:ln w="9143">
              <a:solidFill>
                <a:srgbClr val="000000"/>
              </a:solidFill>
            </a:ln>
          </p:spPr>
          <p:txBody>
            <a:bodyPr wrap="square" lIns="0" tIns="0" rIns="0" bIns="0" rtlCol="0"/>
            <a:lstStyle/>
            <a:p>
              <a:endParaRPr/>
            </a:p>
          </p:txBody>
        </p:sp>
        <p:sp>
          <p:nvSpPr>
            <p:cNvPr id="32" name="object 19"/>
            <p:cNvSpPr/>
            <p:nvPr/>
          </p:nvSpPr>
          <p:spPr>
            <a:xfrm>
              <a:off x="4951476" y="5265420"/>
              <a:ext cx="97790" cy="100965"/>
            </a:xfrm>
            <a:custGeom>
              <a:avLst/>
              <a:gdLst/>
              <a:ahLst/>
              <a:cxnLst/>
              <a:rect l="l" t="t" r="r" b="b"/>
              <a:pathLst>
                <a:path w="97789" h="100964">
                  <a:moveTo>
                    <a:pt x="0" y="0"/>
                  </a:moveTo>
                  <a:lnTo>
                    <a:pt x="0" y="100583"/>
                  </a:lnTo>
                  <a:lnTo>
                    <a:pt x="97536" y="51815"/>
                  </a:lnTo>
                  <a:lnTo>
                    <a:pt x="0" y="0"/>
                  </a:lnTo>
                  <a:close/>
                </a:path>
              </a:pathLst>
            </a:custGeom>
            <a:solidFill>
              <a:srgbClr val="000000"/>
            </a:solidFill>
          </p:spPr>
          <p:txBody>
            <a:bodyPr wrap="square" lIns="0" tIns="0" rIns="0" bIns="0" rtlCol="0"/>
            <a:lstStyle/>
            <a:p>
              <a:endParaRPr/>
            </a:p>
          </p:txBody>
        </p:sp>
      </p:grpSp>
      <p:grpSp>
        <p:nvGrpSpPr>
          <p:cNvPr id="33" name="Group 32"/>
          <p:cNvGrpSpPr/>
          <p:nvPr/>
        </p:nvGrpSpPr>
        <p:grpSpPr>
          <a:xfrm>
            <a:off x="4531401" y="3263183"/>
            <a:ext cx="3313174" cy="2292095"/>
            <a:chOff x="1638300" y="2811779"/>
            <a:chExt cx="3313174" cy="2292095"/>
          </a:xfrm>
        </p:grpSpPr>
        <p:sp>
          <p:nvSpPr>
            <p:cNvPr id="34" name="object 15"/>
            <p:cNvSpPr/>
            <p:nvPr/>
          </p:nvSpPr>
          <p:spPr>
            <a:xfrm>
              <a:off x="4155947" y="5030723"/>
              <a:ext cx="70103" cy="73151"/>
            </a:xfrm>
            <a:prstGeom prst="rect">
              <a:avLst/>
            </a:prstGeom>
            <a:blipFill>
              <a:blip r:embed="rId4" cstate="print"/>
              <a:stretch>
                <a:fillRect/>
              </a:stretch>
            </a:blipFill>
          </p:spPr>
          <p:txBody>
            <a:bodyPr wrap="square" lIns="0" tIns="0" rIns="0" bIns="0" rtlCol="0"/>
            <a:lstStyle/>
            <a:p>
              <a:endParaRPr/>
            </a:p>
          </p:txBody>
        </p:sp>
        <p:sp>
          <p:nvSpPr>
            <p:cNvPr id="35" name="object 22"/>
            <p:cNvSpPr/>
            <p:nvPr/>
          </p:nvSpPr>
          <p:spPr>
            <a:xfrm>
              <a:off x="1638300" y="4351020"/>
              <a:ext cx="70103" cy="73151"/>
            </a:xfrm>
            <a:prstGeom prst="rect">
              <a:avLst/>
            </a:prstGeom>
            <a:blipFill>
              <a:blip r:embed="rId5" cstate="print"/>
              <a:stretch>
                <a:fillRect/>
              </a:stretch>
            </a:blipFill>
          </p:spPr>
          <p:txBody>
            <a:bodyPr wrap="square" lIns="0" tIns="0" rIns="0" bIns="0" rtlCol="0"/>
            <a:lstStyle/>
            <a:p>
              <a:endParaRPr/>
            </a:p>
          </p:txBody>
        </p:sp>
        <p:sp>
          <p:nvSpPr>
            <p:cNvPr id="36" name="object 23"/>
            <p:cNvSpPr/>
            <p:nvPr/>
          </p:nvSpPr>
          <p:spPr>
            <a:xfrm>
              <a:off x="1778507" y="4399788"/>
              <a:ext cx="70104" cy="73151"/>
            </a:xfrm>
            <a:prstGeom prst="rect">
              <a:avLst/>
            </a:prstGeom>
            <a:blipFill>
              <a:blip r:embed="rId6" cstate="print"/>
              <a:stretch>
                <a:fillRect/>
              </a:stretch>
            </a:blipFill>
          </p:spPr>
          <p:txBody>
            <a:bodyPr wrap="square" lIns="0" tIns="0" rIns="0" bIns="0" rtlCol="0"/>
            <a:lstStyle/>
            <a:p>
              <a:endParaRPr/>
            </a:p>
          </p:txBody>
        </p:sp>
        <p:sp>
          <p:nvSpPr>
            <p:cNvPr id="37" name="object 24"/>
            <p:cNvSpPr/>
            <p:nvPr/>
          </p:nvSpPr>
          <p:spPr>
            <a:xfrm>
              <a:off x="1754123" y="3963923"/>
              <a:ext cx="70104" cy="73151"/>
            </a:xfrm>
            <a:prstGeom prst="rect">
              <a:avLst/>
            </a:prstGeom>
            <a:blipFill>
              <a:blip r:embed="rId5" cstate="print"/>
              <a:stretch>
                <a:fillRect/>
              </a:stretch>
            </a:blipFill>
          </p:spPr>
          <p:txBody>
            <a:bodyPr wrap="square" lIns="0" tIns="0" rIns="0" bIns="0" rtlCol="0"/>
            <a:lstStyle/>
            <a:p>
              <a:endParaRPr/>
            </a:p>
          </p:txBody>
        </p:sp>
        <p:sp>
          <p:nvSpPr>
            <p:cNvPr id="38" name="object 25"/>
            <p:cNvSpPr/>
            <p:nvPr/>
          </p:nvSpPr>
          <p:spPr>
            <a:xfrm>
              <a:off x="1879091" y="3805427"/>
              <a:ext cx="70103" cy="73151"/>
            </a:xfrm>
            <a:prstGeom prst="rect">
              <a:avLst/>
            </a:prstGeom>
            <a:blipFill>
              <a:blip r:embed="rId7" cstate="print"/>
              <a:stretch>
                <a:fillRect/>
              </a:stretch>
            </a:blipFill>
          </p:spPr>
          <p:txBody>
            <a:bodyPr wrap="square" lIns="0" tIns="0" rIns="0" bIns="0" rtlCol="0"/>
            <a:lstStyle/>
            <a:p>
              <a:endParaRPr/>
            </a:p>
          </p:txBody>
        </p:sp>
        <p:sp>
          <p:nvSpPr>
            <p:cNvPr id="39" name="object 26"/>
            <p:cNvSpPr/>
            <p:nvPr/>
          </p:nvSpPr>
          <p:spPr>
            <a:xfrm>
              <a:off x="1973579" y="3467100"/>
              <a:ext cx="70104" cy="73151"/>
            </a:xfrm>
            <a:prstGeom prst="rect">
              <a:avLst/>
            </a:prstGeom>
            <a:blipFill>
              <a:blip r:embed="rId6" cstate="print"/>
              <a:stretch>
                <a:fillRect/>
              </a:stretch>
            </a:blipFill>
          </p:spPr>
          <p:txBody>
            <a:bodyPr wrap="square" lIns="0" tIns="0" rIns="0" bIns="0" rtlCol="0"/>
            <a:lstStyle/>
            <a:p>
              <a:endParaRPr/>
            </a:p>
          </p:txBody>
        </p:sp>
        <p:sp>
          <p:nvSpPr>
            <p:cNvPr id="40" name="object 27"/>
            <p:cNvSpPr/>
            <p:nvPr/>
          </p:nvSpPr>
          <p:spPr>
            <a:xfrm>
              <a:off x="2098548" y="2955035"/>
              <a:ext cx="70103" cy="76200"/>
            </a:xfrm>
            <a:prstGeom prst="rect">
              <a:avLst/>
            </a:prstGeom>
            <a:blipFill>
              <a:blip r:embed="rId8" cstate="print"/>
              <a:stretch>
                <a:fillRect/>
              </a:stretch>
            </a:blipFill>
          </p:spPr>
          <p:txBody>
            <a:bodyPr wrap="square" lIns="0" tIns="0" rIns="0" bIns="0" rtlCol="0"/>
            <a:lstStyle/>
            <a:p>
              <a:endParaRPr/>
            </a:p>
          </p:txBody>
        </p:sp>
        <p:sp>
          <p:nvSpPr>
            <p:cNvPr id="41" name="object 28"/>
            <p:cNvSpPr/>
            <p:nvPr/>
          </p:nvSpPr>
          <p:spPr>
            <a:xfrm>
              <a:off x="2214372" y="3101339"/>
              <a:ext cx="70103" cy="73151"/>
            </a:xfrm>
            <a:prstGeom prst="rect">
              <a:avLst/>
            </a:prstGeom>
            <a:blipFill>
              <a:blip r:embed="rId5" cstate="print"/>
              <a:stretch>
                <a:fillRect/>
              </a:stretch>
            </a:blipFill>
          </p:spPr>
          <p:txBody>
            <a:bodyPr wrap="square" lIns="0" tIns="0" rIns="0" bIns="0" rtlCol="0"/>
            <a:lstStyle/>
            <a:p>
              <a:endParaRPr/>
            </a:p>
          </p:txBody>
        </p:sp>
        <p:sp>
          <p:nvSpPr>
            <p:cNvPr id="42" name="object 29"/>
            <p:cNvSpPr/>
            <p:nvPr/>
          </p:nvSpPr>
          <p:spPr>
            <a:xfrm>
              <a:off x="2305812" y="2823971"/>
              <a:ext cx="70103" cy="73152"/>
            </a:xfrm>
            <a:prstGeom prst="rect">
              <a:avLst/>
            </a:prstGeom>
            <a:blipFill>
              <a:blip r:embed="rId6" cstate="print"/>
              <a:stretch>
                <a:fillRect/>
              </a:stretch>
            </a:blipFill>
          </p:spPr>
          <p:txBody>
            <a:bodyPr wrap="square" lIns="0" tIns="0" rIns="0" bIns="0" rtlCol="0"/>
            <a:lstStyle/>
            <a:p>
              <a:endParaRPr/>
            </a:p>
          </p:txBody>
        </p:sp>
        <p:sp>
          <p:nvSpPr>
            <p:cNvPr id="43" name="object 30"/>
            <p:cNvSpPr/>
            <p:nvPr/>
          </p:nvSpPr>
          <p:spPr>
            <a:xfrm>
              <a:off x="2604516" y="2811779"/>
              <a:ext cx="70103" cy="73151"/>
            </a:xfrm>
            <a:prstGeom prst="rect">
              <a:avLst/>
            </a:prstGeom>
            <a:blipFill>
              <a:blip r:embed="rId5" cstate="print"/>
              <a:stretch>
                <a:fillRect/>
              </a:stretch>
            </a:blipFill>
          </p:spPr>
          <p:txBody>
            <a:bodyPr wrap="square" lIns="0" tIns="0" rIns="0" bIns="0" rtlCol="0"/>
            <a:lstStyle/>
            <a:p>
              <a:endParaRPr/>
            </a:p>
          </p:txBody>
        </p:sp>
        <p:sp>
          <p:nvSpPr>
            <p:cNvPr id="44" name="object 31"/>
            <p:cNvSpPr/>
            <p:nvPr/>
          </p:nvSpPr>
          <p:spPr>
            <a:xfrm>
              <a:off x="2409444" y="2970275"/>
              <a:ext cx="70103" cy="73151"/>
            </a:xfrm>
            <a:prstGeom prst="rect">
              <a:avLst/>
            </a:prstGeom>
            <a:blipFill>
              <a:blip r:embed="rId5" cstate="print"/>
              <a:stretch>
                <a:fillRect/>
              </a:stretch>
            </a:blipFill>
          </p:spPr>
          <p:txBody>
            <a:bodyPr wrap="square" lIns="0" tIns="0" rIns="0" bIns="0" rtlCol="0"/>
            <a:lstStyle/>
            <a:p>
              <a:endParaRPr/>
            </a:p>
          </p:txBody>
        </p:sp>
        <p:sp>
          <p:nvSpPr>
            <p:cNvPr id="45" name="object 32"/>
            <p:cNvSpPr/>
            <p:nvPr/>
          </p:nvSpPr>
          <p:spPr>
            <a:xfrm>
              <a:off x="2695956" y="3089147"/>
              <a:ext cx="70103" cy="73151"/>
            </a:xfrm>
            <a:prstGeom prst="rect">
              <a:avLst/>
            </a:prstGeom>
            <a:blipFill>
              <a:blip r:embed="rId5" cstate="print"/>
              <a:stretch>
                <a:fillRect/>
              </a:stretch>
            </a:blipFill>
          </p:spPr>
          <p:txBody>
            <a:bodyPr wrap="square" lIns="0" tIns="0" rIns="0" bIns="0" rtlCol="0"/>
            <a:lstStyle/>
            <a:p>
              <a:endParaRPr/>
            </a:p>
          </p:txBody>
        </p:sp>
        <p:sp>
          <p:nvSpPr>
            <p:cNvPr id="46" name="object 33"/>
            <p:cNvSpPr/>
            <p:nvPr/>
          </p:nvSpPr>
          <p:spPr>
            <a:xfrm>
              <a:off x="3006852" y="3089147"/>
              <a:ext cx="70103" cy="73151"/>
            </a:xfrm>
            <a:prstGeom prst="rect">
              <a:avLst/>
            </a:prstGeom>
            <a:blipFill>
              <a:blip r:embed="rId5" cstate="print"/>
              <a:stretch>
                <a:fillRect/>
              </a:stretch>
            </a:blipFill>
          </p:spPr>
          <p:txBody>
            <a:bodyPr wrap="square" lIns="0" tIns="0" rIns="0" bIns="0" rtlCol="0"/>
            <a:lstStyle/>
            <a:p>
              <a:endParaRPr/>
            </a:p>
          </p:txBody>
        </p:sp>
        <p:sp>
          <p:nvSpPr>
            <p:cNvPr id="47" name="object 34"/>
            <p:cNvSpPr/>
            <p:nvPr/>
          </p:nvSpPr>
          <p:spPr>
            <a:xfrm>
              <a:off x="3122675" y="3393947"/>
              <a:ext cx="70103" cy="73151"/>
            </a:xfrm>
            <a:prstGeom prst="rect">
              <a:avLst/>
            </a:prstGeom>
            <a:blipFill>
              <a:blip r:embed="rId4" cstate="print"/>
              <a:stretch>
                <a:fillRect/>
              </a:stretch>
            </a:blipFill>
          </p:spPr>
          <p:txBody>
            <a:bodyPr wrap="square" lIns="0" tIns="0" rIns="0" bIns="0" rtlCol="0"/>
            <a:lstStyle/>
            <a:p>
              <a:endParaRPr/>
            </a:p>
          </p:txBody>
        </p:sp>
        <p:sp>
          <p:nvSpPr>
            <p:cNvPr id="48" name="object 35"/>
            <p:cNvSpPr/>
            <p:nvPr/>
          </p:nvSpPr>
          <p:spPr>
            <a:xfrm>
              <a:off x="3787139" y="4436364"/>
              <a:ext cx="73151" cy="73151"/>
            </a:xfrm>
            <a:prstGeom prst="rect">
              <a:avLst/>
            </a:prstGeom>
            <a:blipFill>
              <a:blip r:embed="rId9" cstate="print"/>
              <a:stretch>
                <a:fillRect/>
              </a:stretch>
            </a:blipFill>
          </p:spPr>
          <p:txBody>
            <a:bodyPr wrap="square" lIns="0" tIns="0" rIns="0" bIns="0" rtlCol="0"/>
            <a:lstStyle/>
            <a:p>
              <a:endParaRPr/>
            </a:p>
          </p:txBody>
        </p:sp>
        <p:sp>
          <p:nvSpPr>
            <p:cNvPr id="49" name="object 36"/>
            <p:cNvSpPr/>
            <p:nvPr/>
          </p:nvSpPr>
          <p:spPr>
            <a:xfrm>
              <a:off x="3777995" y="4204715"/>
              <a:ext cx="70103" cy="76199"/>
            </a:xfrm>
            <a:prstGeom prst="rect">
              <a:avLst/>
            </a:prstGeom>
            <a:blipFill>
              <a:blip r:embed="rId10" cstate="print"/>
              <a:stretch>
                <a:fillRect/>
              </a:stretch>
            </a:blipFill>
          </p:spPr>
          <p:txBody>
            <a:bodyPr wrap="square" lIns="0" tIns="0" rIns="0" bIns="0" rtlCol="0"/>
            <a:lstStyle/>
            <a:p>
              <a:endParaRPr/>
            </a:p>
          </p:txBody>
        </p:sp>
        <p:sp>
          <p:nvSpPr>
            <p:cNvPr id="50" name="object 37"/>
            <p:cNvSpPr/>
            <p:nvPr/>
          </p:nvSpPr>
          <p:spPr>
            <a:xfrm>
              <a:off x="3683508" y="4049267"/>
              <a:ext cx="73151" cy="73151"/>
            </a:xfrm>
            <a:prstGeom prst="rect">
              <a:avLst/>
            </a:prstGeom>
            <a:blipFill>
              <a:blip r:embed="rId9" cstate="print"/>
              <a:stretch>
                <a:fillRect/>
              </a:stretch>
            </a:blipFill>
          </p:spPr>
          <p:txBody>
            <a:bodyPr wrap="square" lIns="0" tIns="0" rIns="0" bIns="0" rtlCol="0"/>
            <a:lstStyle/>
            <a:p>
              <a:endParaRPr/>
            </a:p>
          </p:txBody>
        </p:sp>
        <p:sp>
          <p:nvSpPr>
            <p:cNvPr id="51" name="object 38"/>
            <p:cNvSpPr/>
            <p:nvPr/>
          </p:nvSpPr>
          <p:spPr>
            <a:xfrm>
              <a:off x="3467100" y="3939539"/>
              <a:ext cx="70103" cy="73151"/>
            </a:xfrm>
            <a:prstGeom prst="rect">
              <a:avLst/>
            </a:prstGeom>
            <a:blipFill>
              <a:blip r:embed="rId5" cstate="print"/>
              <a:stretch>
                <a:fillRect/>
              </a:stretch>
            </a:blipFill>
          </p:spPr>
          <p:txBody>
            <a:bodyPr wrap="square" lIns="0" tIns="0" rIns="0" bIns="0" rtlCol="0"/>
            <a:lstStyle/>
            <a:p>
              <a:endParaRPr/>
            </a:p>
          </p:txBody>
        </p:sp>
        <p:sp>
          <p:nvSpPr>
            <p:cNvPr id="52" name="object 39"/>
            <p:cNvSpPr/>
            <p:nvPr/>
          </p:nvSpPr>
          <p:spPr>
            <a:xfrm>
              <a:off x="3525011" y="4098035"/>
              <a:ext cx="70103" cy="73151"/>
            </a:xfrm>
            <a:prstGeom prst="rect">
              <a:avLst/>
            </a:prstGeom>
            <a:blipFill>
              <a:blip r:embed="rId5" cstate="print"/>
              <a:stretch>
                <a:fillRect/>
              </a:stretch>
            </a:blipFill>
          </p:spPr>
          <p:txBody>
            <a:bodyPr wrap="square" lIns="0" tIns="0" rIns="0" bIns="0" rtlCol="0"/>
            <a:lstStyle/>
            <a:p>
              <a:endParaRPr/>
            </a:p>
          </p:txBody>
        </p:sp>
        <p:sp>
          <p:nvSpPr>
            <p:cNvPr id="54" name="object 40"/>
            <p:cNvSpPr/>
            <p:nvPr/>
          </p:nvSpPr>
          <p:spPr>
            <a:xfrm>
              <a:off x="3442715" y="3683508"/>
              <a:ext cx="70103" cy="73151"/>
            </a:xfrm>
            <a:prstGeom prst="rect">
              <a:avLst/>
            </a:prstGeom>
            <a:blipFill>
              <a:blip r:embed="rId5" cstate="print"/>
              <a:stretch>
                <a:fillRect/>
              </a:stretch>
            </a:blipFill>
          </p:spPr>
          <p:txBody>
            <a:bodyPr wrap="square" lIns="0" tIns="0" rIns="0" bIns="0" rtlCol="0"/>
            <a:lstStyle/>
            <a:p>
              <a:endParaRPr/>
            </a:p>
          </p:txBody>
        </p:sp>
        <p:sp>
          <p:nvSpPr>
            <p:cNvPr id="55" name="object 41"/>
            <p:cNvSpPr/>
            <p:nvPr/>
          </p:nvSpPr>
          <p:spPr>
            <a:xfrm>
              <a:off x="3339083" y="3393947"/>
              <a:ext cx="73151" cy="73151"/>
            </a:xfrm>
            <a:prstGeom prst="rect">
              <a:avLst/>
            </a:prstGeom>
            <a:blipFill>
              <a:blip r:embed="rId11" cstate="print"/>
              <a:stretch>
                <a:fillRect/>
              </a:stretch>
            </a:blipFill>
          </p:spPr>
          <p:txBody>
            <a:bodyPr wrap="square" lIns="0" tIns="0" rIns="0" bIns="0" rtlCol="0"/>
            <a:lstStyle/>
            <a:p>
              <a:endParaRPr/>
            </a:p>
          </p:txBody>
        </p:sp>
        <p:sp>
          <p:nvSpPr>
            <p:cNvPr id="56" name="object 42"/>
            <p:cNvSpPr/>
            <p:nvPr/>
          </p:nvSpPr>
          <p:spPr>
            <a:xfrm>
              <a:off x="4247388" y="4786883"/>
              <a:ext cx="70103" cy="76199"/>
            </a:xfrm>
            <a:prstGeom prst="rect">
              <a:avLst/>
            </a:prstGeom>
            <a:blipFill>
              <a:blip r:embed="rId10" cstate="print"/>
              <a:stretch>
                <a:fillRect/>
              </a:stretch>
            </a:blipFill>
          </p:spPr>
          <p:txBody>
            <a:bodyPr wrap="square" lIns="0" tIns="0" rIns="0" bIns="0" rtlCol="0"/>
            <a:lstStyle/>
            <a:p>
              <a:endParaRPr/>
            </a:p>
          </p:txBody>
        </p:sp>
        <p:sp>
          <p:nvSpPr>
            <p:cNvPr id="59" name="object 43"/>
            <p:cNvSpPr/>
            <p:nvPr/>
          </p:nvSpPr>
          <p:spPr>
            <a:xfrm>
              <a:off x="4076700" y="4957571"/>
              <a:ext cx="70103" cy="73151"/>
            </a:xfrm>
            <a:prstGeom prst="rect">
              <a:avLst/>
            </a:prstGeom>
            <a:blipFill>
              <a:blip r:embed="rId12" cstate="print"/>
              <a:stretch>
                <a:fillRect/>
              </a:stretch>
            </a:blipFill>
          </p:spPr>
          <p:txBody>
            <a:bodyPr wrap="square" lIns="0" tIns="0" rIns="0" bIns="0" rtlCol="0"/>
            <a:lstStyle/>
            <a:p>
              <a:endParaRPr/>
            </a:p>
          </p:txBody>
        </p:sp>
        <p:sp>
          <p:nvSpPr>
            <p:cNvPr id="60" name="object 44"/>
            <p:cNvSpPr/>
            <p:nvPr/>
          </p:nvSpPr>
          <p:spPr>
            <a:xfrm>
              <a:off x="3985259" y="4677155"/>
              <a:ext cx="70103" cy="76199"/>
            </a:xfrm>
            <a:prstGeom prst="rect">
              <a:avLst/>
            </a:prstGeom>
            <a:blipFill>
              <a:blip r:embed="rId10" cstate="print"/>
              <a:stretch>
                <a:fillRect/>
              </a:stretch>
            </a:blipFill>
          </p:spPr>
          <p:txBody>
            <a:bodyPr wrap="square" lIns="0" tIns="0" rIns="0" bIns="0" rtlCol="0"/>
            <a:lstStyle/>
            <a:p>
              <a:endParaRPr/>
            </a:p>
          </p:txBody>
        </p:sp>
        <p:sp>
          <p:nvSpPr>
            <p:cNvPr id="61" name="object 45"/>
            <p:cNvSpPr/>
            <p:nvPr/>
          </p:nvSpPr>
          <p:spPr>
            <a:xfrm>
              <a:off x="3823715" y="4570476"/>
              <a:ext cx="70103" cy="73151"/>
            </a:xfrm>
            <a:prstGeom prst="rect">
              <a:avLst/>
            </a:prstGeom>
            <a:blipFill>
              <a:blip r:embed="rId5" cstate="print"/>
              <a:stretch>
                <a:fillRect/>
              </a:stretch>
            </a:blipFill>
          </p:spPr>
          <p:txBody>
            <a:bodyPr wrap="square" lIns="0" tIns="0" rIns="0" bIns="0" rtlCol="0"/>
            <a:lstStyle/>
            <a:p>
              <a:endParaRPr/>
            </a:p>
          </p:txBody>
        </p:sp>
        <p:sp>
          <p:nvSpPr>
            <p:cNvPr id="63" name="object 46"/>
            <p:cNvSpPr/>
            <p:nvPr/>
          </p:nvSpPr>
          <p:spPr>
            <a:xfrm>
              <a:off x="3845052" y="4945379"/>
              <a:ext cx="70103" cy="73151"/>
            </a:xfrm>
            <a:prstGeom prst="rect">
              <a:avLst/>
            </a:prstGeom>
            <a:blipFill>
              <a:blip r:embed="rId13" cstate="print"/>
              <a:stretch>
                <a:fillRect/>
              </a:stretch>
            </a:blipFill>
          </p:spPr>
          <p:txBody>
            <a:bodyPr wrap="square" lIns="0" tIns="0" rIns="0" bIns="0" rtlCol="0"/>
            <a:lstStyle/>
            <a:p>
              <a:endParaRPr/>
            </a:p>
          </p:txBody>
        </p:sp>
        <p:sp>
          <p:nvSpPr>
            <p:cNvPr id="64" name="object 47"/>
            <p:cNvSpPr/>
            <p:nvPr/>
          </p:nvSpPr>
          <p:spPr>
            <a:xfrm>
              <a:off x="4396739" y="4981955"/>
              <a:ext cx="70103" cy="73151"/>
            </a:xfrm>
            <a:prstGeom prst="rect">
              <a:avLst/>
            </a:prstGeom>
            <a:blipFill>
              <a:blip r:embed="rId6" cstate="print"/>
              <a:stretch>
                <a:fillRect/>
              </a:stretch>
            </a:blipFill>
          </p:spPr>
          <p:txBody>
            <a:bodyPr wrap="square" lIns="0" tIns="0" rIns="0" bIns="0" rtlCol="0"/>
            <a:lstStyle/>
            <a:p>
              <a:endParaRPr/>
            </a:p>
          </p:txBody>
        </p:sp>
        <p:sp>
          <p:nvSpPr>
            <p:cNvPr id="65" name="object 48"/>
            <p:cNvSpPr/>
            <p:nvPr/>
          </p:nvSpPr>
          <p:spPr>
            <a:xfrm>
              <a:off x="4479035" y="4701539"/>
              <a:ext cx="70103" cy="76199"/>
            </a:xfrm>
            <a:prstGeom prst="rect">
              <a:avLst/>
            </a:prstGeom>
            <a:blipFill>
              <a:blip r:embed="rId10" cstate="print"/>
              <a:stretch>
                <a:fillRect/>
              </a:stretch>
            </a:blipFill>
          </p:spPr>
          <p:txBody>
            <a:bodyPr wrap="square" lIns="0" tIns="0" rIns="0" bIns="0" rtlCol="0"/>
            <a:lstStyle/>
            <a:p>
              <a:endParaRPr/>
            </a:p>
          </p:txBody>
        </p:sp>
        <p:sp>
          <p:nvSpPr>
            <p:cNvPr id="73" name="object 49"/>
            <p:cNvSpPr/>
            <p:nvPr/>
          </p:nvSpPr>
          <p:spPr>
            <a:xfrm>
              <a:off x="4558283" y="4424171"/>
              <a:ext cx="70103" cy="73151"/>
            </a:xfrm>
            <a:prstGeom prst="rect">
              <a:avLst/>
            </a:prstGeom>
            <a:blipFill>
              <a:blip r:embed="rId6" cstate="print"/>
              <a:stretch>
                <a:fillRect/>
              </a:stretch>
            </a:blipFill>
          </p:spPr>
          <p:txBody>
            <a:bodyPr wrap="square" lIns="0" tIns="0" rIns="0" bIns="0" rtlCol="0"/>
            <a:lstStyle/>
            <a:p>
              <a:endParaRPr/>
            </a:p>
          </p:txBody>
        </p:sp>
        <p:sp>
          <p:nvSpPr>
            <p:cNvPr id="74" name="object 50"/>
            <p:cNvSpPr/>
            <p:nvPr/>
          </p:nvSpPr>
          <p:spPr>
            <a:xfrm>
              <a:off x="4698491" y="4619244"/>
              <a:ext cx="70103" cy="73151"/>
            </a:xfrm>
            <a:prstGeom prst="rect">
              <a:avLst/>
            </a:prstGeom>
            <a:blipFill>
              <a:blip r:embed="rId7" cstate="print"/>
              <a:stretch>
                <a:fillRect/>
              </a:stretch>
            </a:blipFill>
          </p:spPr>
          <p:txBody>
            <a:bodyPr wrap="square" lIns="0" tIns="0" rIns="0" bIns="0" rtlCol="0"/>
            <a:lstStyle/>
            <a:p>
              <a:endParaRPr/>
            </a:p>
          </p:txBody>
        </p:sp>
        <p:sp>
          <p:nvSpPr>
            <p:cNvPr id="75" name="object 51"/>
            <p:cNvSpPr/>
            <p:nvPr/>
          </p:nvSpPr>
          <p:spPr>
            <a:xfrm>
              <a:off x="4686300" y="4326635"/>
              <a:ext cx="70103" cy="73151"/>
            </a:xfrm>
            <a:prstGeom prst="rect">
              <a:avLst/>
            </a:prstGeom>
            <a:blipFill>
              <a:blip r:embed="rId5" cstate="print"/>
              <a:stretch>
                <a:fillRect/>
              </a:stretch>
            </a:blipFill>
          </p:spPr>
          <p:txBody>
            <a:bodyPr wrap="square" lIns="0" tIns="0" rIns="0" bIns="0" rtlCol="0"/>
            <a:lstStyle/>
            <a:p>
              <a:endParaRPr/>
            </a:p>
          </p:txBody>
        </p:sp>
        <p:sp>
          <p:nvSpPr>
            <p:cNvPr id="76" name="object 52"/>
            <p:cNvSpPr/>
            <p:nvPr/>
          </p:nvSpPr>
          <p:spPr>
            <a:xfrm>
              <a:off x="2674620" y="2955035"/>
              <a:ext cx="70103" cy="76200"/>
            </a:xfrm>
            <a:prstGeom prst="rect">
              <a:avLst/>
            </a:prstGeom>
            <a:blipFill>
              <a:blip r:embed="rId8" cstate="print"/>
              <a:stretch>
                <a:fillRect/>
              </a:stretch>
            </a:blipFill>
          </p:spPr>
          <p:txBody>
            <a:bodyPr wrap="square" lIns="0" tIns="0" rIns="0" bIns="0" rtlCol="0"/>
            <a:lstStyle/>
            <a:p>
              <a:endParaRPr/>
            </a:p>
          </p:txBody>
        </p:sp>
        <p:sp>
          <p:nvSpPr>
            <p:cNvPr id="77" name="object 53"/>
            <p:cNvSpPr/>
            <p:nvPr/>
          </p:nvSpPr>
          <p:spPr>
            <a:xfrm>
              <a:off x="4881371" y="4229100"/>
              <a:ext cx="70103" cy="73151"/>
            </a:xfrm>
            <a:prstGeom prst="rect">
              <a:avLst/>
            </a:prstGeom>
            <a:blipFill>
              <a:blip r:embed="rId12" cstate="print"/>
              <a:stretch>
                <a:fillRect/>
              </a:stretch>
            </a:blipFill>
          </p:spPr>
          <p:txBody>
            <a:bodyPr wrap="square" lIns="0" tIns="0" rIns="0" bIns="0" rtlCol="0"/>
            <a:lstStyle/>
            <a:p>
              <a:endParaRPr/>
            </a:p>
          </p:txBody>
        </p:sp>
        <p:sp>
          <p:nvSpPr>
            <p:cNvPr id="78" name="object 54"/>
            <p:cNvSpPr/>
            <p:nvPr/>
          </p:nvSpPr>
          <p:spPr>
            <a:xfrm>
              <a:off x="2833116" y="3113531"/>
              <a:ext cx="70103" cy="73151"/>
            </a:xfrm>
            <a:prstGeom prst="rect">
              <a:avLst/>
            </a:prstGeom>
            <a:blipFill>
              <a:blip r:embed="rId5" cstate="print"/>
              <a:stretch>
                <a:fillRect/>
              </a:stretch>
            </a:blipFill>
          </p:spPr>
          <p:txBody>
            <a:bodyPr wrap="square" lIns="0" tIns="0" rIns="0" bIns="0" rtlCol="0"/>
            <a:lstStyle/>
            <a:p>
              <a:endParaRPr/>
            </a:p>
          </p:txBody>
        </p:sp>
        <p:sp>
          <p:nvSpPr>
            <p:cNvPr id="79" name="object 55"/>
            <p:cNvSpPr/>
            <p:nvPr/>
          </p:nvSpPr>
          <p:spPr>
            <a:xfrm>
              <a:off x="4777739" y="4049267"/>
              <a:ext cx="70103" cy="73151"/>
            </a:xfrm>
            <a:prstGeom prst="rect">
              <a:avLst/>
            </a:prstGeom>
            <a:blipFill>
              <a:blip r:embed="rId5" cstate="print"/>
              <a:stretch>
                <a:fillRect/>
              </a:stretch>
            </a:blipFill>
          </p:spPr>
          <p:txBody>
            <a:bodyPr wrap="square" lIns="0" tIns="0" rIns="0" bIns="0" rtlCol="0"/>
            <a:lstStyle/>
            <a:p>
              <a:endParaRPr/>
            </a:p>
          </p:txBody>
        </p:sp>
        <p:sp>
          <p:nvSpPr>
            <p:cNvPr id="80" name="object 56"/>
            <p:cNvSpPr/>
            <p:nvPr/>
          </p:nvSpPr>
          <p:spPr>
            <a:xfrm>
              <a:off x="2019300" y="3247644"/>
              <a:ext cx="70103" cy="73151"/>
            </a:xfrm>
            <a:prstGeom prst="rect">
              <a:avLst/>
            </a:prstGeom>
            <a:blipFill>
              <a:blip r:embed="rId6" cstate="print"/>
              <a:stretch>
                <a:fillRect/>
              </a:stretch>
            </a:blipFill>
          </p:spPr>
          <p:txBody>
            <a:bodyPr wrap="square" lIns="0" tIns="0" rIns="0" bIns="0" rtlCol="0"/>
            <a:lstStyle/>
            <a:p>
              <a:endParaRPr/>
            </a:p>
          </p:txBody>
        </p:sp>
        <p:sp>
          <p:nvSpPr>
            <p:cNvPr id="81" name="object 57"/>
            <p:cNvSpPr/>
            <p:nvPr/>
          </p:nvSpPr>
          <p:spPr>
            <a:xfrm>
              <a:off x="1891284" y="3634739"/>
              <a:ext cx="70103" cy="73151"/>
            </a:xfrm>
            <a:prstGeom prst="rect">
              <a:avLst/>
            </a:prstGeom>
            <a:blipFill>
              <a:blip r:embed="rId5" cstate="print"/>
              <a:stretch>
                <a:fillRect/>
              </a:stretch>
            </a:blipFill>
          </p:spPr>
          <p:txBody>
            <a:bodyPr wrap="square" lIns="0" tIns="0" rIns="0" bIns="0" rtlCol="0"/>
            <a:lstStyle/>
            <a:p>
              <a:endParaRPr/>
            </a:p>
          </p:txBody>
        </p:sp>
        <p:sp>
          <p:nvSpPr>
            <p:cNvPr id="82" name="object 58"/>
            <p:cNvSpPr/>
            <p:nvPr/>
          </p:nvSpPr>
          <p:spPr>
            <a:xfrm>
              <a:off x="1702307" y="4677155"/>
              <a:ext cx="67055" cy="67055"/>
            </a:xfrm>
            <a:prstGeom prst="rect">
              <a:avLst/>
            </a:prstGeom>
            <a:blipFill>
              <a:blip r:embed="rId14" cstate="print"/>
              <a:stretch>
                <a:fillRect/>
              </a:stretch>
            </a:blipFill>
          </p:spPr>
          <p:txBody>
            <a:bodyPr wrap="square" lIns="0" tIns="0" rIns="0" bIns="0" rtlCol="0"/>
            <a:lstStyle/>
            <a:p>
              <a:endParaRPr/>
            </a:p>
          </p:txBody>
        </p:sp>
        <p:sp>
          <p:nvSpPr>
            <p:cNvPr id="83" name="object 59"/>
            <p:cNvSpPr/>
            <p:nvPr/>
          </p:nvSpPr>
          <p:spPr>
            <a:xfrm>
              <a:off x="3823715" y="4762500"/>
              <a:ext cx="70103" cy="73151"/>
            </a:xfrm>
            <a:prstGeom prst="rect">
              <a:avLst/>
            </a:prstGeom>
            <a:blipFill>
              <a:blip r:embed="rId6" cstate="print"/>
              <a:stretch>
                <a:fillRect/>
              </a:stretch>
            </a:blip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2" name="Rectangle 1"/>
              <p:cNvSpPr/>
              <p:nvPr/>
            </p:nvSpPr>
            <p:spPr>
              <a:xfrm>
                <a:off x="5914346" y="3392460"/>
                <a:ext cx="696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𝑓</m:t>
                      </m:r>
                      <m:r>
                        <a:rPr lang="en-US" i="1">
                          <a:latin typeface="Cambria Math" charset="0"/>
                        </a:rPr>
                        <m:t>(</m:t>
                      </m:r>
                      <m:r>
                        <a:rPr lang="en-US" b="1" i="1">
                          <a:latin typeface="Cambria Math" charset="0"/>
                        </a:rPr>
                        <m:t>𝒙</m:t>
                      </m:r>
                      <m:r>
                        <a:rPr lang="en-US" i="1">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914346" y="3392460"/>
                <a:ext cx="696344" cy="369332"/>
              </a:xfrm>
              <a:prstGeom prst="rect">
                <a:avLst/>
              </a:prstGeom>
              <a:blipFill rotWithShape="0">
                <a:blip r:embed="rId15"/>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1339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674" y="1474003"/>
            <a:ext cx="4660900" cy="4940300"/>
          </a:xfrm>
          <a:prstGeom prst="rect">
            <a:avLst/>
          </a:prstGeom>
        </p:spPr>
      </p:pic>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374754" y="832857"/>
            <a:ext cx="11802255"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The Extreme Cases of Bias and Variance </a:t>
            </a:r>
            <a:r>
              <a:rPr lang="en-US" sz="4000">
                <a:solidFill>
                  <a:srgbClr val="434343"/>
                </a:solidFill>
              </a:rPr>
              <a:t>- Under-fitting</a:t>
            </a:r>
            <a:endParaRPr sz="4000" dirty="0">
              <a:solidFill>
                <a:srgbClr val="434343"/>
              </a:solidFill>
            </a:endParaRPr>
          </a:p>
        </p:txBody>
      </p:sp>
      <p:sp>
        <p:nvSpPr>
          <p:cNvPr id="67" name="Google Shape;88;p12"/>
          <p:cNvSpPr txBox="1"/>
          <p:nvPr/>
        </p:nvSpPr>
        <p:spPr>
          <a:xfrm>
            <a:off x="10004259" y="625438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John A. </a:t>
            </a:r>
            <a:r>
              <a:rPr lang="en-US" sz="1000" dirty="0" err="1">
                <a:solidFill>
                  <a:srgbClr val="999999"/>
                </a:solidFill>
              </a:rPr>
              <a:t>Bullinaria</a:t>
            </a:r>
            <a:endParaRPr lang="en-US" sz="1000" dirty="0">
              <a:solidFill>
                <a:srgbClr val="999999"/>
              </a:solidFill>
            </a:endParaRPr>
          </a:p>
          <a:p>
            <a:endParaRPr sz="1000" dirty="0">
              <a:solidFill>
                <a:srgbClr val="999999"/>
              </a:solidFill>
            </a:endParaRPr>
          </a:p>
        </p:txBody>
      </p:sp>
      <p:sp>
        <p:nvSpPr>
          <p:cNvPr id="2" name="TextBox 1"/>
          <p:cNvSpPr txBox="1"/>
          <p:nvPr/>
        </p:nvSpPr>
        <p:spPr>
          <a:xfrm>
            <a:off x="374754" y="1587564"/>
            <a:ext cx="7030387" cy="646331"/>
          </a:xfrm>
          <a:prstGeom prst="rect">
            <a:avLst/>
          </a:prstGeom>
          <a:noFill/>
        </p:spPr>
        <p:txBody>
          <a:bodyPr wrap="square" rtlCol="0">
            <a:spAutoFit/>
          </a:bodyPr>
          <a:lstStyle/>
          <a:p>
            <a:r>
              <a:rPr lang="en-US" dirty="0"/>
              <a:t>A good way to understand the concepts of bias and variance is by considering the two extreme cases of what a neural network might learn.</a:t>
            </a:r>
          </a:p>
        </p:txBody>
      </p:sp>
      <mc:AlternateContent xmlns:mc="http://schemas.openxmlformats.org/markup-compatibility/2006" xmlns:a14="http://schemas.microsoft.com/office/drawing/2010/main">
        <mc:Choice Requires="a14">
          <p:sp>
            <p:nvSpPr>
              <p:cNvPr id="15" name="TextBox 14"/>
              <p:cNvSpPr txBox="1"/>
              <p:nvPr/>
            </p:nvSpPr>
            <p:spPr>
              <a:xfrm>
                <a:off x="381932" y="2695816"/>
                <a:ext cx="6805534" cy="651397"/>
              </a:xfrm>
              <a:prstGeom prst="rect">
                <a:avLst/>
              </a:prstGeom>
              <a:noFill/>
            </p:spPr>
            <p:txBody>
              <a:bodyPr wrap="square" rtlCol="0">
                <a:spAutoFit/>
              </a:bodyPr>
              <a:lstStyle/>
              <a:p>
                <a:r>
                  <a:rPr lang="en-US" dirty="0"/>
                  <a:t>Suppose the neural network is lazy and just produces the same constant output whatever training data we give it, i.e. </a:t>
                </a:r>
                <a14:m>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r>
                      <a:rPr lang="en-US"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i="1">
                        <a:latin typeface="Cambria Math" charset="0"/>
                        <a:ea typeface="Cambria Math" charset="0"/>
                        <a:cs typeface="Cambria Math" charset="0"/>
                      </a:rPr>
                      <m:t>)</m:t>
                    </m:r>
                  </m:oMath>
                </a14:m>
                <a:r>
                  <a:rPr lang="en-US" dirty="0"/>
                  <a:t>=c, then</a:t>
                </a:r>
              </a:p>
            </p:txBody>
          </p:sp>
        </mc:Choice>
        <mc:Fallback xmlns="">
          <p:sp>
            <p:nvSpPr>
              <p:cNvPr id="15" name="TextBox 14"/>
              <p:cNvSpPr txBox="1">
                <a:spLocks noRot="1" noChangeAspect="1" noMove="1" noResize="1" noEditPoints="1" noAdjustHandles="1" noChangeArrowheads="1" noChangeShapeType="1" noTextEdit="1"/>
              </p:cNvSpPr>
              <p:nvPr/>
            </p:nvSpPr>
            <p:spPr>
              <a:xfrm>
                <a:off x="381932" y="2695816"/>
                <a:ext cx="6805534" cy="651397"/>
              </a:xfrm>
              <a:prstGeom prst="rect">
                <a:avLst/>
              </a:prstGeom>
              <a:blipFill rotWithShape="0">
                <a:blip r:embed="rId4"/>
                <a:stretch>
                  <a:fillRect l="-806" t="-4673" b="-14019"/>
                </a:stretch>
              </a:blipFill>
            </p:spPr>
            <p:txBody>
              <a:bodyPr/>
              <a:lstStyle/>
              <a:p>
                <a:r>
                  <a:rPr lang="en-US">
                    <a:noFill/>
                  </a:rPr>
                  <a:t> </a:t>
                </a:r>
              </a:p>
            </p:txBody>
          </p:sp>
        </mc:Fallback>
      </mc:AlternateContent>
      <p:grpSp>
        <p:nvGrpSpPr>
          <p:cNvPr id="7" name="Group 6"/>
          <p:cNvGrpSpPr/>
          <p:nvPr/>
        </p:nvGrpSpPr>
        <p:grpSpPr>
          <a:xfrm>
            <a:off x="374754" y="3805654"/>
            <a:ext cx="4908873" cy="982974"/>
            <a:chOff x="374754" y="3805654"/>
            <a:chExt cx="4908873" cy="982974"/>
          </a:xfrm>
        </p:grpSpPr>
        <mc:AlternateContent xmlns:mc="http://schemas.openxmlformats.org/markup-compatibility/2006" xmlns:a14="http://schemas.microsoft.com/office/drawing/2010/main">
          <mc:Choice Requires="a14">
            <p:sp>
              <p:nvSpPr>
                <p:cNvPr id="28" name="TextBox 27"/>
                <p:cNvSpPr txBox="1"/>
                <p:nvPr/>
              </p:nvSpPr>
              <p:spPr>
                <a:xfrm>
                  <a:off x="374754" y="3880604"/>
                  <a:ext cx="10428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ea typeface="Cambria Math" charset="0"/>
                            <a:cs typeface="Cambria Math" charset="0"/>
                          </a:rPr>
                          <m:t>=</m:t>
                        </m:r>
                      </m:oMath>
                    </m:oMathPara>
                  </a14:m>
                  <a:endParaRPr lang="en-US" b="1" dirty="0">
                    <a:ea typeface="Cambria Math" charset="0"/>
                    <a:cs typeface="Cambria Math"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74754" y="3880604"/>
                  <a:ext cx="1042850" cy="276999"/>
                </a:xfrm>
                <a:prstGeom prst="rect">
                  <a:avLst/>
                </a:prstGeom>
                <a:blipFill rotWithShape="0">
                  <a:blip r:embed="rId5"/>
                  <a:stretch>
                    <a:fillRect l="-4651" r="-1744"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425198" y="3805654"/>
                  <a:ext cx="3858429"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r>
                                  <a:rPr lang="en-US" b="0" i="1" smtClean="0">
                                    <a:latin typeface="Cambria Math" charset="0"/>
                                  </a:rPr>
                                  <m:t>−</m:t>
                                </m:r>
                                <m:bar>
                                  <m:barPr>
                                    <m:pos m:val="top"/>
                                    <m:ctrlPr>
                                      <a:rPr lang="en-US" i="1">
                                        <a:latin typeface="Cambria Math" panose="02040503050406030204" pitchFamily="18" charset="0"/>
                                      </a:rPr>
                                    </m:ctrlPr>
                                  </m:barPr>
                                  <m:e>
                                    <m:r>
                                      <a:rPr lang="en-US" i="1">
                                        <a:latin typeface="Cambria Math" charset="0"/>
                                      </a:rPr>
                                      <m:t>𝑔</m:t>
                                    </m:r>
                                  </m:e>
                                </m:bar>
                                <m:d>
                                  <m:dPr>
                                    <m:ctrlPr>
                                      <a:rPr lang="en-US" b="1" i="1">
                                        <a:latin typeface="Cambria Math" panose="02040503050406030204" pitchFamily="18" charset="0"/>
                                      </a:rPr>
                                    </m:ctrlPr>
                                  </m:dPr>
                                  <m:e>
                                    <m:r>
                                      <a:rPr lang="en-US" b="1" i="1">
                                        <a:latin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panose="02040503050406030204" pitchFamily="18" charset="0"/>
                                    <a:ea typeface="Cambria Math" charset="0"/>
                                    <a:cs typeface="Cambria Math" charset="0"/>
                                  </a:rPr>
                                </m:ctrlPr>
                              </m:sSupPr>
                              <m:e>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bar>
                          <m:barPr>
                            <m:pos m:val="top"/>
                            <m:ctrlPr>
                              <a:rPr lang="en-US" i="1">
                                <a:latin typeface="Cambria Math" panose="02040503050406030204" pitchFamily="18" charset="0"/>
                              </a:rPr>
                            </m:ctrlPr>
                          </m:barPr>
                          <m:e>
                            <m:r>
                              <a:rPr lang="en-US" i="1">
                                <a:latin typeface="Cambria Math" charset="0"/>
                              </a:rPr>
                              <m:t>𝑔</m:t>
                            </m:r>
                          </m:e>
                        </m:bar>
                        <m:sSup>
                          <m:sSupPr>
                            <m:ctrlPr>
                              <a:rPr lang="en-US"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25198" y="3805654"/>
                  <a:ext cx="3858429" cy="367345"/>
                </a:xfrm>
                <a:prstGeom prst="rect">
                  <a:avLst/>
                </a:prstGeom>
                <a:blipFill rotWithShape="0">
                  <a:blip r:embed="rId6"/>
                  <a:stretch>
                    <a:fillRect r="-158" b="-2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87954" y="4196116"/>
                  <a:ext cx="28815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r>
                                  <a:rPr lang="en-US" b="0" i="1" smtClean="0">
                                    <a:latin typeface="Cambria Math" charset="0"/>
                                  </a:rPr>
                                  <m:t>−</m:t>
                                </m:r>
                                <m:r>
                                  <a:rPr lang="en-US" i="1" smtClean="0">
                                    <a:latin typeface="Cambria Math" charset="0"/>
                                  </a:rPr>
                                  <m:t>𝑐</m:t>
                                </m:r>
                              </m:e>
                            </m:d>
                          </m:e>
                          <m:sup>
                            <m:r>
                              <a:rPr lang="en-US" b="0" i="1" smtClean="0">
                                <a:latin typeface="Cambria Math" charset="0"/>
                              </a:rPr>
                              <m:t>2</m:t>
                            </m:r>
                          </m:sup>
                        </m:sSup>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p>
                              <m:sSupPr>
                                <m:ctrlPr>
                                  <a:rPr lang="en-US" b="1" i="1" smtClean="0">
                                    <a:latin typeface="Cambria Math" panose="02040503050406030204" pitchFamily="18" charset="0"/>
                                    <a:ea typeface="Cambria Math" charset="0"/>
                                    <a:cs typeface="Cambria Math" charset="0"/>
                                  </a:rPr>
                                </m:ctrlPr>
                              </m:sSupPr>
                              <m:e>
                                <m:r>
                                  <a:rPr lang="en-US" b="1" i="1" smtClean="0">
                                    <a:latin typeface="Cambria Math" charset="0"/>
                                    <a:ea typeface="Cambria Math" charset="0"/>
                                    <a:cs typeface="Cambria Math" charset="0"/>
                                  </a:rPr>
                                  <m:t>𝒄</m:t>
                                </m:r>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sSup>
                          <m:sSupPr>
                            <m:ctrlPr>
                              <a:rPr lang="en-US" i="1" smtClean="0">
                                <a:latin typeface="Cambria Math" panose="02040503050406030204" pitchFamily="18" charset="0"/>
                              </a:rPr>
                            </m:ctrlPr>
                          </m:sSupPr>
                          <m:e>
                            <m:r>
                              <a:rPr lang="en-US" b="1" i="1" smtClean="0">
                                <a:latin typeface="Cambria Math" charset="0"/>
                              </a:rPr>
                              <m:t>𝒄</m:t>
                            </m:r>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87954" y="4196116"/>
                  <a:ext cx="2881558" cy="276999"/>
                </a:xfrm>
                <a:prstGeom prst="rect">
                  <a:avLst/>
                </a:prstGeom>
                <a:blipFill rotWithShape="0">
                  <a:blip r:embed="rId7"/>
                  <a:stretch>
                    <a:fillRect l="-423" t="-4348" r="-211"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87954" y="4511629"/>
                  <a:ext cx="18398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r>
                                  <a:rPr lang="en-US" b="0" i="1" smtClean="0">
                                    <a:latin typeface="Cambria Math" charset="0"/>
                                  </a:rPr>
                                  <m:t>−</m:t>
                                </m:r>
                                <m:r>
                                  <a:rPr lang="en-US" i="1" smtClean="0">
                                    <a:latin typeface="Cambria Math" charset="0"/>
                                  </a:rPr>
                                  <m:t>𝑐</m:t>
                                </m:r>
                              </m:e>
                            </m:d>
                          </m:e>
                          <m:sup>
                            <m:r>
                              <a:rPr lang="en-US" b="0" i="1" smtClean="0">
                                <a:latin typeface="Cambria Math" charset="0"/>
                              </a:rPr>
                              <m:t>2</m:t>
                            </m:r>
                          </m:sup>
                        </m:sSup>
                        <m:r>
                          <a:rPr lang="en-US" b="0" i="1" smtClean="0">
                            <a:latin typeface="Cambria Math" charset="0"/>
                          </a:rPr>
                          <m:t>+0</m:t>
                        </m:r>
                      </m:oMath>
                    </m:oMathPara>
                  </a14:m>
                  <a:endParaRPr lang="en-US" b="1" dirty="0">
                    <a:ea typeface="Cambria Math" charset="0"/>
                    <a:cs typeface="Cambria Math"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87954" y="4511629"/>
                  <a:ext cx="1839863" cy="276999"/>
                </a:xfrm>
                <a:prstGeom prst="rect">
                  <a:avLst/>
                </a:prstGeom>
                <a:blipFill rotWithShape="0">
                  <a:blip r:embed="rId8"/>
                  <a:stretch>
                    <a:fillRect l="-993" t="-4348" r="-2318" b="-32609"/>
                  </a:stretch>
                </a:blipFill>
              </p:spPr>
              <p:txBody>
                <a:bodyPr/>
                <a:lstStyle/>
                <a:p>
                  <a:r>
                    <a:rPr lang="en-US">
                      <a:noFill/>
                    </a:rPr>
                    <a:t> </a:t>
                  </a:r>
                </a:p>
              </p:txBody>
            </p:sp>
          </mc:Fallback>
        </mc:AlternateContent>
      </p:grpSp>
      <p:sp>
        <p:nvSpPr>
          <p:cNvPr id="16" name="TextBox 15"/>
          <p:cNvSpPr txBox="1"/>
          <p:nvPr/>
        </p:nvSpPr>
        <p:spPr>
          <a:xfrm>
            <a:off x="374754" y="5239781"/>
            <a:ext cx="6460761" cy="923330"/>
          </a:xfrm>
          <a:prstGeom prst="rect">
            <a:avLst/>
          </a:prstGeom>
          <a:noFill/>
        </p:spPr>
        <p:txBody>
          <a:bodyPr wrap="square" rtlCol="0">
            <a:spAutoFit/>
          </a:bodyPr>
          <a:lstStyle/>
          <a:p>
            <a:r>
              <a:rPr lang="en-US" dirty="0"/>
              <a:t>In this case the variance term will be zero, but the bias will be large, because the network has made no attempt to fit the data. We say we have extreme under-fitting</a:t>
            </a:r>
          </a:p>
        </p:txBody>
      </p:sp>
      <p:sp>
        <p:nvSpPr>
          <p:cNvPr id="10" name="Rectangle 9"/>
          <p:cNvSpPr/>
          <p:nvPr/>
        </p:nvSpPr>
        <p:spPr>
          <a:xfrm>
            <a:off x="7570033" y="1693889"/>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615215" y="4939978"/>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37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374754" y="832857"/>
            <a:ext cx="11802255"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The Extreme Cases of Bias and Variance - Over-fitting</a:t>
            </a:r>
            <a:endParaRPr sz="4000" dirty="0">
              <a:solidFill>
                <a:srgbClr val="434343"/>
              </a:solidFill>
            </a:endParaRPr>
          </a:p>
        </p:txBody>
      </p:sp>
      <p:sp>
        <p:nvSpPr>
          <p:cNvPr id="67" name="Google Shape;88;p12"/>
          <p:cNvSpPr txBox="1"/>
          <p:nvPr/>
        </p:nvSpPr>
        <p:spPr>
          <a:xfrm>
            <a:off x="10004259" y="6254388"/>
            <a:ext cx="2172751" cy="36206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motivation: John A. </a:t>
            </a:r>
            <a:r>
              <a:rPr lang="en-US" sz="1000" dirty="0" err="1">
                <a:solidFill>
                  <a:srgbClr val="999999"/>
                </a:solidFill>
              </a:rPr>
              <a:t>Bullinaria</a:t>
            </a:r>
            <a:endParaRPr lang="en-US" sz="1000" dirty="0">
              <a:solidFill>
                <a:srgbClr val="999999"/>
              </a:solidFill>
            </a:endParaRPr>
          </a:p>
          <a:p>
            <a:endParaRPr sz="1000" dirty="0">
              <a:solidFill>
                <a:srgbClr val="999999"/>
              </a:solidFill>
            </a:endParaRPr>
          </a:p>
        </p:txBody>
      </p:sp>
      <mc:AlternateContent xmlns:mc="http://schemas.openxmlformats.org/markup-compatibility/2006" xmlns:a14="http://schemas.microsoft.com/office/drawing/2010/main">
        <mc:Choice Requires="a14">
          <p:sp>
            <p:nvSpPr>
              <p:cNvPr id="2" name="TextBox 1"/>
              <p:cNvSpPr txBox="1"/>
              <p:nvPr/>
            </p:nvSpPr>
            <p:spPr>
              <a:xfrm>
                <a:off x="374754" y="1587564"/>
                <a:ext cx="7030387" cy="928396"/>
              </a:xfrm>
              <a:prstGeom prst="rect">
                <a:avLst/>
              </a:prstGeom>
              <a:noFill/>
            </p:spPr>
            <p:txBody>
              <a:bodyPr wrap="square" rtlCol="0">
                <a:spAutoFit/>
              </a:bodyPr>
              <a:lstStyle/>
              <a:p>
                <a:r>
                  <a:rPr lang="en-US" dirty="0"/>
                  <a:t>On the other hand, suppose the neural network is very hard working and makes sure that it exactly fits every data point, i.e. </a:t>
                </a:r>
                <a14:m>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r>
                      <a:rPr lang="en-US" b="1"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𝑓</m:t>
                    </m:r>
                    <m:d>
                      <m:dPr>
                        <m:ctrlPr>
                          <a:rPr lang="en-US" b="0" i="1" smtClean="0">
                            <a:latin typeface="Cambria Math" panose="02040503050406030204" pitchFamily="18" charset="0"/>
                            <a:ea typeface="Cambria Math" charset="0"/>
                            <a:cs typeface="Cambria Math" charset="0"/>
                          </a:rPr>
                        </m:ctrlPr>
                      </m:dPr>
                      <m:e>
                        <m:r>
                          <a:rPr lang="en-US" b="1" i="1" smtClean="0">
                            <a:latin typeface="Cambria Math" charset="0"/>
                            <a:ea typeface="Cambria Math" charset="0"/>
                            <a:cs typeface="Cambria Math" charset="0"/>
                          </a:rPr>
                          <m:t>𝒙</m:t>
                        </m:r>
                      </m:e>
                    </m:d>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𝜀</m:t>
                    </m:r>
                  </m:oMath>
                </a14:m>
                <a:r>
                  <a:rPr lang="en-US" dirty="0"/>
                  <a:t>, then, </a:t>
                </a:r>
                <a14:m>
                  <m:oMath xmlns:m="http://schemas.openxmlformats.org/officeDocument/2006/math">
                    <m:bar>
                      <m:barPr>
                        <m:pos m:val="top"/>
                        <m:ctrlPr>
                          <a:rPr lang="en-US" i="1">
                            <a:latin typeface="Cambria Math" panose="02040503050406030204" pitchFamily="18" charset="0"/>
                          </a:rPr>
                        </m:ctrlPr>
                      </m:barPr>
                      <m:e>
                        <m:r>
                          <a:rPr lang="en-US" i="1">
                            <a:latin typeface="Cambria Math" charset="0"/>
                          </a:rPr>
                          <m:t>𝑔</m:t>
                        </m:r>
                      </m:e>
                    </m:bar>
                    <m:d>
                      <m:dPr>
                        <m:ctrlPr>
                          <a:rPr lang="en-US" b="1" i="1">
                            <a:latin typeface="Cambria Math" panose="02040503050406030204" pitchFamily="18" charset="0"/>
                          </a:rPr>
                        </m:ctrlPr>
                      </m:dPr>
                      <m:e>
                        <m:r>
                          <a:rPr lang="en-US" b="1" i="1">
                            <a:latin typeface="Cambria Math" charset="0"/>
                          </a:rPr>
                          <m:t>𝒙</m:t>
                        </m:r>
                      </m:e>
                    </m:d>
                    <m:r>
                      <a:rPr lang="en-US" b="1" i="1" smtClean="0">
                        <a:latin typeface="Cambria Math" charset="0"/>
                      </a:rPr>
                      <m:t>=</m:t>
                    </m:r>
                    <m:sSub>
                      <m:sSubPr>
                        <m:ctrlPr>
                          <a:rPr lang="en-US" b="1" i="1" smtClean="0">
                            <a:latin typeface="Cambria Math" panose="02040503050406030204" pitchFamily="18" charset="0"/>
                          </a:rPr>
                        </m:ctrlPr>
                      </m:sSubPr>
                      <m:e>
                        <m:r>
                          <a:rPr lang="en-US" b="1" i="1" smtClean="0">
                            <a:latin typeface="Cambria Math" charset="0"/>
                            <a:ea typeface="Cambria Math" charset="0"/>
                            <a:cs typeface="Cambria Math" charset="0"/>
                          </a:rPr>
                          <m:t>𝔼</m:t>
                        </m:r>
                      </m:e>
                      <m:sub>
                        <m:r>
                          <a:rPr lang="en-US" b="1" i="1" smtClean="0">
                            <a:latin typeface="Cambria Math" charset="0"/>
                            <a:ea typeface="Cambria Math" charset="0"/>
                            <a:cs typeface="Cambria Math" charset="0"/>
                          </a:rPr>
                          <m:t>𝓓</m:t>
                        </m:r>
                      </m:sub>
                    </m:sSub>
                    <m:d>
                      <m:dPr>
                        <m:begChr m:val="["/>
                        <m:endChr m:val="]"/>
                        <m:ctrlPr>
                          <a:rPr lang="mr-IN" b="1"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d>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b="1" i="1">
                            <a:latin typeface="Cambria Math" charset="0"/>
                            <a:ea typeface="Cambria Math" charset="0"/>
                            <a:cs typeface="Cambria Math" charset="0"/>
                          </a:rPr>
                          <m:t>𝓓</m:t>
                        </m:r>
                      </m:sub>
                    </m:sSub>
                    <m:d>
                      <m:dPr>
                        <m:begChr m:val="["/>
                        <m:endChr m:val="]"/>
                        <m:ctrlPr>
                          <a:rPr lang="mr-IN" b="1" i="1">
                            <a:latin typeface="Cambria Math" panose="02040503050406030204" pitchFamily="18" charset="0"/>
                          </a:rPr>
                        </m:ctrlPr>
                      </m:dPr>
                      <m:e>
                        <m:r>
                          <a:rPr lang="en-US" i="1">
                            <a:latin typeface="Cambria Math" charset="0"/>
                            <a:ea typeface="Cambria Math" charset="0"/>
                            <a:cs typeface="Cambria Math" charset="0"/>
                          </a:rPr>
                          <m:t>𝑓</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𝜀</m:t>
                        </m:r>
                      </m:e>
                    </m:d>
                    <m:r>
                      <a:rPr lang="en-US" b="1" i="1" smtClean="0">
                        <a:latin typeface="Cambria Math" charset="0"/>
                        <a:ea typeface="Cambria Math" charset="0"/>
                        <a:cs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b="1" i="1">
                            <a:latin typeface="Cambria Math" charset="0"/>
                            <a:ea typeface="Cambria Math" charset="0"/>
                            <a:cs typeface="Cambria Math" charset="0"/>
                          </a:rPr>
                          <m:t>𝓓</m:t>
                        </m:r>
                      </m:sub>
                    </m:sSub>
                    <m:d>
                      <m:dPr>
                        <m:begChr m:val="["/>
                        <m:endChr m:val="]"/>
                        <m:ctrlPr>
                          <a:rPr lang="mr-IN" b="1" i="1">
                            <a:latin typeface="Cambria Math" panose="02040503050406030204" pitchFamily="18" charset="0"/>
                          </a:rPr>
                        </m:ctrlPr>
                      </m:dPr>
                      <m:e>
                        <m:r>
                          <a:rPr lang="en-US" i="1">
                            <a:latin typeface="Cambria Math" charset="0"/>
                            <a:ea typeface="Cambria Math" charset="0"/>
                            <a:cs typeface="Cambria Math" charset="0"/>
                          </a:rPr>
                          <m:t>𝑓</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d>
                    <m:r>
                      <a:rPr lang="en-US" b="1" i="1" smtClean="0">
                        <a:latin typeface="Cambria Math" charset="0"/>
                        <a:ea typeface="Cambria Math" charset="0"/>
                        <a:cs typeface="Cambria Math" charset="0"/>
                      </a:rPr>
                      <m:t>+</m:t>
                    </m:r>
                    <m:r>
                      <a:rPr lang="en-US" b="0" i="1" smtClean="0">
                        <a:latin typeface="Cambria Math" charset="0"/>
                        <a:ea typeface="Cambria Math" charset="0"/>
                        <a:cs typeface="Cambria Math" charset="0"/>
                      </a:rPr>
                      <m:t>0=</m:t>
                    </m:r>
                    <m:r>
                      <a:rPr lang="en-US" i="1">
                        <a:latin typeface="Cambria Math" charset="0"/>
                        <a:ea typeface="Cambria Math" charset="0"/>
                        <a:cs typeface="Cambria Math" charset="0"/>
                      </a:rPr>
                      <m:t>𝑓</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74754" y="1587564"/>
                <a:ext cx="7030387" cy="928396"/>
              </a:xfrm>
              <a:prstGeom prst="rect">
                <a:avLst/>
              </a:prstGeom>
              <a:blipFill rotWithShape="0">
                <a:blip r:embed="rId3"/>
                <a:stretch>
                  <a:fillRect l="-693" t="-3268" r="-347" b="-9804"/>
                </a:stretch>
              </a:blipFill>
            </p:spPr>
            <p:txBody>
              <a:bodyPr/>
              <a:lstStyle/>
              <a:p>
                <a:r>
                  <a:rPr lang="en-US">
                    <a:noFill/>
                  </a:rPr>
                  <a:t> </a:t>
                </a:r>
              </a:p>
            </p:txBody>
          </p:sp>
        </mc:Fallback>
      </mc:AlternateContent>
      <p:sp>
        <p:nvSpPr>
          <p:cNvPr id="16" name="TextBox 15"/>
          <p:cNvSpPr txBox="1"/>
          <p:nvPr/>
        </p:nvSpPr>
        <p:spPr>
          <a:xfrm>
            <a:off x="374754" y="5239781"/>
            <a:ext cx="6460761" cy="923330"/>
          </a:xfrm>
          <a:prstGeom prst="rect">
            <a:avLst/>
          </a:prstGeom>
          <a:noFill/>
        </p:spPr>
        <p:txBody>
          <a:bodyPr wrap="square" rtlCol="0">
            <a:spAutoFit/>
          </a:bodyPr>
          <a:lstStyle/>
          <a:p>
            <a:r>
              <a:rPr lang="en-US" dirty="0"/>
              <a:t>In this case the bias term will be zero, but the variance is the square of the noise on the data, which could be substantial. In this case we say we have extreme over-fitting.</a:t>
            </a:r>
          </a:p>
        </p:txBody>
      </p:sp>
      <p:grpSp>
        <p:nvGrpSpPr>
          <p:cNvPr id="10" name="Group 9"/>
          <p:cNvGrpSpPr/>
          <p:nvPr/>
        </p:nvGrpSpPr>
        <p:grpSpPr>
          <a:xfrm>
            <a:off x="374754" y="2961694"/>
            <a:ext cx="5043525" cy="1400204"/>
            <a:chOff x="374754" y="2961694"/>
            <a:chExt cx="5043525" cy="1400204"/>
          </a:xfrm>
        </p:grpSpPr>
        <mc:AlternateContent xmlns:mc="http://schemas.openxmlformats.org/markup-compatibility/2006" xmlns:a14="http://schemas.microsoft.com/office/drawing/2010/main">
          <mc:Choice Requires="a14">
            <p:sp>
              <p:nvSpPr>
                <p:cNvPr id="28" name="TextBox 27"/>
                <p:cNvSpPr txBox="1"/>
                <p:nvPr/>
              </p:nvSpPr>
              <p:spPr>
                <a:xfrm>
                  <a:off x="374754" y="3036644"/>
                  <a:ext cx="10428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𝐸</m:t>
                            </m:r>
                          </m:e>
                          <m:sub>
                            <m:r>
                              <a:rPr lang="en-US" b="0" i="1" smtClean="0">
                                <a:latin typeface="Cambria Math" charset="0"/>
                              </a:rPr>
                              <m:t>𝑜𝑢𝑡</m:t>
                            </m:r>
                          </m:sub>
                        </m:sSub>
                        <m:d>
                          <m:dPr>
                            <m:ctrlPr>
                              <a:rPr lang="mr-IN"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ea typeface="Cambria Math" charset="0"/>
                            <a:cs typeface="Cambria Math" charset="0"/>
                          </a:rPr>
                          <m:t>=</m:t>
                        </m:r>
                      </m:oMath>
                    </m:oMathPara>
                  </a14:m>
                  <a:endParaRPr lang="en-US" b="1" dirty="0">
                    <a:ea typeface="Cambria Math" charset="0"/>
                    <a:cs typeface="Cambria Math"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74754" y="3036644"/>
                  <a:ext cx="1042850" cy="276999"/>
                </a:xfrm>
                <a:prstGeom prst="rect">
                  <a:avLst/>
                </a:prstGeom>
                <a:blipFill rotWithShape="0">
                  <a:blip r:embed="rId4"/>
                  <a:stretch>
                    <a:fillRect l="-4651" r="-1744"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425198" y="2961694"/>
                  <a:ext cx="3858429"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r>
                                  <a:rPr lang="en-US" b="0" i="1" smtClean="0">
                                    <a:latin typeface="Cambria Math" charset="0"/>
                                  </a:rPr>
                                  <m:t>−</m:t>
                                </m:r>
                                <m:bar>
                                  <m:barPr>
                                    <m:pos m:val="top"/>
                                    <m:ctrlPr>
                                      <a:rPr lang="en-US" i="1">
                                        <a:latin typeface="Cambria Math" panose="02040503050406030204" pitchFamily="18" charset="0"/>
                                      </a:rPr>
                                    </m:ctrlPr>
                                  </m:barPr>
                                  <m:e>
                                    <m:r>
                                      <a:rPr lang="en-US" i="1">
                                        <a:latin typeface="Cambria Math" charset="0"/>
                                      </a:rPr>
                                      <m:t>𝑔</m:t>
                                    </m:r>
                                  </m:e>
                                </m:bar>
                                <m:d>
                                  <m:dPr>
                                    <m:ctrlPr>
                                      <a:rPr lang="en-US" b="1" i="1">
                                        <a:latin typeface="Cambria Math" panose="02040503050406030204" pitchFamily="18" charset="0"/>
                                      </a:rPr>
                                    </m:ctrlPr>
                                  </m:dPr>
                                  <m:e>
                                    <m:r>
                                      <a:rPr lang="en-US" b="1" i="1">
                                        <a:latin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sSup>
                              <m:sSupPr>
                                <m:ctrlPr>
                                  <a:rPr lang="en-US" b="1" i="1" smtClean="0">
                                    <a:latin typeface="Cambria Math" panose="02040503050406030204" pitchFamily="18" charset="0"/>
                                    <a:ea typeface="Cambria Math" charset="0"/>
                                    <a:cs typeface="Cambria Math" charset="0"/>
                                  </a:rPr>
                                </m:ctrlPr>
                              </m:sSupPr>
                              <m:e>
                                <m:d>
                                  <m:dPr>
                                    <m:ctrlPr>
                                      <a:rPr lang="mr-IN"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sup>
                                <m:r>
                                  <a:rPr lang="en-US" b="0" i="1" smtClean="0">
                                    <a:latin typeface="Cambria Math" charset="0"/>
                                    <a:ea typeface="Cambria Math" charset="0"/>
                                    <a:cs typeface="Cambria Math" charset="0"/>
                                  </a:rPr>
                                  <m:t>2</m:t>
                                </m:r>
                              </m:sup>
                            </m:sSup>
                          </m:e>
                        </m:d>
                        <m:r>
                          <a:rPr lang="en-US" i="1">
                            <a:latin typeface="Cambria Math" charset="0"/>
                            <a:ea typeface="Cambria Math" charset="0"/>
                            <a:cs typeface="Cambria Math" charset="0"/>
                          </a:rPr>
                          <m:t>−</m:t>
                        </m:r>
                        <m:bar>
                          <m:barPr>
                            <m:pos m:val="top"/>
                            <m:ctrlPr>
                              <a:rPr lang="en-US" i="1">
                                <a:latin typeface="Cambria Math" panose="02040503050406030204" pitchFamily="18" charset="0"/>
                              </a:rPr>
                            </m:ctrlPr>
                          </m:barPr>
                          <m:e>
                            <m:r>
                              <a:rPr lang="en-US" i="1">
                                <a:latin typeface="Cambria Math" charset="0"/>
                              </a:rPr>
                              <m:t>𝑔</m:t>
                            </m:r>
                          </m:e>
                        </m:bar>
                        <m:sSup>
                          <m:sSupPr>
                            <m:ctrlPr>
                              <a:rPr lang="en-US"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charset="0"/>
                                  </a:rPr>
                                  <m:t>𝒙</m:t>
                                </m:r>
                              </m:e>
                            </m:d>
                          </m:e>
                          <m:sup>
                            <m:r>
                              <a:rPr lang="en-US" i="1">
                                <a:latin typeface="Cambria Math" charset="0"/>
                              </a:rPr>
                              <m:t>2</m:t>
                            </m:r>
                          </m:sup>
                        </m:sSup>
                      </m:oMath>
                    </m:oMathPara>
                  </a14:m>
                  <a:endParaRPr lang="en-US" b="1" dirty="0">
                    <a:ea typeface="Cambria Math" charset="0"/>
                    <a:cs typeface="Cambria Math"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25198" y="2961694"/>
                  <a:ext cx="3858429" cy="367345"/>
                </a:xfrm>
                <a:prstGeom prst="rect">
                  <a:avLst/>
                </a:prstGeom>
                <a:blipFill rotWithShape="0">
                  <a:blip r:embed="rId5"/>
                  <a:stretch>
                    <a:fillRect r="-15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87954" y="3352156"/>
                  <a:ext cx="4230325" cy="417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sSup>
                          <m:sSupPr>
                            <m:ctrlPr>
                              <a:rPr lang="en-US" b="0" i="1" smtClean="0">
                                <a:latin typeface="Cambria Math" panose="02040503050406030204" pitchFamily="18" charset="0"/>
                              </a:rPr>
                            </m:ctrlPr>
                          </m:sSupPr>
                          <m:e>
                            <m:d>
                              <m:dPr>
                                <m:ctrlPr>
                                  <a:rPr lang="mr-IN" b="0" i="1" smtClean="0">
                                    <a:latin typeface="Cambria Math" panose="02040503050406030204" pitchFamily="18" charset="0"/>
                                  </a:rPr>
                                </m:ctrlPr>
                              </m:dPr>
                              <m:e>
                                <m:r>
                                  <a:rPr lang="en-US" i="1">
                                    <a:latin typeface="Cambria Math" charset="0"/>
                                  </a:rPr>
                                  <m:t>𝑓</m:t>
                                </m:r>
                                <m:d>
                                  <m:dPr>
                                    <m:ctrlPr>
                                      <a:rPr lang="en-US" b="1" i="1">
                                        <a:latin typeface="Cambria Math" panose="02040503050406030204" pitchFamily="18" charset="0"/>
                                      </a:rPr>
                                    </m:ctrlPr>
                                  </m:dPr>
                                  <m:e>
                                    <m:r>
                                      <a:rPr lang="en-US" b="1" i="1">
                                        <a:latin typeface="Cambria Math" charset="0"/>
                                      </a:rPr>
                                      <m:t>𝒙</m:t>
                                    </m:r>
                                  </m:e>
                                </m:d>
                                <m:r>
                                  <a:rPr lang="en-US" b="0" i="1" smtClean="0">
                                    <a:latin typeface="Cambria Math" charset="0"/>
                                  </a:rPr>
                                  <m:t>−</m:t>
                                </m:r>
                                <m:r>
                                  <a:rPr lang="en-US" i="1">
                                    <a:latin typeface="Cambria Math" charset="0"/>
                                    <a:ea typeface="Cambria Math" charset="0"/>
                                    <a:cs typeface="Cambria Math" charset="0"/>
                                  </a:rPr>
                                  <m:t>𝑓</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d>
                          </m:e>
                          <m:sup>
                            <m:r>
                              <a:rPr lang="en-US" b="0" i="1" smtClean="0">
                                <a:latin typeface="Cambria Math" charset="0"/>
                              </a:rPr>
                              <m:t>2</m:t>
                            </m:r>
                          </m:sup>
                        </m:sSup>
                        <m:r>
                          <a:rPr lang="en-US" b="1" i="1" smtClean="0">
                            <a:latin typeface="Cambria Math" charset="0"/>
                          </a:rPr>
                          <m:t>+</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p>
                              <m:sSupPr>
                                <m:ctrlPr>
                                  <a:rPr lang="en-US" b="1" i="1" smtClean="0">
                                    <a:latin typeface="Cambria Math" panose="02040503050406030204" pitchFamily="18" charset="0"/>
                                  </a:rPr>
                                </m:ctrlPr>
                              </m:sSupPr>
                              <m:e>
                                <m:d>
                                  <m:dPr>
                                    <m:ctrlPr>
                                      <a:rPr lang="mr-IN" b="1"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charset="0"/>
                                          </a:rPr>
                                          <m:t>𝑔</m:t>
                                        </m:r>
                                      </m:e>
                                      <m:sub>
                                        <m:r>
                                          <a:rPr lang="en-US" i="1">
                                            <a:latin typeface="Cambria Math" charset="0"/>
                                          </a:rPr>
                                          <m:t>𝑛</m:t>
                                        </m:r>
                                      </m:sub>
                                      <m:sup>
                                        <m:r>
                                          <a:rPr lang="en-US" i="1">
                                            <a:latin typeface="Cambria Math" charset="0"/>
                                            <a:ea typeface="Cambria Math" charset="0"/>
                                            <a:cs typeface="Cambria Math" charset="0"/>
                                          </a:rPr>
                                          <m:t>𝒟</m:t>
                                        </m:r>
                                      </m:sup>
                                    </m:sSubSup>
                                    <m:d>
                                      <m:dPr>
                                        <m:ctrlPr>
                                          <a:rPr lang="en-US" b="1"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r>
                                      <a:rPr lang="en-US" b="1" i="1" smtClean="0">
                                        <a:latin typeface="Cambria Math" charset="0"/>
                                        <a:ea typeface="Cambria Math" charset="0"/>
                                        <a:cs typeface="Cambria Math" charset="0"/>
                                      </a:rPr>
                                      <m:t>−</m:t>
                                    </m:r>
                                    <m:bar>
                                      <m:barPr>
                                        <m:pos m:val="top"/>
                                        <m:ctrlPr>
                                          <a:rPr lang="en-US" i="1">
                                            <a:latin typeface="Cambria Math" panose="02040503050406030204" pitchFamily="18" charset="0"/>
                                          </a:rPr>
                                        </m:ctrlPr>
                                      </m:barPr>
                                      <m:e>
                                        <m:r>
                                          <a:rPr lang="en-US" i="1">
                                            <a:latin typeface="Cambria Math" charset="0"/>
                                          </a:rPr>
                                          <m:t>𝑔</m:t>
                                        </m:r>
                                      </m:e>
                                    </m:bar>
                                    <m:r>
                                      <a:rPr lang="en-US" b="1" i="1" smtClean="0">
                                        <a:latin typeface="Cambria Math" charset="0"/>
                                      </a:rPr>
                                      <m:t>(</m:t>
                                    </m:r>
                                    <m:r>
                                      <a:rPr lang="en-US" b="1" i="1" smtClean="0">
                                        <a:latin typeface="Cambria Math" charset="0"/>
                                      </a:rPr>
                                      <m:t>𝒙</m:t>
                                    </m:r>
                                    <m:r>
                                      <a:rPr lang="en-US" b="1" i="1" smtClean="0">
                                        <a:latin typeface="Cambria Math" charset="0"/>
                                      </a:rPr>
                                      <m:t>)</m:t>
                                    </m:r>
                                  </m:e>
                                </m:d>
                              </m:e>
                              <m:sup>
                                <m:r>
                                  <a:rPr lang="en-US" b="0" i="1" smtClean="0">
                                    <a:latin typeface="Cambria Math" charset="0"/>
                                  </a:rPr>
                                  <m:t>2</m:t>
                                </m:r>
                              </m:sup>
                            </m:sSup>
                          </m:e>
                        </m:d>
                      </m:oMath>
                    </m:oMathPara>
                  </a14:m>
                  <a:endParaRPr lang="en-US" b="1" dirty="0">
                    <a:ea typeface="Cambria Math" charset="0"/>
                    <a:cs typeface="Cambria Math"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87954" y="3352156"/>
                  <a:ext cx="4230325" cy="417230"/>
                </a:xfrm>
                <a:prstGeom prst="rect">
                  <a:avLst/>
                </a:prstGeom>
                <a:blipFill rotWithShape="0">
                  <a:blip r:embed="rId6"/>
                  <a:stretch>
                    <a:fillRect l="-14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87954" y="3667669"/>
                  <a:ext cx="3080395" cy="417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=0+</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p>
                              <m:sSupPr>
                                <m:ctrlPr>
                                  <a:rPr lang="en-US" b="1" i="1">
                                    <a:latin typeface="Cambria Math" panose="02040503050406030204" pitchFamily="18" charset="0"/>
                                  </a:rPr>
                                </m:ctrlPr>
                              </m:sSupPr>
                              <m:e>
                                <m:d>
                                  <m:dPr>
                                    <m:ctrlPr>
                                      <a:rPr lang="mr-IN" b="1" i="1">
                                        <a:latin typeface="Cambria Math" panose="02040503050406030204" pitchFamily="18" charset="0"/>
                                      </a:rPr>
                                    </m:ctrlPr>
                                  </m:dPr>
                                  <m:e>
                                    <m:r>
                                      <a:rPr lang="en-US" i="1">
                                        <a:latin typeface="Cambria Math" charset="0"/>
                                        <a:ea typeface="Cambria Math" charset="0"/>
                                        <a:cs typeface="Cambria Math" charset="0"/>
                                      </a:rPr>
                                      <m:t>𝑓</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𝜀</m:t>
                                    </m:r>
                                    <m:r>
                                      <a:rPr lang="en-US" b="1" i="1">
                                        <a:latin typeface="Cambria Math" charset="0"/>
                                        <a:ea typeface="Cambria Math" charset="0"/>
                                        <a:cs typeface="Cambria Math" charset="0"/>
                                      </a:rPr>
                                      <m:t>−</m:t>
                                    </m:r>
                                    <m:r>
                                      <a:rPr lang="en-US" i="1">
                                        <a:latin typeface="Cambria Math" charset="0"/>
                                        <a:ea typeface="Cambria Math" charset="0"/>
                                        <a:cs typeface="Cambria Math" charset="0"/>
                                      </a:rPr>
                                      <m:t>𝑓</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e>
                                </m:d>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87954" y="3667669"/>
                  <a:ext cx="3080395" cy="417230"/>
                </a:xfrm>
                <a:prstGeom prst="rect">
                  <a:avLst/>
                </a:prstGeom>
                <a:blipFill rotWithShape="0">
                  <a:blip r:embed="rId7"/>
                  <a:stretch>
                    <a:fillRect l="-396"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87954" y="4084899"/>
                  <a:ext cx="13655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=0+</m:t>
                        </m:r>
                        <m:sSub>
                          <m:sSubPr>
                            <m:ctrlPr>
                              <a:rPr lang="en-US" b="1" i="1">
                                <a:latin typeface="Cambria Math" panose="02040503050406030204" pitchFamily="18" charset="0"/>
                              </a:rPr>
                            </m:ctrlPr>
                          </m:sSubPr>
                          <m:e>
                            <m:r>
                              <a:rPr lang="en-US" b="1" i="1">
                                <a:latin typeface="Cambria Math" charset="0"/>
                                <a:ea typeface="Cambria Math" charset="0"/>
                                <a:cs typeface="Cambria Math" charset="0"/>
                              </a:rPr>
                              <m:t>𝔼</m:t>
                            </m:r>
                          </m:e>
                          <m:sub>
                            <m:r>
                              <a:rPr lang="en-US" i="1">
                                <a:latin typeface="Cambria Math" charset="0"/>
                                <a:ea typeface="Cambria Math" charset="0"/>
                                <a:cs typeface="Cambria Math" charset="0"/>
                              </a:rPr>
                              <m:t>𝒟</m:t>
                            </m:r>
                          </m:sub>
                        </m:sSub>
                        <m:d>
                          <m:dPr>
                            <m:begChr m:val="["/>
                            <m:endChr m:val="]"/>
                            <m:ctrlPr>
                              <a:rPr lang="mr-IN" b="1" i="1">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charset="0"/>
                                    <a:ea typeface="Cambria Math" charset="0"/>
                                    <a:cs typeface="Cambria Math" charset="0"/>
                                  </a:rPr>
                                  <m:t>𝜺</m:t>
                                </m:r>
                              </m:e>
                              <m:sup>
                                <m:r>
                                  <a:rPr lang="en-US" i="1">
                                    <a:latin typeface="Cambria Math" charset="0"/>
                                  </a:rPr>
                                  <m:t>2</m:t>
                                </m:r>
                              </m:sup>
                            </m:sSup>
                          </m:e>
                        </m:d>
                      </m:oMath>
                    </m:oMathPara>
                  </a14:m>
                  <a:endParaRPr lang="en-US" b="1" dirty="0">
                    <a:ea typeface="Cambria Math" charset="0"/>
                    <a:cs typeface="Cambria Math"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87954" y="4084899"/>
                  <a:ext cx="1365567" cy="276999"/>
                </a:xfrm>
                <a:prstGeom prst="rect">
                  <a:avLst/>
                </a:prstGeom>
                <a:blipFill rotWithShape="0">
                  <a:blip r:embed="rId8"/>
                  <a:stretch>
                    <a:fillRect l="-1786" t="-4348" b="-15217"/>
                  </a:stretch>
                </a:blipFill>
              </p:spPr>
              <p:txBody>
                <a:bodyPr/>
                <a:lstStyle/>
                <a:p>
                  <a:r>
                    <a:rPr lang="en-US">
                      <a:noFill/>
                    </a:rPr>
                    <a:t> </a:t>
                  </a:r>
                </a:p>
              </p:txBody>
            </p:sp>
          </mc:Fallback>
        </mc:AlternateContent>
      </p:gr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9763" y="1685129"/>
            <a:ext cx="4159806" cy="4574601"/>
          </a:xfrm>
          <a:prstGeom prst="rect">
            <a:avLst/>
          </a:prstGeom>
        </p:spPr>
      </p:pic>
      <p:sp>
        <p:nvSpPr>
          <p:cNvPr id="18" name="Rectangle 17"/>
          <p:cNvSpPr/>
          <p:nvPr/>
        </p:nvSpPr>
        <p:spPr>
          <a:xfrm>
            <a:off x="7405141" y="1901860"/>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233682" y="4939978"/>
            <a:ext cx="359764" cy="299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9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Bias-Variance Trade-off</a:t>
            </a:r>
            <a:endParaRPr sz="4000" dirty="0">
              <a:solidFill>
                <a:srgbClr val="43434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50" y="1715861"/>
            <a:ext cx="5190124" cy="4335280"/>
          </a:xfrm>
          <a:prstGeom prst="rect">
            <a:avLst/>
          </a:prstGeom>
        </p:spPr>
      </p:pic>
      <p:grpSp>
        <p:nvGrpSpPr>
          <p:cNvPr id="10" name="Group 9"/>
          <p:cNvGrpSpPr/>
          <p:nvPr/>
        </p:nvGrpSpPr>
        <p:grpSpPr>
          <a:xfrm>
            <a:off x="6678621" y="2157039"/>
            <a:ext cx="4164944" cy="3286487"/>
            <a:chOff x="6678621" y="2157039"/>
            <a:chExt cx="4164944" cy="3286487"/>
          </a:xfrm>
        </p:grpSpPr>
        <p:sp>
          <p:nvSpPr>
            <p:cNvPr id="46" name="object 26"/>
            <p:cNvSpPr/>
            <p:nvPr/>
          </p:nvSpPr>
          <p:spPr>
            <a:xfrm>
              <a:off x="6983517" y="5126636"/>
              <a:ext cx="3755390" cy="0"/>
            </a:xfrm>
            <a:custGeom>
              <a:avLst/>
              <a:gdLst/>
              <a:ahLst/>
              <a:cxnLst/>
              <a:rect l="l" t="t" r="r" b="b"/>
              <a:pathLst>
                <a:path w="3755390">
                  <a:moveTo>
                    <a:pt x="0" y="0"/>
                  </a:moveTo>
                  <a:lnTo>
                    <a:pt x="3754840" y="0"/>
                  </a:lnTo>
                </a:path>
              </a:pathLst>
            </a:custGeom>
            <a:ln w="11366">
              <a:solidFill>
                <a:srgbClr val="000000"/>
              </a:solidFill>
            </a:ln>
          </p:spPr>
          <p:txBody>
            <a:bodyPr wrap="square" lIns="0" tIns="0" rIns="0" bIns="0" rtlCol="0"/>
            <a:lstStyle/>
            <a:p>
              <a:endParaRPr/>
            </a:p>
          </p:txBody>
        </p:sp>
        <p:sp>
          <p:nvSpPr>
            <p:cNvPr id="47" name="object 27"/>
            <p:cNvSpPr/>
            <p:nvPr/>
          </p:nvSpPr>
          <p:spPr>
            <a:xfrm>
              <a:off x="6983517" y="2157039"/>
              <a:ext cx="0" cy="2964180"/>
            </a:xfrm>
            <a:custGeom>
              <a:avLst/>
              <a:gdLst/>
              <a:ahLst/>
              <a:cxnLst/>
              <a:rect l="l" t="t" r="r" b="b"/>
              <a:pathLst>
                <a:path h="2964179">
                  <a:moveTo>
                    <a:pt x="0" y="2963913"/>
                  </a:moveTo>
                  <a:lnTo>
                    <a:pt x="0" y="0"/>
                  </a:lnTo>
                </a:path>
              </a:pathLst>
            </a:custGeom>
            <a:ln w="22733">
              <a:solidFill>
                <a:srgbClr val="000000"/>
              </a:solidFill>
            </a:ln>
          </p:spPr>
          <p:txBody>
            <a:bodyPr wrap="square" lIns="0" tIns="0" rIns="0" bIns="0" rtlCol="0"/>
            <a:lstStyle/>
            <a:p>
              <a:endParaRPr/>
            </a:p>
          </p:txBody>
        </p:sp>
        <p:sp>
          <p:nvSpPr>
            <p:cNvPr id="49" name="object 29"/>
            <p:cNvSpPr/>
            <p:nvPr/>
          </p:nvSpPr>
          <p:spPr>
            <a:xfrm>
              <a:off x="7060172" y="2157052"/>
              <a:ext cx="3679190" cy="1236345"/>
            </a:xfrm>
            <a:custGeom>
              <a:avLst/>
              <a:gdLst/>
              <a:ahLst/>
              <a:cxnLst/>
              <a:rect l="l" t="t" r="r" b="b"/>
              <a:pathLst>
                <a:path w="3679190" h="1236345">
                  <a:moveTo>
                    <a:pt x="0" y="0"/>
                  </a:moveTo>
                  <a:lnTo>
                    <a:pt x="37949" y="85241"/>
                  </a:lnTo>
                  <a:lnTo>
                    <a:pt x="95734" y="194169"/>
                  </a:lnTo>
                  <a:lnTo>
                    <a:pt x="153519" y="285101"/>
                  </a:lnTo>
                  <a:lnTo>
                    <a:pt x="211291" y="363727"/>
                  </a:lnTo>
                  <a:lnTo>
                    <a:pt x="269076" y="431926"/>
                  </a:lnTo>
                  <a:lnTo>
                    <a:pt x="326861" y="492543"/>
                  </a:lnTo>
                  <a:lnTo>
                    <a:pt x="384646" y="545604"/>
                  </a:lnTo>
                  <a:lnTo>
                    <a:pt x="442418" y="592962"/>
                  </a:lnTo>
                  <a:lnTo>
                    <a:pt x="500203" y="634631"/>
                  </a:lnTo>
                  <a:lnTo>
                    <a:pt x="557988" y="673480"/>
                  </a:lnTo>
                  <a:lnTo>
                    <a:pt x="615773" y="708519"/>
                  </a:lnTo>
                  <a:lnTo>
                    <a:pt x="673558" y="740739"/>
                  </a:lnTo>
                  <a:lnTo>
                    <a:pt x="731331" y="770089"/>
                  </a:lnTo>
                  <a:lnTo>
                    <a:pt x="789103" y="796619"/>
                  </a:lnTo>
                  <a:lnTo>
                    <a:pt x="846901" y="822184"/>
                  </a:lnTo>
                  <a:lnTo>
                    <a:pt x="904673" y="844917"/>
                  </a:lnTo>
                  <a:lnTo>
                    <a:pt x="962458" y="866711"/>
                  </a:lnTo>
                  <a:lnTo>
                    <a:pt x="1020243" y="886611"/>
                  </a:lnTo>
                  <a:lnTo>
                    <a:pt x="1078015" y="905547"/>
                  </a:lnTo>
                  <a:lnTo>
                    <a:pt x="1135800" y="922603"/>
                  </a:lnTo>
                  <a:lnTo>
                    <a:pt x="1193585" y="939659"/>
                  </a:lnTo>
                  <a:lnTo>
                    <a:pt x="1251358" y="954810"/>
                  </a:lnTo>
                  <a:lnTo>
                    <a:pt x="1309143" y="969009"/>
                  </a:lnTo>
                  <a:lnTo>
                    <a:pt x="1366928" y="983220"/>
                  </a:lnTo>
                  <a:lnTo>
                    <a:pt x="1424713" y="995539"/>
                  </a:lnTo>
                  <a:lnTo>
                    <a:pt x="1482485" y="1008798"/>
                  </a:lnTo>
                  <a:lnTo>
                    <a:pt x="1540270" y="1020165"/>
                  </a:lnTo>
                  <a:lnTo>
                    <a:pt x="1598055" y="1031531"/>
                  </a:lnTo>
                  <a:lnTo>
                    <a:pt x="1655827" y="1041958"/>
                  </a:lnTo>
                  <a:lnTo>
                    <a:pt x="1713612" y="1051419"/>
                  </a:lnTo>
                  <a:lnTo>
                    <a:pt x="1771397" y="1060894"/>
                  </a:lnTo>
                  <a:lnTo>
                    <a:pt x="1829170" y="1070368"/>
                  </a:lnTo>
                  <a:lnTo>
                    <a:pt x="1886967" y="1078902"/>
                  </a:lnTo>
                  <a:lnTo>
                    <a:pt x="1944740" y="1087424"/>
                  </a:lnTo>
                  <a:lnTo>
                    <a:pt x="2002525" y="1095946"/>
                  </a:lnTo>
                  <a:lnTo>
                    <a:pt x="2060310" y="1103515"/>
                  </a:lnTo>
                  <a:lnTo>
                    <a:pt x="2118082" y="1111097"/>
                  </a:lnTo>
                  <a:lnTo>
                    <a:pt x="2175867" y="1117726"/>
                  </a:lnTo>
                  <a:lnTo>
                    <a:pt x="2233652" y="1124368"/>
                  </a:lnTo>
                  <a:lnTo>
                    <a:pt x="2291424" y="1130998"/>
                  </a:lnTo>
                  <a:lnTo>
                    <a:pt x="2349209" y="1137614"/>
                  </a:lnTo>
                  <a:lnTo>
                    <a:pt x="2406994" y="1143304"/>
                  </a:lnTo>
                  <a:lnTo>
                    <a:pt x="2464779" y="1148981"/>
                  </a:lnTo>
                  <a:lnTo>
                    <a:pt x="2522551" y="1154670"/>
                  </a:lnTo>
                  <a:lnTo>
                    <a:pt x="2580336" y="1160347"/>
                  </a:lnTo>
                  <a:lnTo>
                    <a:pt x="2638121" y="1166037"/>
                  </a:lnTo>
                  <a:lnTo>
                    <a:pt x="2695894" y="1170774"/>
                  </a:lnTo>
                  <a:lnTo>
                    <a:pt x="2753679" y="1175511"/>
                  </a:lnTo>
                  <a:lnTo>
                    <a:pt x="2811464" y="1180248"/>
                  </a:lnTo>
                  <a:lnTo>
                    <a:pt x="2869239" y="1184985"/>
                  </a:lnTo>
                  <a:lnTo>
                    <a:pt x="2927029" y="1189722"/>
                  </a:lnTo>
                  <a:lnTo>
                    <a:pt x="2984803" y="1193507"/>
                  </a:lnTo>
                  <a:lnTo>
                    <a:pt x="3042583" y="1198244"/>
                  </a:lnTo>
                  <a:lnTo>
                    <a:pt x="3100373" y="1202029"/>
                  </a:lnTo>
                  <a:lnTo>
                    <a:pt x="3158148" y="1205813"/>
                  </a:lnTo>
                  <a:lnTo>
                    <a:pt x="3215930" y="1209611"/>
                  </a:lnTo>
                  <a:lnTo>
                    <a:pt x="3273715" y="1213395"/>
                  </a:lnTo>
                  <a:lnTo>
                    <a:pt x="3331494" y="1217180"/>
                  </a:lnTo>
                  <a:lnTo>
                    <a:pt x="3389274" y="1220025"/>
                  </a:lnTo>
                  <a:lnTo>
                    <a:pt x="3447059" y="1223822"/>
                  </a:lnTo>
                  <a:lnTo>
                    <a:pt x="3504839" y="1227606"/>
                  </a:lnTo>
                  <a:lnTo>
                    <a:pt x="3562614" y="1230451"/>
                  </a:lnTo>
                  <a:lnTo>
                    <a:pt x="3620404" y="1233296"/>
                  </a:lnTo>
                  <a:lnTo>
                    <a:pt x="3678184" y="1236128"/>
                  </a:lnTo>
                  <a:lnTo>
                    <a:pt x="3679126" y="1236191"/>
                  </a:lnTo>
                </a:path>
              </a:pathLst>
            </a:custGeom>
            <a:ln w="5683">
              <a:solidFill>
                <a:srgbClr val="000000"/>
              </a:solidFill>
            </a:ln>
          </p:spPr>
          <p:txBody>
            <a:bodyPr wrap="square" lIns="0" tIns="0" rIns="0" bIns="0" rtlCol="0"/>
            <a:lstStyle/>
            <a:p>
              <a:endParaRPr/>
            </a:p>
          </p:txBody>
        </p:sp>
        <p:sp>
          <p:nvSpPr>
            <p:cNvPr id="54" name="object 33"/>
            <p:cNvSpPr/>
            <p:nvPr/>
          </p:nvSpPr>
          <p:spPr>
            <a:xfrm>
              <a:off x="6983515" y="5120953"/>
              <a:ext cx="3756025" cy="0"/>
            </a:xfrm>
            <a:custGeom>
              <a:avLst/>
              <a:gdLst/>
              <a:ahLst/>
              <a:cxnLst/>
              <a:rect l="l" t="t" r="r" b="b"/>
              <a:pathLst>
                <a:path w="3756025">
                  <a:moveTo>
                    <a:pt x="0" y="0"/>
                  </a:moveTo>
                  <a:lnTo>
                    <a:pt x="3755783" y="0"/>
                  </a:lnTo>
                </a:path>
              </a:pathLst>
            </a:custGeom>
            <a:ln w="5683">
              <a:solidFill>
                <a:srgbClr val="000000"/>
              </a:solidFill>
            </a:ln>
          </p:spPr>
          <p:txBody>
            <a:bodyPr wrap="square" lIns="0" tIns="0" rIns="0" bIns="0" rtlCol="0"/>
            <a:lstStyle/>
            <a:p>
              <a:endParaRPr/>
            </a:p>
          </p:txBody>
        </p:sp>
        <p:sp>
          <p:nvSpPr>
            <p:cNvPr id="55" name="object 34"/>
            <p:cNvSpPr/>
            <p:nvPr/>
          </p:nvSpPr>
          <p:spPr>
            <a:xfrm>
              <a:off x="7060237" y="2157039"/>
              <a:ext cx="3679190" cy="1237615"/>
            </a:xfrm>
            <a:custGeom>
              <a:avLst/>
              <a:gdLst/>
              <a:ahLst/>
              <a:cxnLst/>
              <a:rect l="l" t="t" r="r" b="b"/>
              <a:pathLst>
                <a:path w="3679190" h="1237614">
                  <a:moveTo>
                    <a:pt x="0" y="0"/>
                  </a:moveTo>
                  <a:lnTo>
                    <a:pt x="37884" y="85255"/>
                  </a:lnTo>
                  <a:lnTo>
                    <a:pt x="95669" y="194183"/>
                  </a:lnTo>
                  <a:lnTo>
                    <a:pt x="153454" y="285115"/>
                  </a:lnTo>
                  <a:lnTo>
                    <a:pt x="211226" y="363740"/>
                  </a:lnTo>
                  <a:lnTo>
                    <a:pt x="269011" y="431939"/>
                  </a:lnTo>
                  <a:lnTo>
                    <a:pt x="326796" y="492556"/>
                  </a:lnTo>
                  <a:lnTo>
                    <a:pt x="384581" y="545617"/>
                  </a:lnTo>
                  <a:lnTo>
                    <a:pt x="442353" y="592975"/>
                  </a:lnTo>
                  <a:lnTo>
                    <a:pt x="500138" y="634644"/>
                  </a:lnTo>
                  <a:lnTo>
                    <a:pt x="557923" y="673493"/>
                  </a:lnTo>
                  <a:lnTo>
                    <a:pt x="615708" y="708533"/>
                  </a:lnTo>
                  <a:lnTo>
                    <a:pt x="673493" y="740752"/>
                  </a:lnTo>
                  <a:lnTo>
                    <a:pt x="731266" y="770102"/>
                  </a:lnTo>
                  <a:lnTo>
                    <a:pt x="789038" y="796632"/>
                  </a:lnTo>
                  <a:lnTo>
                    <a:pt x="846836" y="822198"/>
                  </a:lnTo>
                  <a:lnTo>
                    <a:pt x="904608" y="844931"/>
                  </a:lnTo>
                  <a:lnTo>
                    <a:pt x="962393" y="866724"/>
                  </a:lnTo>
                  <a:lnTo>
                    <a:pt x="1020178" y="886625"/>
                  </a:lnTo>
                  <a:lnTo>
                    <a:pt x="1077950" y="905560"/>
                  </a:lnTo>
                  <a:lnTo>
                    <a:pt x="1135735" y="922616"/>
                  </a:lnTo>
                  <a:lnTo>
                    <a:pt x="1193520" y="939673"/>
                  </a:lnTo>
                  <a:lnTo>
                    <a:pt x="1251292" y="954824"/>
                  </a:lnTo>
                  <a:lnTo>
                    <a:pt x="1309077" y="969022"/>
                  </a:lnTo>
                  <a:lnTo>
                    <a:pt x="1366862" y="983234"/>
                  </a:lnTo>
                  <a:lnTo>
                    <a:pt x="1424647" y="995553"/>
                  </a:lnTo>
                  <a:lnTo>
                    <a:pt x="1482420" y="1008811"/>
                  </a:lnTo>
                  <a:lnTo>
                    <a:pt x="1540205" y="1020178"/>
                  </a:lnTo>
                  <a:lnTo>
                    <a:pt x="1597990" y="1031544"/>
                  </a:lnTo>
                  <a:lnTo>
                    <a:pt x="1655762" y="1041971"/>
                  </a:lnTo>
                  <a:lnTo>
                    <a:pt x="1713547" y="1051433"/>
                  </a:lnTo>
                  <a:lnTo>
                    <a:pt x="1771332" y="1060907"/>
                  </a:lnTo>
                  <a:lnTo>
                    <a:pt x="1829104" y="1070381"/>
                  </a:lnTo>
                  <a:lnTo>
                    <a:pt x="1886902" y="1078915"/>
                  </a:lnTo>
                  <a:lnTo>
                    <a:pt x="1944674" y="1087437"/>
                  </a:lnTo>
                  <a:lnTo>
                    <a:pt x="2002459" y="1095959"/>
                  </a:lnTo>
                  <a:lnTo>
                    <a:pt x="2060244" y="1103528"/>
                  </a:lnTo>
                  <a:lnTo>
                    <a:pt x="2118017" y="1111110"/>
                  </a:lnTo>
                  <a:lnTo>
                    <a:pt x="2175802" y="1117739"/>
                  </a:lnTo>
                  <a:lnTo>
                    <a:pt x="2233587" y="1124381"/>
                  </a:lnTo>
                  <a:lnTo>
                    <a:pt x="2291359" y="1131011"/>
                  </a:lnTo>
                  <a:lnTo>
                    <a:pt x="2349144" y="1137627"/>
                  </a:lnTo>
                  <a:lnTo>
                    <a:pt x="2406929" y="1143317"/>
                  </a:lnTo>
                  <a:lnTo>
                    <a:pt x="2464714" y="1148994"/>
                  </a:lnTo>
                  <a:lnTo>
                    <a:pt x="2522486" y="1154684"/>
                  </a:lnTo>
                  <a:lnTo>
                    <a:pt x="2580271" y="1160360"/>
                  </a:lnTo>
                  <a:lnTo>
                    <a:pt x="2638056" y="1166050"/>
                  </a:lnTo>
                  <a:lnTo>
                    <a:pt x="2695829" y="1170787"/>
                  </a:lnTo>
                  <a:lnTo>
                    <a:pt x="2753614" y="1175524"/>
                  </a:lnTo>
                  <a:lnTo>
                    <a:pt x="2811399" y="1180261"/>
                  </a:lnTo>
                  <a:lnTo>
                    <a:pt x="2869173" y="1184998"/>
                  </a:lnTo>
                  <a:lnTo>
                    <a:pt x="2926963" y="1189736"/>
                  </a:lnTo>
                  <a:lnTo>
                    <a:pt x="2984738" y="1193520"/>
                  </a:lnTo>
                  <a:lnTo>
                    <a:pt x="3042518" y="1198257"/>
                  </a:lnTo>
                  <a:lnTo>
                    <a:pt x="3100308" y="1202042"/>
                  </a:lnTo>
                  <a:lnTo>
                    <a:pt x="3158083" y="1205826"/>
                  </a:lnTo>
                  <a:lnTo>
                    <a:pt x="3215864" y="1209624"/>
                  </a:lnTo>
                  <a:lnTo>
                    <a:pt x="3273649" y="1213408"/>
                  </a:lnTo>
                  <a:lnTo>
                    <a:pt x="3331429" y="1217193"/>
                  </a:lnTo>
                  <a:lnTo>
                    <a:pt x="3389209" y="1220038"/>
                  </a:lnTo>
                  <a:lnTo>
                    <a:pt x="3446994" y="1223835"/>
                  </a:lnTo>
                  <a:lnTo>
                    <a:pt x="3504774" y="1227620"/>
                  </a:lnTo>
                  <a:lnTo>
                    <a:pt x="3562549" y="1230464"/>
                  </a:lnTo>
                  <a:lnTo>
                    <a:pt x="3620339" y="1233309"/>
                  </a:lnTo>
                  <a:lnTo>
                    <a:pt x="3678119" y="1236141"/>
                  </a:lnTo>
                  <a:lnTo>
                    <a:pt x="3679061" y="1237094"/>
                  </a:lnTo>
                </a:path>
              </a:pathLst>
            </a:custGeom>
            <a:ln w="45467">
              <a:solidFill>
                <a:srgbClr val="FF0000"/>
              </a:solidFill>
            </a:ln>
          </p:spPr>
          <p:txBody>
            <a:bodyPr wrap="square" lIns="0" tIns="0" rIns="0" bIns="0" rtlCol="0"/>
            <a:lstStyle/>
            <a:p>
              <a:endParaRPr/>
            </a:p>
          </p:txBody>
        </p:sp>
        <p:sp>
          <p:nvSpPr>
            <p:cNvPr id="56" name="object 35"/>
            <p:cNvSpPr/>
            <p:nvPr/>
          </p:nvSpPr>
          <p:spPr>
            <a:xfrm>
              <a:off x="6983517" y="3801448"/>
              <a:ext cx="3756025" cy="963930"/>
            </a:xfrm>
            <a:custGeom>
              <a:avLst/>
              <a:gdLst/>
              <a:ahLst/>
              <a:cxnLst/>
              <a:rect l="l" t="t" r="r" b="b"/>
              <a:pathLst>
                <a:path w="3756025" h="963929">
                  <a:moveTo>
                    <a:pt x="0" y="963333"/>
                  </a:moveTo>
                  <a:lnTo>
                    <a:pt x="56832" y="889457"/>
                  </a:lnTo>
                  <a:lnTo>
                    <a:pt x="114604" y="824090"/>
                  </a:lnTo>
                  <a:lnTo>
                    <a:pt x="172389" y="765365"/>
                  </a:lnTo>
                  <a:lnTo>
                    <a:pt x="230174" y="714209"/>
                  </a:lnTo>
                  <a:lnTo>
                    <a:pt x="287947" y="666851"/>
                  </a:lnTo>
                  <a:lnTo>
                    <a:pt x="345732" y="624230"/>
                  </a:lnTo>
                  <a:lnTo>
                    <a:pt x="403517" y="586333"/>
                  </a:lnTo>
                  <a:lnTo>
                    <a:pt x="461302" y="551294"/>
                  </a:lnTo>
                  <a:lnTo>
                    <a:pt x="519074" y="519087"/>
                  </a:lnTo>
                  <a:lnTo>
                    <a:pt x="576859" y="488772"/>
                  </a:lnTo>
                  <a:lnTo>
                    <a:pt x="634644" y="461302"/>
                  </a:lnTo>
                  <a:lnTo>
                    <a:pt x="692429" y="436676"/>
                  </a:lnTo>
                  <a:lnTo>
                    <a:pt x="750214" y="412991"/>
                  </a:lnTo>
                  <a:lnTo>
                    <a:pt x="807986" y="391198"/>
                  </a:lnTo>
                  <a:lnTo>
                    <a:pt x="865759" y="370370"/>
                  </a:lnTo>
                  <a:lnTo>
                    <a:pt x="923556" y="351421"/>
                  </a:lnTo>
                  <a:lnTo>
                    <a:pt x="981329" y="333425"/>
                  </a:lnTo>
                  <a:lnTo>
                    <a:pt x="1039114" y="316369"/>
                  </a:lnTo>
                  <a:lnTo>
                    <a:pt x="1096899" y="301218"/>
                  </a:lnTo>
                  <a:lnTo>
                    <a:pt x="1154671" y="286054"/>
                  </a:lnTo>
                  <a:lnTo>
                    <a:pt x="1212456" y="271843"/>
                  </a:lnTo>
                  <a:lnTo>
                    <a:pt x="1270241" y="258597"/>
                  </a:lnTo>
                  <a:lnTo>
                    <a:pt x="1328013" y="245338"/>
                  </a:lnTo>
                  <a:lnTo>
                    <a:pt x="1385798" y="233972"/>
                  </a:lnTo>
                  <a:lnTo>
                    <a:pt x="1443583" y="222592"/>
                  </a:lnTo>
                  <a:lnTo>
                    <a:pt x="1501368" y="211226"/>
                  </a:lnTo>
                  <a:lnTo>
                    <a:pt x="1559140" y="200812"/>
                  </a:lnTo>
                  <a:lnTo>
                    <a:pt x="1616925" y="191338"/>
                  </a:lnTo>
                  <a:lnTo>
                    <a:pt x="1674710" y="181876"/>
                  </a:lnTo>
                  <a:lnTo>
                    <a:pt x="1732483" y="173342"/>
                  </a:lnTo>
                  <a:lnTo>
                    <a:pt x="1790268" y="164820"/>
                  </a:lnTo>
                  <a:lnTo>
                    <a:pt x="1848053" y="156298"/>
                  </a:lnTo>
                  <a:lnTo>
                    <a:pt x="1905825" y="148717"/>
                  </a:lnTo>
                  <a:lnTo>
                    <a:pt x="1963623" y="141135"/>
                  </a:lnTo>
                  <a:lnTo>
                    <a:pt x="2021395" y="133565"/>
                  </a:lnTo>
                  <a:lnTo>
                    <a:pt x="2079180" y="126923"/>
                  </a:lnTo>
                  <a:lnTo>
                    <a:pt x="2136965" y="119354"/>
                  </a:lnTo>
                  <a:lnTo>
                    <a:pt x="2194737" y="113665"/>
                  </a:lnTo>
                  <a:lnTo>
                    <a:pt x="2252522" y="107035"/>
                  </a:lnTo>
                  <a:lnTo>
                    <a:pt x="2310307" y="101346"/>
                  </a:lnTo>
                  <a:lnTo>
                    <a:pt x="2368080" y="95669"/>
                  </a:lnTo>
                  <a:lnTo>
                    <a:pt x="2425865" y="89979"/>
                  </a:lnTo>
                  <a:lnTo>
                    <a:pt x="2483650" y="84289"/>
                  </a:lnTo>
                  <a:lnTo>
                    <a:pt x="2541435" y="79565"/>
                  </a:lnTo>
                  <a:lnTo>
                    <a:pt x="2599207" y="73888"/>
                  </a:lnTo>
                  <a:lnTo>
                    <a:pt x="2656992" y="69138"/>
                  </a:lnTo>
                  <a:lnTo>
                    <a:pt x="2714777" y="64401"/>
                  </a:lnTo>
                  <a:lnTo>
                    <a:pt x="2772549" y="59677"/>
                  </a:lnTo>
                  <a:lnTo>
                    <a:pt x="2830334" y="55880"/>
                  </a:lnTo>
                  <a:lnTo>
                    <a:pt x="2888119" y="51155"/>
                  </a:lnTo>
                  <a:lnTo>
                    <a:pt x="2945894" y="47358"/>
                  </a:lnTo>
                  <a:lnTo>
                    <a:pt x="3003684" y="43573"/>
                  </a:lnTo>
                  <a:lnTo>
                    <a:pt x="3061459" y="39789"/>
                  </a:lnTo>
                  <a:lnTo>
                    <a:pt x="3119239" y="35991"/>
                  </a:lnTo>
                  <a:lnTo>
                    <a:pt x="3177029" y="32207"/>
                  </a:lnTo>
                  <a:lnTo>
                    <a:pt x="3234804" y="28422"/>
                  </a:lnTo>
                  <a:lnTo>
                    <a:pt x="3292585" y="24625"/>
                  </a:lnTo>
                  <a:lnTo>
                    <a:pt x="3350370" y="21780"/>
                  </a:lnTo>
                  <a:lnTo>
                    <a:pt x="3408150" y="17995"/>
                  </a:lnTo>
                  <a:lnTo>
                    <a:pt x="3465930" y="15151"/>
                  </a:lnTo>
                  <a:lnTo>
                    <a:pt x="3523715" y="11366"/>
                  </a:lnTo>
                  <a:lnTo>
                    <a:pt x="3581495" y="8521"/>
                  </a:lnTo>
                  <a:lnTo>
                    <a:pt x="3639270" y="5689"/>
                  </a:lnTo>
                  <a:lnTo>
                    <a:pt x="3697060" y="2844"/>
                  </a:lnTo>
                  <a:lnTo>
                    <a:pt x="3754840" y="0"/>
                  </a:lnTo>
                  <a:lnTo>
                    <a:pt x="3755782" y="0"/>
                  </a:lnTo>
                </a:path>
              </a:pathLst>
            </a:custGeom>
            <a:ln w="11366">
              <a:solidFill>
                <a:srgbClr val="0000FF"/>
              </a:solidFill>
            </a:ln>
          </p:spPr>
          <p:txBody>
            <a:bodyPr wrap="square" lIns="0" tIns="0" rIns="0" bIns="0" rtlCol="0"/>
            <a:lstStyle/>
            <a:p>
              <a:endParaRPr/>
            </a:p>
          </p:txBody>
        </p:sp>
        <p:sp>
          <p:nvSpPr>
            <p:cNvPr id="96" name="object 41"/>
            <p:cNvSpPr txBox="1"/>
            <p:nvPr/>
          </p:nvSpPr>
          <p:spPr>
            <a:xfrm>
              <a:off x="7349785" y="5136186"/>
              <a:ext cx="2541270" cy="307340"/>
            </a:xfrm>
            <a:prstGeom prst="rect">
              <a:avLst/>
            </a:prstGeom>
          </p:spPr>
          <p:txBody>
            <a:bodyPr vert="horz" wrap="square" lIns="0" tIns="12700" rIns="0" bIns="0" rtlCol="0">
              <a:spAutoFit/>
            </a:bodyPr>
            <a:lstStyle/>
            <a:p>
              <a:pPr marL="12700">
                <a:lnSpc>
                  <a:spcPct val="100000"/>
                </a:lnSpc>
                <a:spcBef>
                  <a:spcPts val="100"/>
                </a:spcBef>
              </a:pPr>
              <a:r>
                <a:rPr sz="1850" spc="-15" dirty="0">
                  <a:latin typeface="Times New Roman"/>
                  <a:cs typeface="Times New Roman"/>
                </a:rPr>
                <a:t>Number </a:t>
              </a:r>
              <a:r>
                <a:rPr sz="1850" spc="-95" dirty="0">
                  <a:latin typeface="Times New Roman"/>
                  <a:cs typeface="Times New Roman"/>
                </a:rPr>
                <a:t>of </a:t>
              </a:r>
              <a:r>
                <a:rPr sz="1850" spc="40" dirty="0">
                  <a:latin typeface="Times New Roman"/>
                  <a:cs typeface="Times New Roman"/>
                </a:rPr>
                <a:t>Data </a:t>
              </a:r>
              <a:r>
                <a:rPr sz="1850" dirty="0">
                  <a:latin typeface="Times New Roman"/>
                  <a:cs typeface="Times New Roman"/>
                </a:rPr>
                <a:t>Points,</a:t>
              </a:r>
              <a:r>
                <a:rPr sz="1850" spc="15" dirty="0">
                  <a:latin typeface="Times New Roman"/>
                  <a:cs typeface="Times New Roman"/>
                </a:rPr>
                <a:t> </a:t>
              </a:r>
              <a:r>
                <a:rPr sz="1850" i="1" spc="215" dirty="0">
                  <a:latin typeface="Times New Roman"/>
                  <a:cs typeface="Times New Roman"/>
                </a:rPr>
                <a:t>N</a:t>
              </a:r>
              <a:endParaRPr sz="1850">
                <a:latin typeface="Times New Roman"/>
                <a:cs typeface="Times New Roman"/>
              </a:endParaRPr>
            </a:p>
          </p:txBody>
        </p:sp>
        <p:sp>
          <p:nvSpPr>
            <p:cNvPr id="97" name="object 42"/>
            <p:cNvSpPr txBox="1"/>
            <p:nvPr/>
          </p:nvSpPr>
          <p:spPr>
            <a:xfrm>
              <a:off x="6678621" y="2860099"/>
              <a:ext cx="243656" cy="1478280"/>
            </a:xfrm>
            <a:prstGeom prst="rect">
              <a:avLst/>
            </a:prstGeom>
          </p:spPr>
          <p:txBody>
            <a:bodyPr vert="vert270" wrap="square" lIns="0" tIns="0" rIns="0" bIns="0" rtlCol="0">
              <a:spAutoFit/>
            </a:bodyPr>
            <a:lstStyle/>
            <a:p>
              <a:pPr marL="12700">
                <a:lnSpc>
                  <a:spcPts val="1855"/>
                </a:lnSpc>
              </a:pPr>
              <a:r>
                <a:rPr sz="1850" spc="10" dirty="0">
                  <a:latin typeface="Times New Roman"/>
                  <a:cs typeface="Times New Roman"/>
                </a:rPr>
                <a:t>Error</a:t>
              </a:r>
              <a:endParaRPr sz="1850" dirty="0">
                <a:latin typeface="Times New Roman"/>
                <a:cs typeface="Times New Roman"/>
              </a:endParaRPr>
            </a:p>
          </p:txBody>
        </p:sp>
        <p:sp>
          <p:nvSpPr>
            <p:cNvPr id="100" name="object 45"/>
            <p:cNvSpPr txBox="1"/>
            <p:nvPr/>
          </p:nvSpPr>
          <p:spPr>
            <a:xfrm>
              <a:off x="9687264" y="2972261"/>
              <a:ext cx="1156301" cy="259045"/>
            </a:xfrm>
            <a:prstGeom prst="rect">
              <a:avLst/>
            </a:prstGeom>
          </p:spPr>
          <p:txBody>
            <a:bodyPr vert="horz" wrap="square" lIns="0" tIns="12700" rIns="0" bIns="0" rtlCol="0">
              <a:spAutoFit/>
            </a:bodyPr>
            <a:lstStyle/>
            <a:p>
              <a:pPr marL="12700">
                <a:lnSpc>
                  <a:spcPct val="100000"/>
                </a:lnSpc>
                <a:spcBef>
                  <a:spcPts val="100"/>
                </a:spcBef>
              </a:pPr>
              <a:r>
                <a:rPr lang="en-US" sz="1600" spc="-135" dirty="0">
                  <a:solidFill>
                    <a:srgbClr val="ED1C24"/>
                  </a:solidFill>
                  <a:latin typeface="Times New Roman"/>
                  <a:cs typeface="Times New Roman"/>
                </a:rPr>
                <a:t>Test</a:t>
              </a:r>
              <a:r>
                <a:rPr lang="en-US" sz="1600" i="1" spc="307" baseline="9009" dirty="0">
                  <a:solidFill>
                    <a:srgbClr val="ED1C24"/>
                  </a:solidFill>
                  <a:latin typeface="Times New Roman"/>
                  <a:cs typeface="Times New Roman"/>
                </a:rPr>
                <a:t> </a:t>
              </a:r>
              <a:r>
                <a:rPr lang="en-US" sz="1600" spc="-135" dirty="0">
                  <a:solidFill>
                    <a:srgbClr val="ED1C24"/>
                  </a:solidFill>
                  <a:latin typeface="Times New Roman"/>
                  <a:cs typeface="Times New Roman"/>
                </a:rPr>
                <a:t>Error</a:t>
              </a:r>
              <a:endParaRPr sz="1600" spc="-135" dirty="0">
                <a:solidFill>
                  <a:srgbClr val="ED1C24"/>
                </a:solidFill>
                <a:latin typeface="Times New Roman"/>
                <a:cs typeface="Times New Roman"/>
              </a:endParaRPr>
            </a:p>
          </p:txBody>
        </p:sp>
        <p:sp>
          <p:nvSpPr>
            <p:cNvPr id="101" name="object 46"/>
            <p:cNvSpPr txBox="1"/>
            <p:nvPr/>
          </p:nvSpPr>
          <p:spPr>
            <a:xfrm>
              <a:off x="9638659" y="3999827"/>
              <a:ext cx="968067" cy="260835"/>
            </a:xfrm>
            <a:prstGeom prst="rect">
              <a:avLst/>
            </a:prstGeom>
          </p:spPr>
          <p:txBody>
            <a:bodyPr vert="horz" wrap="square" lIns="0" tIns="12700" rIns="0" bIns="0" rtlCol="0">
              <a:spAutoFit/>
            </a:bodyPr>
            <a:lstStyle/>
            <a:p>
              <a:pPr>
                <a:lnSpc>
                  <a:spcPct val="100000"/>
                </a:lnSpc>
                <a:spcBef>
                  <a:spcPts val="100"/>
                </a:spcBef>
              </a:pPr>
              <a:r>
                <a:rPr lang="en-US" sz="1600" spc="-135" dirty="0">
                  <a:solidFill>
                    <a:srgbClr val="0432FF"/>
                  </a:solidFill>
                  <a:latin typeface="Times New Roman"/>
                  <a:cs typeface="Times New Roman"/>
                </a:rPr>
                <a:t>Training</a:t>
              </a:r>
              <a:r>
                <a:rPr lang="en-US" sz="1600" i="1" spc="307" baseline="9009" dirty="0">
                  <a:solidFill>
                    <a:srgbClr val="0432FF"/>
                  </a:solidFill>
                  <a:latin typeface="Times New Roman"/>
                  <a:cs typeface="Times New Roman"/>
                </a:rPr>
                <a:t> </a:t>
              </a:r>
              <a:r>
                <a:rPr lang="en-US" sz="1600" spc="-135" dirty="0">
                  <a:solidFill>
                    <a:srgbClr val="0432FF"/>
                  </a:solidFill>
                  <a:latin typeface="Times New Roman"/>
                  <a:cs typeface="Times New Roman"/>
                </a:rPr>
                <a:t>Error</a:t>
              </a:r>
              <a:endParaRPr sz="1600" spc="-135" dirty="0">
                <a:solidFill>
                  <a:srgbClr val="0432FF"/>
                </a:solidFill>
                <a:latin typeface="Times New Roman"/>
                <a:cs typeface="Times New Roman"/>
              </a:endParaRPr>
            </a:p>
          </p:txBody>
        </p:sp>
      </p:grpSp>
      <p:cxnSp>
        <p:nvCxnSpPr>
          <p:cNvPr id="6" name="Straight Connector 5">
            <a:extLst>
              <a:ext uri="{FF2B5EF4-FFF2-40B4-BE49-F238E27FC236}">
                <a16:creationId xmlns:a16="http://schemas.microsoft.com/office/drawing/2014/main" id="{7D95B5FD-1296-6540-90C6-0F6C3C3A0757}"/>
              </a:ext>
            </a:extLst>
          </p:cNvPr>
          <p:cNvCxnSpPr/>
          <p:nvPr/>
        </p:nvCxnSpPr>
        <p:spPr>
          <a:xfrm>
            <a:off x="8705088" y="1984248"/>
            <a:ext cx="0" cy="310896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0" name="object 45">
            <a:extLst>
              <a:ext uri="{FF2B5EF4-FFF2-40B4-BE49-F238E27FC236}">
                <a16:creationId xmlns:a16="http://schemas.microsoft.com/office/drawing/2014/main" id="{558091E2-A526-E04E-B5EE-EFD41F1B5AEE}"/>
              </a:ext>
            </a:extLst>
          </p:cNvPr>
          <p:cNvSpPr txBox="1"/>
          <p:nvPr/>
        </p:nvSpPr>
        <p:spPr>
          <a:xfrm>
            <a:off x="7704911" y="2217482"/>
            <a:ext cx="1156301" cy="259045"/>
          </a:xfrm>
          <a:prstGeom prst="rect">
            <a:avLst/>
          </a:prstGeom>
        </p:spPr>
        <p:txBody>
          <a:bodyPr vert="horz" wrap="square" lIns="0" tIns="12700" rIns="0" bIns="0" rtlCol="0">
            <a:spAutoFit/>
          </a:bodyPr>
          <a:lstStyle/>
          <a:p>
            <a:pPr marL="12700">
              <a:lnSpc>
                <a:spcPct val="100000"/>
              </a:lnSpc>
              <a:spcBef>
                <a:spcPts val="100"/>
              </a:spcBef>
            </a:pPr>
            <a:r>
              <a:rPr lang="en-US" sz="1600" spc="-135" dirty="0">
                <a:latin typeface="Times New Roman"/>
                <a:cs typeface="Times New Roman"/>
              </a:rPr>
              <a:t>Overfitting</a:t>
            </a:r>
            <a:endParaRPr sz="1600" spc="-135" dirty="0">
              <a:latin typeface="Times New Roman"/>
              <a:cs typeface="Times New Roman"/>
            </a:endParaRPr>
          </a:p>
        </p:txBody>
      </p:sp>
      <p:sp>
        <p:nvSpPr>
          <p:cNvPr id="31" name="object 45">
            <a:extLst>
              <a:ext uri="{FF2B5EF4-FFF2-40B4-BE49-F238E27FC236}">
                <a16:creationId xmlns:a16="http://schemas.microsoft.com/office/drawing/2014/main" id="{9C588B44-97B9-9E44-B2DF-5EFF3AFAA97D}"/>
              </a:ext>
            </a:extLst>
          </p:cNvPr>
          <p:cNvSpPr txBox="1"/>
          <p:nvPr/>
        </p:nvSpPr>
        <p:spPr>
          <a:xfrm>
            <a:off x="8950079" y="2217481"/>
            <a:ext cx="1156301" cy="259045"/>
          </a:xfrm>
          <a:prstGeom prst="rect">
            <a:avLst/>
          </a:prstGeom>
        </p:spPr>
        <p:txBody>
          <a:bodyPr vert="horz" wrap="square" lIns="0" tIns="12700" rIns="0" bIns="0" rtlCol="0">
            <a:spAutoFit/>
          </a:bodyPr>
          <a:lstStyle/>
          <a:p>
            <a:pPr marL="12700">
              <a:lnSpc>
                <a:spcPct val="100000"/>
              </a:lnSpc>
              <a:spcBef>
                <a:spcPts val="100"/>
              </a:spcBef>
            </a:pPr>
            <a:r>
              <a:rPr lang="en-US" sz="1600" spc="-135" dirty="0">
                <a:latin typeface="Times New Roman"/>
                <a:cs typeface="Times New Roman"/>
              </a:rPr>
              <a:t>Underfitting</a:t>
            </a:r>
            <a:endParaRPr sz="1600" spc="-135" dirty="0">
              <a:latin typeface="Times New Roman"/>
              <a:cs typeface="Times New Roman"/>
            </a:endParaRPr>
          </a:p>
        </p:txBody>
      </p:sp>
    </p:spTree>
    <p:extLst>
      <p:ext uri="{BB962C8B-B14F-4D97-AF65-F5344CB8AC3E}">
        <p14:creationId xmlns:p14="http://schemas.microsoft.com/office/powerpoint/2010/main" val="18428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If </a:t>
                </a:r>
                <a14:m>
                  <m:oMath xmlns:m="http://schemas.openxmlformats.org/officeDocument/2006/math">
                    <m:r>
                      <a:rPr lang="en-US" b="0" i="1" smtClean="0">
                        <a:latin typeface="Cambria Math" charset="0"/>
                      </a:rPr>
                      <m:t>𝑓</m:t>
                    </m:r>
                    <m:d>
                      <m:dPr>
                        <m:ctrlPr>
                          <a:rPr lang="en-US"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rPr>
                      <m:t>∈</m:t>
                    </m:r>
                    <m:r>
                      <a:rPr lang="en-US" b="0" i="1" smtClean="0">
                        <a:latin typeface="Cambria Math" charset="0"/>
                        <a:ea typeface="Cambria Math" charset="0"/>
                        <a:cs typeface="Cambria Math" charset="0"/>
                      </a:rPr>
                      <m:t>ℝ</m:t>
                    </m:r>
                  </m:oMath>
                </a14:m>
                <a:r>
                  <a:rPr lang="en-US" dirty="0"/>
                  <a:t> and </a:t>
                </a:r>
                <a14:m>
                  <m:oMath xmlns:m="http://schemas.openxmlformats.org/officeDocument/2006/math">
                    <m:r>
                      <a:rPr lang="en-US" b="1" i="1" smtClean="0">
                        <a:latin typeface="Cambria Math" charset="0"/>
                      </a:rPr>
                      <m:t>𝒙</m:t>
                    </m:r>
                    <m:r>
                      <a:rPr lang="en-US" b="0" i="1" smtClean="0">
                        <a:latin typeface="Cambria Math" charset="0"/>
                      </a:rPr>
                      <m:t>∈</m:t>
                    </m:r>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rPr>
                          <m:t>ℝ</m:t>
                        </m:r>
                      </m:e>
                      <m:sup>
                        <m:r>
                          <a:rPr lang="en-US" b="0" i="1" smtClean="0">
                            <a:latin typeface="Cambria Math" charset="0"/>
                          </a:rPr>
                          <m:t>𝑛</m:t>
                        </m:r>
                      </m:sup>
                    </m:sSup>
                  </m:oMath>
                </a14:m>
                <a:r>
                  <a:rPr lang="en-US" dirty="0"/>
                  <a:t>, then </a:t>
                </a:r>
                <a14:m>
                  <m:oMath xmlns:m="http://schemas.openxmlformats.org/officeDocument/2006/math">
                    <m:sSub>
                      <m:sSubPr>
                        <m:ctrlPr>
                          <a:rPr lang="en-US" b="0" i="1" smtClean="0">
                            <a:latin typeface="Cambria Math" panose="02040503050406030204" pitchFamily="18" charset="0"/>
                          </a:rPr>
                        </m:ctrlPr>
                      </m:sSubPr>
                      <m:e>
                        <m:r>
                          <a:rPr lang="en-US" b="0" i="0" smtClean="0">
                            <a:latin typeface="Cambria Math" charset="0"/>
                          </a:rPr>
                          <m:t>𝛻</m:t>
                        </m:r>
                      </m:e>
                      <m:sub>
                        <m:r>
                          <a:rPr lang="en-US" b="1" i="1" smtClean="0">
                            <a:latin typeface="Cambria Math" charset="0"/>
                          </a:rPr>
                          <m:t>𝒙</m:t>
                        </m:r>
                      </m:sub>
                    </m:sSub>
                    <m:r>
                      <a:rPr lang="en-US" b="0" i="1" smtClean="0">
                        <a:latin typeface="Cambria Math" charset="0"/>
                      </a:rPr>
                      <m:t>𝑓</m:t>
                    </m:r>
                    <m:r>
                      <a:rPr lang="en-US" b="0" i="1" smtClean="0">
                        <a:latin typeface="Cambria Math" charset="0"/>
                      </a:rPr>
                      <m:t>≜</m:t>
                    </m:r>
                    <m:sSup>
                      <m:sSupPr>
                        <m:ctrlPr>
                          <a:rPr lang="en-US" b="0" i="1" smtClean="0">
                            <a:latin typeface="Cambria Math" panose="02040503050406030204" pitchFamily="18" charset="0"/>
                          </a:rPr>
                        </m:ctrlPr>
                      </m:sSupPr>
                      <m:e>
                        <m:d>
                          <m:dPr>
                            <m:begChr m:val="["/>
                            <m:endChr m:val="]"/>
                            <m:ctrlPr>
                              <a:rPr lang="mr-IN" i="1">
                                <a:latin typeface="Cambria Math" panose="02040503050406030204" pitchFamily="18" charset="0"/>
                                <a:ea typeface="Cambria Math" charset="0"/>
                                <a:cs typeface="Cambria Math" charset="0"/>
                              </a:rPr>
                            </m:ctrlPr>
                          </m:dPr>
                          <m:e>
                            <m:m>
                              <m:mPr>
                                <m:mcs>
                                  <m:mc>
                                    <m:mcPr>
                                      <m:count m:val="4"/>
                                      <m:mcJc m:val="center"/>
                                    </m:mcPr>
                                  </m:mc>
                                </m:mcs>
                                <m:ctrlPr>
                                  <a:rPr lang="mr-IN" i="1">
                                    <a:latin typeface="Cambria Math" panose="02040503050406030204" pitchFamily="18" charset="0"/>
                                    <a:ea typeface="Cambria Math" charset="0"/>
                                    <a:cs typeface="Cambria Math" charset="0"/>
                                  </a:rPr>
                                </m:ctrlPr>
                              </m:mPr>
                              <m:mr>
                                <m:e>
                                  <m:f>
                                    <m:fPr>
                                      <m:ctrlPr>
                                        <a:rPr lang="mr-IN" i="1">
                                          <a:latin typeface="Cambria Math" panose="02040503050406030204" pitchFamily="18" charset="0"/>
                                        </a:rPr>
                                      </m:ctrlPr>
                                    </m:fPr>
                                    <m:num>
                                      <m:r>
                                        <a:rPr lang="en-US" i="1">
                                          <a:latin typeface="Cambria Math" charset="0"/>
                                        </a:rPr>
                                        <m:t>𝜕</m:t>
                                      </m:r>
                                      <m:r>
                                        <a:rPr lang="en-US" i="1">
                                          <a:latin typeface="Cambria Math" charset="0"/>
                                        </a:rPr>
                                        <m:t>𝑓</m:t>
                                      </m:r>
                                    </m:num>
                                    <m:den>
                                      <m:r>
                                        <m:rPr>
                                          <m:brk m:alnAt="7"/>
                                        </m:rPr>
                                        <a:rPr lang="en-US" i="1">
                                          <a:latin typeface="Cambria Math" charset="0"/>
                                        </a:rPr>
                                        <m:t>𝜕</m:t>
                                      </m:r>
                                      <m:sSub>
                                        <m:sSubPr>
                                          <m:ctrlPr>
                                            <a:rPr lang="en-US" i="1">
                                              <a:latin typeface="Cambria Math" panose="02040503050406030204" pitchFamily="18" charset="0"/>
                                            </a:rPr>
                                          </m:ctrlPr>
                                        </m:sSubPr>
                                        <m:e>
                                          <m:r>
                                            <m:rPr>
                                              <m:brk m:alnAt="7"/>
                                            </m:rPr>
                                            <a:rPr lang="en-US" i="1">
                                              <a:latin typeface="Cambria Math" charset="0"/>
                                            </a:rPr>
                                            <m:t>𝑥</m:t>
                                          </m:r>
                                        </m:e>
                                        <m:sub>
                                          <m:r>
                                            <a:rPr lang="en-US" i="1">
                                              <a:latin typeface="Cambria Math" charset="0"/>
                                            </a:rPr>
                                            <m:t>1</m:t>
                                          </m:r>
                                        </m:sub>
                                      </m:sSub>
                                    </m:den>
                                  </m:f>
                                </m:e>
                                <m:e>
                                  <m:f>
                                    <m:fPr>
                                      <m:ctrlPr>
                                        <a:rPr lang="mr-IN" i="1">
                                          <a:latin typeface="Cambria Math" panose="02040503050406030204" pitchFamily="18" charset="0"/>
                                        </a:rPr>
                                      </m:ctrlPr>
                                    </m:fPr>
                                    <m:num>
                                      <m:r>
                                        <a:rPr lang="en-US" i="1">
                                          <a:latin typeface="Cambria Math" charset="0"/>
                                        </a:rPr>
                                        <m:t>𝜕</m:t>
                                      </m:r>
                                      <m:r>
                                        <a:rPr lang="en-US" i="1">
                                          <a:latin typeface="Cambria Math" charset="0"/>
                                        </a:rPr>
                                        <m:t>𝑓</m:t>
                                      </m:r>
                                    </m:num>
                                    <m:den>
                                      <m: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2</m:t>
                                          </m:r>
                                        </m:sub>
                                      </m:sSub>
                                    </m:den>
                                  </m:f>
                                </m:e>
                                <m:e>
                                  <m:r>
                                    <a:rPr lang="en-US" i="1">
                                      <a:latin typeface="Cambria Math" charset="0"/>
                                    </a:rPr>
                                    <m:t>⋯</m:t>
                                  </m:r>
                                </m:e>
                                <m:e>
                                  <m:f>
                                    <m:fPr>
                                      <m:ctrlPr>
                                        <a:rPr lang="mr-IN" i="1">
                                          <a:latin typeface="Cambria Math" panose="02040503050406030204" pitchFamily="18" charset="0"/>
                                        </a:rPr>
                                      </m:ctrlPr>
                                    </m:fPr>
                                    <m:num>
                                      <m:r>
                                        <a:rPr lang="en-US" i="1">
                                          <a:latin typeface="Cambria Math" charset="0"/>
                                        </a:rPr>
                                        <m:t>𝜕</m:t>
                                      </m:r>
                                      <m:r>
                                        <a:rPr lang="en-US" i="1">
                                          <a:latin typeface="Cambria Math" charset="0"/>
                                        </a:rPr>
                                        <m:t>𝑓</m:t>
                                      </m:r>
                                    </m:num>
                                    <m:den>
                                      <m: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𝑛</m:t>
                                          </m:r>
                                        </m:sub>
                                      </m:sSub>
                                    </m:den>
                                  </m:f>
                                </m:e>
                              </m:mr>
                            </m:m>
                          </m:e>
                        </m:d>
                      </m:e>
                      <m:sup>
                        <m:r>
                          <a:rPr lang="en-US" b="0" i="1" smtClean="0">
                            <a:latin typeface="Cambria Math" charset="0"/>
                          </a:rPr>
                          <m:t>𝑇</m:t>
                        </m:r>
                      </m:sup>
                    </m:sSup>
                  </m:oMath>
                </a14:m>
                <a:r>
                  <a:rPr lang="en-US" dirty="0"/>
                  <a:t>is called the gradient of </a:t>
                </a:r>
                <a14:m>
                  <m:oMath xmlns:m="http://schemas.openxmlformats.org/officeDocument/2006/math">
                    <m:r>
                      <a:rPr lang="en-US" b="0" i="1" smtClean="0">
                        <a:latin typeface="Cambria Math" charset="0"/>
                      </a:rPr>
                      <m:t>𝑓</m:t>
                    </m:r>
                    <m:r>
                      <a:rPr lang="en-US" b="0" i="1" smtClean="0">
                        <a:latin typeface="Cambria Math" charset="0"/>
                      </a:rPr>
                      <m:t>(</m:t>
                    </m:r>
                    <m:r>
                      <a:rPr lang="en-US" b="1" i="1" smtClean="0">
                        <a:latin typeface="Cambria Math" charset="0"/>
                      </a:rPr>
                      <m:t>𝒙</m:t>
                    </m:r>
                    <m:r>
                      <a:rPr lang="en-US" b="0" i="1" smtClean="0">
                        <a:latin typeface="Cambria Math" charset="0"/>
                      </a:rPr>
                      <m:t>)</m:t>
                    </m:r>
                  </m:oMath>
                </a14:m>
                <a:endParaRPr lang="en-US" dirty="0"/>
              </a:p>
              <a:p>
                <a:pPr>
                  <a:lnSpc>
                    <a:spcPts val="3000"/>
                  </a:lnSpc>
                </a:pPr>
                <a:r>
                  <a:rPr lang="en-US" dirty="0"/>
                  <a:t>If </a:t>
                </a:r>
                <a14:m>
                  <m:oMath xmlns:m="http://schemas.openxmlformats.org/officeDocument/2006/math">
                    <m:r>
                      <a:rPr lang="en-US" i="1">
                        <a:latin typeface="Cambria Math" charset="0"/>
                      </a:rPr>
                      <m:t>𝑓</m:t>
                    </m:r>
                    <m:d>
                      <m:dPr>
                        <m:ctrlPr>
                          <a:rPr lang="en-US" i="1">
                            <a:latin typeface="Cambria Math" panose="02040503050406030204" pitchFamily="18" charset="0"/>
                          </a:rPr>
                        </m:ctrlPr>
                      </m:dPr>
                      <m:e>
                        <m:r>
                          <a:rPr lang="en-US" b="1" i="1">
                            <a:latin typeface="Cambria Math" charset="0"/>
                          </a:rPr>
                          <m:t>𝒙</m:t>
                        </m:r>
                      </m:e>
                    </m:d>
                    <m:r>
                      <a:rPr lang="en-US" b="0" i="1" smtClean="0">
                        <a:latin typeface="Cambria Math" charset="0"/>
                      </a:rPr>
                      <m:t>=</m:t>
                    </m:r>
                    <m:sSup>
                      <m:sSupPr>
                        <m:ctrlPr>
                          <a:rPr lang="en-US" i="1">
                            <a:latin typeface="Cambria Math" panose="02040503050406030204" pitchFamily="18" charset="0"/>
                          </a:rPr>
                        </m:ctrlPr>
                      </m:sSupPr>
                      <m:e>
                        <m:d>
                          <m:dPr>
                            <m:begChr m:val="["/>
                            <m:endChr m:val="]"/>
                            <m:ctrlPr>
                              <a:rPr lang="mr-IN" i="1">
                                <a:latin typeface="Cambria Math" panose="02040503050406030204" pitchFamily="18" charset="0"/>
                                <a:ea typeface="Cambria Math" charset="0"/>
                                <a:cs typeface="Cambria Math" charset="0"/>
                              </a:rPr>
                            </m:ctrlPr>
                          </m:dPr>
                          <m:e>
                            <m:m>
                              <m:mPr>
                                <m:mcs>
                                  <m:mc>
                                    <m:mcPr>
                                      <m:count m:val="4"/>
                                      <m:mcJc m:val="center"/>
                                    </m:mcPr>
                                  </m:mc>
                                </m:mcs>
                                <m:ctrlPr>
                                  <a:rPr lang="mr-IN" i="1">
                                    <a:latin typeface="Cambria Math" panose="02040503050406030204" pitchFamily="18" charset="0"/>
                                    <a:ea typeface="Cambria Math" charset="0"/>
                                    <a:cs typeface="Cambria Math" charset="0"/>
                                  </a:rPr>
                                </m:ctrlPr>
                              </m:mPr>
                              <m:mr>
                                <m:e>
                                  <m:sSub>
                                    <m:sSubPr>
                                      <m:ctrlPr>
                                        <a:rPr lang="en-US" b="0" i="1" smtClean="0">
                                          <a:latin typeface="Cambria Math" panose="02040503050406030204" pitchFamily="18" charset="0"/>
                                        </a:rPr>
                                      </m:ctrlPr>
                                    </m:sSubPr>
                                    <m:e>
                                      <m:r>
                                        <a:rPr lang="en-US" b="0" i="1" smtClean="0">
                                          <a:latin typeface="Cambria Math" charset="0"/>
                                        </a:rPr>
                                        <m:t>𝑓</m:t>
                                      </m:r>
                                    </m:e>
                                    <m:sub>
                                      <m:r>
                                        <a:rPr lang="en-US" b="0" i="1" smtClean="0">
                                          <a:latin typeface="Cambria Math" charset="0"/>
                                        </a:rPr>
                                        <m:t>1</m:t>
                                      </m:r>
                                    </m:sub>
                                  </m:sSub>
                                  <m:r>
                                    <a:rPr lang="en-US" b="0" i="1" smtClean="0">
                                      <a:latin typeface="Cambria Math" charset="0"/>
                                    </a:rPr>
                                    <m:t>(</m:t>
                                  </m:r>
                                  <m:r>
                                    <a:rPr lang="en-US" b="0" i="1" smtClean="0">
                                      <a:latin typeface="Cambria Math" charset="0"/>
                                    </a:rPr>
                                    <m:t>𝑥</m:t>
                                  </m:r>
                                  <m:r>
                                    <a:rPr lang="en-US" b="0" i="1" smtClean="0">
                                      <a:latin typeface="Cambria Math" charset="0"/>
                                    </a:rPr>
                                    <m:t>)</m:t>
                                  </m:r>
                                </m:e>
                                <m:e>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2</m:t>
                                      </m:r>
                                    </m:sub>
                                  </m:sSub>
                                  <m:r>
                                    <a:rPr lang="en-US" i="1">
                                      <a:latin typeface="Cambria Math" charset="0"/>
                                    </a:rPr>
                                    <m:t>(</m:t>
                                  </m:r>
                                  <m:r>
                                    <a:rPr lang="en-US" i="1">
                                      <a:latin typeface="Cambria Math" charset="0"/>
                                    </a:rPr>
                                    <m:t>𝑥</m:t>
                                  </m:r>
                                  <m:r>
                                    <a:rPr lang="en-US" i="1">
                                      <a:latin typeface="Cambria Math" charset="0"/>
                                    </a:rPr>
                                    <m:t>)</m:t>
                                  </m:r>
                                </m:e>
                                <m:e>
                                  <m:r>
                                    <a:rPr lang="en-US" i="1">
                                      <a:latin typeface="Cambria Math" charset="0"/>
                                    </a:rPr>
                                    <m:t>⋯</m:t>
                                  </m:r>
                                </m:e>
                                <m:e>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𝑚</m:t>
                                      </m:r>
                                    </m:sub>
                                  </m:sSub>
                                  <m:r>
                                    <a:rPr lang="en-US" i="1">
                                      <a:latin typeface="Cambria Math" charset="0"/>
                                    </a:rPr>
                                    <m:t>(</m:t>
                                  </m:r>
                                  <m:r>
                                    <a:rPr lang="en-US" i="1">
                                      <a:latin typeface="Cambria Math" charset="0"/>
                                    </a:rPr>
                                    <m:t>𝑥</m:t>
                                  </m:r>
                                  <m:r>
                                    <a:rPr lang="en-US" i="1">
                                      <a:latin typeface="Cambria Math" charset="0"/>
                                    </a:rPr>
                                    <m:t>)</m:t>
                                  </m:r>
                                </m:e>
                              </m:mr>
                            </m:m>
                          </m:e>
                        </m:d>
                      </m:e>
                      <m:sup>
                        <m:r>
                          <a:rPr lang="en-US" i="1">
                            <a:latin typeface="Cambria Math" charset="0"/>
                          </a:rPr>
                          <m:t>𝑇</m:t>
                        </m:r>
                      </m:sup>
                    </m:sSup>
                    <m:r>
                      <a:rPr lang="en-US" i="1">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oMath>
                </a14:m>
                <a:r>
                  <a:rPr lang="en-US" dirty="0"/>
                  <a:t>and </a:t>
                </a:r>
                <a14:m>
                  <m:oMath xmlns:m="http://schemas.openxmlformats.org/officeDocument/2006/math">
                    <m:r>
                      <a:rPr lang="en-US" b="1" i="1">
                        <a:latin typeface="Cambria Math" charset="0"/>
                      </a:rPr>
                      <m:t>𝒙</m:t>
                    </m:r>
                    <m:r>
                      <a:rPr lang="en-US" i="1">
                        <a:latin typeface="Cambria Math" charset="0"/>
                      </a:rPr>
                      <m:t>∈</m:t>
                    </m:r>
                    <m:sSup>
                      <m:sSupPr>
                        <m:ctrlPr>
                          <a:rPr lang="en-US" i="1">
                            <a:latin typeface="Cambria Math" panose="02040503050406030204" pitchFamily="18" charset="0"/>
                          </a:rPr>
                        </m:ctrlPr>
                      </m:sSupPr>
                      <m:e>
                        <m:r>
                          <a:rPr lang="en-US" i="1">
                            <a:latin typeface="Cambria Math" charset="0"/>
                            <a:ea typeface="Cambria Math" charset="0"/>
                            <a:cs typeface="Cambria Math" charset="0"/>
                          </a:rPr>
                          <m:t>ℝ</m:t>
                        </m:r>
                      </m:e>
                      <m:sup>
                        <m:r>
                          <a:rPr lang="en-US" i="1">
                            <a:latin typeface="Cambria Math" charset="0"/>
                          </a:rPr>
                          <m:t>𝑛</m:t>
                        </m:r>
                      </m:sup>
                    </m:sSup>
                  </m:oMath>
                </a14:m>
                <a:r>
                  <a:rPr lang="en-US" dirty="0"/>
                  <a:t>, then</a:t>
                </a:r>
              </a:p>
              <a:p>
                <a:pPr>
                  <a:lnSpc>
                    <a:spcPts val="3000"/>
                  </a:lnSpc>
                </a:pPr>
                <a:endParaRPr lang="en-US" dirty="0"/>
              </a:p>
              <a:p>
                <a:pPr>
                  <a:lnSpc>
                    <a:spcPts val="3000"/>
                  </a:lnSpc>
                </a:pPr>
                <a:endParaRPr lang="en-US" dirty="0"/>
              </a:p>
              <a:p>
                <a:pPr>
                  <a:lnSpc>
                    <a:spcPts val="3000"/>
                  </a:lnSpc>
                </a:pPr>
                <a:br>
                  <a:rPr lang="en-US" dirty="0"/>
                </a:br>
                <a:br>
                  <a:rPr lang="en-US" dirty="0"/>
                </a:br>
                <a14:m>
                  <m:oMath xmlns:m="http://schemas.openxmlformats.org/officeDocument/2006/math">
                    <m:sSub>
                      <m:sSubPr>
                        <m:ctrlPr>
                          <a:rPr lang="en-US" i="1" smtClean="0">
                            <a:latin typeface="Cambria Math" panose="02040503050406030204" pitchFamily="18" charset="0"/>
                          </a:rPr>
                        </m:ctrlPr>
                      </m:sSubPr>
                      <m:e>
                        <m:r>
                          <a:rPr lang="en-US" smtClean="0">
                            <a:latin typeface="Cambria Math" charset="0"/>
                          </a:rPr>
                          <m:t>𝛻</m:t>
                        </m:r>
                      </m:e>
                      <m:sub>
                        <m:r>
                          <a:rPr lang="en-US" b="1" i="1">
                            <a:latin typeface="Cambria Math" charset="0"/>
                          </a:rPr>
                          <m:t>𝒙</m:t>
                        </m:r>
                      </m:sub>
                    </m:sSub>
                    <m:r>
                      <a:rPr lang="en-US" i="1">
                        <a:latin typeface="Cambria Math" charset="0"/>
                      </a:rPr>
                      <m:t>𝑓</m:t>
                    </m:r>
                    <m:r>
                      <a:rPr lang="en-US" b="0" i="1" smtClean="0">
                        <a:latin typeface="Cambria Math" charset="0"/>
                      </a:rPr>
                      <m:t>=</m:t>
                    </m:r>
                    <m:sSub>
                      <m:sSubPr>
                        <m:ctrlPr>
                          <a:rPr lang="en-US" b="1" i="1" smtClean="0">
                            <a:latin typeface="Cambria Math" panose="02040503050406030204" pitchFamily="18" charset="0"/>
                          </a:rPr>
                        </m:ctrlPr>
                      </m:sSubPr>
                      <m:e>
                        <m:d>
                          <m:dPr>
                            <m:begChr m:val="["/>
                            <m:endChr m:val="]"/>
                            <m:ctrlPr>
                              <a:rPr lang="mr-IN" b="1" i="1" smtClean="0">
                                <a:latin typeface="Cambria Math" panose="02040503050406030204" pitchFamily="18" charset="0"/>
                              </a:rPr>
                            </m:ctrlPr>
                          </m:dPr>
                          <m:e>
                            <m:m>
                              <m:mPr>
                                <m:mcs>
                                  <m:mc>
                                    <m:mcPr>
                                      <m:count m:val="4"/>
                                      <m:mcJc m:val="center"/>
                                    </m:mcPr>
                                  </m:mc>
                                </m:mcs>
                                <m:ctrlPr>
                                  <a:rPr lang="uk-UA" b="1" i="1" smtClean="0">
                                    <a:latin typeface="Cambria Math" panose="02040503050406030204" pitchFamily="18" charset="0"/>
                                  </a:rPr>
                                </m:ctrlPr>
                              </m:mPr>
                              <m:mr>
                                <m:e>
                                  <m:f>
                                    <m:fPr>
                                      <m:ctrlPr>
                                        <a:rPr lang="mr-IN" b="0" i="1" smtClean="0">
                                          <a:latin typeface="Cambria Math" panose="02040503050406030204" pitchFamily="18" charset="0"/>
                                        </a:rPr>
                                      </m:ctrlPr>
                                    </m:fPr>
                                    <m:num>
                                      <m:r>
                                        <a:rPr lang="en-US" i="1">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𝑓</m:t>
                                          </m:r>
                                        </m:e>
                                        <m:sub>
                                          <m:r>
                                            <a:rPr lang="en-US" b="0" i="1" smtClean="0">
                                              <a:latin typeface="Cambria Math" charset="0"/>
                                            </a:rPr>
                                            <m:t>1</m:t>
                                          </m:r>
                                        </m:sub>
                                      </m:sSub>
                                    </m:num>
                                    <m:den>
                                      <m:r>
                                        <m:rPr>
                                          <m:brk m:alnAt="7"/>
                                        </m:rPr>
                                        <a:rPr lang="en-US" i="1">
                                          <a:latin typeface="Cambria Math" charset="0"/>
                                        </a:rPr>
                                        <m:t>𝜕</m:t>
                                      </m:r>
                                      <m:sSub>
                                        <m:sSubPr>
                                          <m:ctrlPr>
                                            <a:rPr lang="en-US" i="1">
                                              <a:latin typeface="Cambria Math" panose="02040503050406030204" pitchFamily="18" charset="0"/>
                                            </a:rPr>
                                          </m:ctrlPr>
                                        </m:sSubPr>
                                        <m:e>
                                          <m:r>
                                            <m:rPr>
                                              <m:brk m:alnAt="7"/>
                                            </m:rPr>
                                            <a:rPr lang="en-US" i="1">
                                              <a:latin typeface="Cambria Math" charset="0"/>
                                            </a:rPr>
                                            <m:t>𝑥</m:t>
                                          </m:r>
                                        </m:e>
                                        <m:sub>
                                          <m:r>
                                            <a:rPr lang="en-US" i="1">
                                              <a:latin typeface="Cambria Math" charset="0"/>
                                            </a:rPr>
                                            <m:t>1</m:t>
                                          </m:r>
                                        </m:sub>
                                      </m:sSub>
                                    </m:den>
                                  </m:f>
                                </m:e>
                                <m:e>
                                  <m:f>
                                    <m:fPr>
                                      <m:ctrlPr>
                                        <a:rPr lang="mr-IN" b="0" i="1" smtClean="0">
                                          <a:latin typeface="Cambria Math" panose="02040503050406030204" pitchFamily="18" charset="0"/>
                                        </a:rPr>
                                      </m:ctrlPr>
                                    </m:fPr>
                                    <m:num>
                                      <m:r>
                                        <a:rPr lang="en-US" i="1">
                                          <a:latin typeface="Cambria Math" charset="0"/>
                                        </a:rPr>
                                        <m:t>𝜕</m:t>
                                      </m:r>
                                      <m:sSub>
                                        <m:sSubPr>
                                          <m:ctrlPr>
                                            <a:rPr lang="en-US" b="0" i="1" smtClean="0">
                                              <a:latin typeface="Cambria Math" panose="02040503050406030204" pitchFamily="18" charset="0"/>
                                            </a:rPr>
                                          </m:ctrlPr>
                                        </m:sSubPr>
                                        <m:e>
                                          <m:r>
                                            <a:rPr lang="en-US" i="1">
                                              <a:latin typeface="Cambria Math" charset="0"/>
                                            </a:rPr>
                                            <m:t>𝑓</m:t>
                                          </m:r>
                                        </m:e>
                                        <m:sub>
                                          <m:r>
                                            <a:rPr lang="en-US" b="0" i="1" smtClean="0">
                                              <a:latin typeface="Cambria Math" charset="0"/>
                                            </a:rPr>
                                            <m:t>1</m:t>
                                          </m:r>
                                        </m:sub>
                                      </m:sSub>
                                    </m:num>
                                    <m:den>
                                      <m:r>
                                        <m:rPr>
                                          <m:brk m:alnAt="7"/>
                                        </m:rPr>
                                        <a:rPr lang="en-US" i="1">
                                          <a:latin typeface="Cambria Math" charset="0"/>
                                        </a:rPr>
                                        <m:t>𝜕</m:t>
                                      </m:r>
                                      <m:sSub>
                                        <m:sSubPr>
                                          <m:ctrlPr>
                                            <a:rPr lang="en-US" i="1">
                                              <a:latin typeface="Cambria Math" panose="02040503050406030204" pitchFamily="18" charset="0"/>
                                            </a:rPr>
                                          </m:ctrlPr>
                                        </m:sSubPr>
                                        <m:e>
                                          <m:r>
                                            <m:rPr>
                                              <m:brk m:alnAt="7"/>
                                            </m:rPr>
                                            <a:rPr lang="en-US" i="1">
                                              <a:latin typeface="Cambria Math" charset="0"/>
                                            </a:rPr>
                                            <m:t>𝑥</m:t>
                                          </m:r>
                                        </m:e>
                                        <m:sub>
                                          <m:r>
                                            <a:rPr lang="en-US" b="0" i="1" smtClean="0">
                                              <a:latin typeface="Cambria Math" charset="0"/>
                                            </a:rPr>
                                            <m:t>2</m:t>
                                          </m:r>
                                        </m:sub>
                                      </m:sSub>
                                    </m:den>
                                  </m:f>
                                </m:e>
                                <m:e>
                                  <m:r>
                                    <a:rPr lang="en-US" i="1">
                                      <a:latin typeface="Cambria Math" charset="0"/>
                                    </a:rPr>
                                    <m:t>⋯</m:t>
                                  </m:r>
                                </m:e>
                                <m:e>
                                  <m:f>
                                    <m:fPr>
                                      <m:ctrlPr>
                                        <a:rPr lang="mr-IN" b="0" i="1" smtClean="0">
                                          <a:latin typeface="Cambria Math" panose="02040503050406030204" pitchFamily="18" charset="0"/>
                                        </a:rPr>
                                      </m:ctrlPr>
                                    </m:fPr>
                                    <m:num>
                                      <m:r>
                                        <a:rPr lang="en-US" i="1">
                                          <a:latin typeface="Cambria Math" charset="0"/>
                                        </a:rPr>
                                        <m:t>𝜕</m:t>
                                      </m:r>
                                      <m:sSub>
                                        <m:sSubPr>
                                          <m:ctrlPr>
                                            <a:rPr lang="en-US" b="0" i="1" smtClean="0">
                                              <a:latin typeface="Cambria Math" panose="02040503050406030204" pitchFamily="18" charset="0"/>
                                            </a:rPr>
                                          </m:ctrlPr>
                                        </m:sSubPr>
                                        <m:e>
                                          <m:r>
                                            <a:rPr lang="en-US" i="1">
                                              <a:latin typeface="Cambria Math" charset="0"/>
                                            </a:rPr>
                                            <m:t>𝑓</m:t>
                                          </m:r>
                                        </m:e>
                                        <m:sub>
                                          <m:r>
                                            <a:rPr lang="en-US" b="0" i="1" smtClean="0">
                                              <a:latin typeface="Cambria Math" charset="0"/>
                                            </a:rPr>
                                            <m:t>1</m:t>
                                          </m:r>
                                        </m:sub>
                                      </m:sSub>
                                    </m:num>
                                    <m:den>
                                      <m:r>
                                        <m:rPr>
                                          <m:brk m:alnAt="7"/>
                                        </m:rPr>
                                        <a:rPr lang="en-US" i="1">
                                          <a:latin typeface="Cambria Math" charset="0"/>
                                        </a:rPr>
                                        <m:t>𝜕</m:t>
                                      </m:r>
                                      <m:sSub>
                                        <m:sSubPr>
                                          <m:ctrlPr>
                                            <a:rPr lang="en-US" i="1">
                                              <a:latin typeface="Cambria Math" panose="02040503050406030204" pitchFamily="18" charset="0"/>
                                            </a:rPr>
                                          </m:ctrlPr>
                                        </m:sSubPr>
                                        <m:e>
                                          <m:r>
                                            <m:rPr>
                                              <m:brk m:alnAt="7"/>
                                            </m:rPr>
                                            <a:rPr lang="en-US" i="1">
                                              <a:latin typeface="Cambria Math" charset="0"/>
                                            </a:rPr>
                                            <m:t>𝑥</m:t>
                                          </m:r>
                                        </m:e>
                                        <m:sub>
                                          <m:r>
                                            <a:rPr lang="en-US" b="0" i="1" smtClean="0">
                                              <a:latin typeface="Cambria Math" charset="0"/>
                                            </a:rPr>
                                            <m:t>𝑛</m:t>
                                          </m:r>
                                        </m:sub>
                                      </m:sSub>
                                    </m:den>
                                  </m:f>
                                </m:e>
                              </m:mr>
                              <m:mr>
                                <m:e>
                                  <m:f>
                                    <m:fPr>
                                      <m:ctrlPr>
                                        <a:rPr lang="mr-IN" b="0" i="1" smtClean="0">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2</m:t>
                                          </m:r>
                                        </m:sub>
                                      </m:sSub>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1</m:t>
                                          </m:r>
                                        </m:sub>
                                      </m:sSub>
                                    </m:den>
                                  </m:f>
                                </m:e>
                                <m:e>
                                  <m:f>
                                    <m:fPr>
                                      <m:ctrlPr>
                                        <a:rPr lang="mr-IN" b="0" i="1">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2</m:t>
                                          </m:r>
                                        </m:sub>
                                      </m:sSub>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2</m:t>
                                          </m:r>
                                        </m:sub>
                                      </m:sSub>
                                    </m:den>
                                  </m:f>
                                </m:e>
                                <m:e>
                                  <m:r>
                                    <a:rPr lang="en-US" i="1">
                                      <a:latin typeface="Cambria Math" charset="0"/>
                                    </a:rPr>
                                    <m:t>⋯</m:t>
                                  </m:r>
                                </m:e>
                                <m:e>
                                  <m:f>
                                    <m:fPr>
                                      <m:ctrlPr>
                                        <a:rPr lang="mr-IN" b="0" i="1">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2</m:t>
                                          </m:r>
                                        </m:sub>
                                      </m:sSub>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b="0" i="1" smtClean="0">
                                              <a:latin typeface="Cambria Math" charset="0"/>
                                            </a:rPr>
                                            <m:t>𝑛</m:t>
                                          </m:r>
                                        </m:sub>
                                      </m:sSub>
                                    </m:den>
                                  </m:f>
                                </m:e>
                              </m:mr>
                              <m:mr>
                                <m:e>
                                  <m:r>
                                    <a:rPr lang="en-US" b="0" i="1" smtClean="0">
                                      <a:latin typeface="Cambria Math" charset="0"/>
                                    </a:rPr>
                                    <m:t>.</m:t>
                                  </m:r>
                                </m:e>
                                <m:e>
                                  <m:r>
                                    <a:rPr lang="en-US" b="0" i="1" smtClean="0">
                                      <a:latin typeface="Cambria Math" charset="0"/>
                                    </a:rPr>
                                    <m:t>.</m:t>
                                  </m:r>
                                </m:e>
                                <m:e>
                                  <m:r>
                                    <a:rPr lang="en-US" b="0" i="1" smtClean="0">
                                      <a:latin typeface="Cambria Math" charset="0"/>
                                    </a:rPr>
                                    <m:t>.</m:t>
                                  </m:r>
                                </m:e>
                                <m:e>
                                  <m:r>
                                    <a:rPr lang="en-US" b="0" i="1" smtClean="0">
                                      <a:latin typeface="Cambria Math" charset="0"/>
                                    </a:rPr>
                                    <m:t>.</m:t>
                                  </m:r>
                                </m:e>
                              </m:mr>
                              <m:mr>
                                <m:e>
                                  <m:f>
                                    <m:fPr>
                                      <m:ctrlPr>
                                        <a:rPr lang="mr-IN" b="0" i="1">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𝑚</m:t>
                                          </m:r>
                                        </m:sub>
                                      </m:sSub>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b="0" i="1" smtClean="0">
                                              <a:latin typeface="Cambria Math" charset="0"/>
                                            </a:rPr>
                                            <m:t>1</m:t>
                                          </m:r>
                                        </m:sub>
                                      </m:sSub>
                                    </m:den>
                                  </m:f>
                                </m:e>
                                <m:e>
                                  <m:f>
                                    <m:fPr>
                                      <m:ctrlPr>
                                        <a:rPr lang="mr-IN" b="0" i="1">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i="1">
                                              <a:latin typeface="Cambria Math" charset="0"/>
                                            </a:rPr>
                                            <m:t>𝑚</m:t>
                                          </m:r>
                                        </m:sub>
                                      </m:sSub>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b="0" i="1" smtClean="0">
                                              <a:latin typeface="Cambria Math" charset="0"/>
                                            </a:rPr>
                                            <m:t>2</m:t>
                                          </m:r>
                                        </m:sub>
                                      </m:sSub>
                                    </m:den>
                                  </m:f>
                                </m:e>
                                <m:e>
                                  <m:r>
                                    <a:rPr lang="en-US" i="1">
                                      <a:latin typeface="Cambria Math" charset="0"/>
                                    </a:rPr>
                                    <m:t>⋯</m:t>
                                  </m:r>
                                </m:e>
                                <m:e>
                                  <m:f>
                                    <m:fPr>
                                      <m:ctrlPr>
                                        <a:rPr lang="mr-IN" b="0" i="1">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𝑚</m:t>
                                          </m:r>
                                        </m:sub>
                                      </m:sSub>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𝑛</m:t>
                                          </m:r>
                                        </m:sub>
                                      </m:sSub>
                                    </m:den>
                                  </m:f>
                                </m:e>
                              </m:mr>
                            </m:m>
                          </m:e>
                        </m:d>
                      </m:e>
                      <m:sub>
                        <m:r>
                          <a:rPr lang="en-US" b="0" i="1">
                            <a:latin typeface="Cambria Math" panose="02040503050406030204" pitchFamily="18" charset="0"/>
                          </a:rPr>
                          <m:t>𝑚</m:t>
                        </m:r>
                        <m:r>
                          <a:rPr lang="en-US" b="0" i="1">
                            <a:latin typeface="Cambria Math" panose="02040503050406030204" pitchFamily="18" charset="0"/>
                          </a:rPr>
                          <m:t>×</m:t>
                        </m:r>
                        <m:r>
                          <a:rPr lang="en-US" b="0" i="1">
                            <a:latin typeface="Cambria Math" panose="02040503050406030204" pitchFamily="18" charset="0"/>
                          </a:rPr>
                          <m:t>𝑛</m:t>
                        </m:r>
                      </m:sub>
                    </m:sSub>
                  </m:oMath>
                </a14:m>
                <a:endParaRPr lang="en-US" dirty="0"/>
              </a:p>
              <a:p>
                <a:pPr>
                  <a:lnSpc>
                    <a:spcPts val="3000"/>
                  </a:lnSpc>
                </a:pPr>
                <a:endParaRPr lang="en-US" dirty="0"/>
              </a:p>
              <a:p>
                <a:pPr>
                  <a:lnSpc>
                    <a:spcPts val="3000"/>
                  </a:lnSpc>
                </a:pPr>
                <a:r>
                  <a:rPr lang="en-US" dirty="0"/>
                  <a:t>is called “Jacobian matrix” of </a:t>
                </a:r>
                <a14:m>
                  <m:oMath xmlns:m="http://schemas.openxmlformats.org/officeDocument/2006/math">
                    <m:r>
                      <a:rPr lang="en-US" i="1">
                        <a:latin typeface="Cambria Math" charset="0"/>
                      </a:rPr>
                      <m:t>𝑓</m:t>
                    </m:r>
                    <m:d>
                      <m:dPr>
                        <m:ctrlPr>
                          <a:rPr lang="en-US" i="1">
                            <a:latin typeface="Cambria Math" panose="02040503050406030204" pitchFamily="18" charset="0"/>
                          </a:rPr>
                        </m:ctrlPr>
                      </m:dPr>
                      <m:e>
                        <m:r>
                          <a:rPr lang="en-US" b="1" i="1">
                            <a:latin typeface="Cambria Math" charset="0"/>
                          </a:rPr>
                          <m:t>𝒙</m:t>
                        </m:r>
                      </m:e>
                    </m:d>
                  </m:oMath>
                </a14:m>
                <a:r>
                  <a:rPr lang="en-US" dirty="0"/>
                  <a:t> </a:t>
                </a:r>
                <a:r>
                  <a:rPr lang="en-US" dirty="0" err="1"/>
                  <a:t>w.r.t</a:t>
                </a:r>
                <a:r>
                  <a:rPr lang="en-US" dirty="0"/>
                  <a:t>. </a:t>
                </a:r>
                <a14:m>
                  <m:oMath xmlns:m="http://schemas.openxmlformats.org/officeDocument/2006/math">
                    <m:r>
                      <a:rPr lang="en-US" b="1" i="1" smtClean="0">
                        <a:latin typeface="Cambria Math" charset="0"/>
                      </a:rPr>
                      <m:t>𝒙</m:t>
                    </m:r>
                  </m:oMath>
                </a14:m>
                <a:endParaRPr lang="en-US" b="1"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a:blip r:embed="rId2"/>
                <a:stretch>
                  <a:fillRect l="-956" t="-4891" b="-3804"/>
                </a:stretch>
              </a:blipFill>
            </p:spPr>
            <p:txBody>
              <a:bodyPr/>
              <a:lstStyle/>
              <a:p>
                <a:r>
                  <a:rPr lang="en-US">
                    <a:noFill/>
                  </a:rPr>
                  <a:t> </a:t>
                </a:r>
              </a:p>
            </p:txBody>
          </p:sp>
        </mc:Fallback>
      </mc:AlternateContent>
    </p:spTree>
    <p:extLst>
      <p:ext uri="{BB962C8B-B14F-4D97-AF65-F5344CB8AC3E}">
        <p14:creationId xmlns:p14="http://schemas.microsoft.com/office/powerpoint/2010/main" val="114769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If </a:t>
                </a:r>
                <a14:m>
                  <m:oMath xmlns:m="http://schemas.openxmlformats.org/officeDocument/2006/math">
                    <m:r>
                      <a:rPr lang="en-US" b="0" i="1" smtClean="0">
                        <a:latin typeface="Cambria Math" charset="0"/>
                      </a:rPr>
                      <m:t>𝑓</m:t>
                    </m:r>
                    <m:d>
                      <m:dPr>
                        <m:ctrlPr>
                          <a:rPr lang="en-US" b="0" i="1" smtClean="0">
                            <a:latin typeface="Cambria Math" panose="02040503050406030204" pitchFamily="18" charset="0"/>
                          </a:rPr>
                        </m:ctrlPr>
                      </m:dPr>
                      <m:e>
                        <m:r>
                          <a:rPr lang="en-US" b="1" i="1" smtClean="0">
                            <a:latin typeface="Cambria Math" charset="0"/>
                          </a:rPr>
                          <m:t>𝒙</m:t>
                        </m:r>
                      </m:e>
                    </m:d>
                    <m:r>
                      <a:rPr lang="en-US" b="0" i="1" smtClean="0">
                        <a:latin typeface="Cambria Math" charset="0"/>
                      </a:rPr>
                      <m:t>∈</m:t>
                    </m:r>
                    <m:r>
                      <a:rPr lang="en-US" b="0" i="1" smtClean="0">
                        <a:latin typeface="Cambria Math" charset="0"/>
                        <a:ea typeface="Cambria Math" charset="0"/>
                        <a:cs typeface="Cambria Math" charset="0"/>
                      </a:rPr>
                      <m:t>ℝ</m:t>
                    </m:r>
                  </m:oMath>
                </a14:m>
                <a:r>
                  <a:rPr lang="en-US" dirty="0"/>
                  <a:t> and </a:t>
                </a:r>
                <a14:m>
                  <m:oMath xmlns:m="http://schemas.openxmlformats.org/officeDocument/2006/math">
                    <m:r>
                      <a:rPr lang="en-US" b="1" i="1" smtClean="0">
                        <a:latin typeface="Cambria Math" charset="0"/>
                      </a:rPr>
                      <m:t>𝒙</m:t>
                    </m:r>
                    <m:r>
                      <a:rPr lang="en-US" b="0" i="1" smtClean="0">
                        <a:latin typeface="Cambria Math" charset="0"/>
                      </a:rPr>
                      <m:t>∈</m:t>
                    </m:r>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rPr>
                          <m:t>ℝ</m:t>
                        </m:r>
                      </m:e>
                      <m:sup>
                        <m:r>
                          <a:rPr lang="en-US" b="0" i="1" smtClean="0">
                            <a:latin typeface="Cambria Math" charset="0"/>
                          </a:rPr>
                          <m:t>𝑛</m:t>
                        </m:r>
                      </m:sup>
                    </m:sSup>
                  </m:oMath>
                </a14:m>
                <a:r>
                  <a:rPr lang="en-US" dirty="0"/>
                  <a:t>, then</a:t>
                </a:r>
              </a:p>
              <a:p>
                <a:pPr>
                  <a:lnSpc>
                    <a:spcPts val="3000"/>
                  </a:lnSpc>
                </a:pPr>
                <a:endParaRPr lang="en-US" dirty="0"/>
              </a:p>
              <a:p>
                <a:pPr>
                  <a:lnSpc>
                    <a:spcPts val="3000"/>
                  </a:lnSpc>
                </a:pPr>
                <a:endParaRPr lang="en-US" dirty="0"/>
              </a:p>
              <a:p>
                <a:pPr>
                  <a:lnSpc>
                    <a:spcPts val="3000"/>
                  </a:lnSpc>
                </a:pPr>
                <a:endParaRPr lang="en-US" dirty="0"/>
              </a:p>
              <a:p>
                <a:pPr>
                  <a:lnSpc>
                    <a:spcPts val="3000"/>
                  </a:lnSpc>
                </a:pPr>
                <a:br>
                  <a:rPr lang="en-US" dirty="0"/>
                </a:br>
                <a:br>
                  <a:rPr lang="en-US" dirty="0"/>
                </a:br>
                <a14:m>
                  <m:oMath xmlns:m="http://schemas.openxmlformats.org/officeDocument/2006/math">
                    <m:sSubSup>
                      <m:sSubSupPr>
                        <m:ctrlPr>
                          <a:rPr lang="en-US" i="1" smtClean="0">
                            <a:latin typeface="Cambria Math" panose="02040503050406030204" pitchFamily="18" charset="0"/>
                          </a:rPr>
                        </m:ctrlPr>
                      </m:sSubSupPr>
                      <m:e>
                        <m:r>
                          <a:rPr lang="en-US" smtClean="0">
                            <a:latin typeface="Cambria Math" charset="0"/>
                          </a:rPr>
                          <m:t>𝛻</m:t>
                        </m:r>
                      </m:e>
                      <m:sub>
                        <m:r>
                          <a:rPr lang="en-US" b="1" i="1">
                            <a:latin typeface="Cambria Math" charset="0"/>
                          </a:rPr>
                          <m:t>𝒙</m:t>
                        </m:r>
                      </m:sub>
                      <m:sup>
                        <m:r>
                          <a:rPr lang="en-US" b="0" i="1" smtClean="0">
                            <a:latin typeface="Cambria Math" charset="0"/>
                          </a:rPr>
                          <m:t>2</m:t>
                        </m:r>
                      </m:sup>
                    </m:sSubSup>
                    <m:r>
                      <a:rPr lang="en-US" i="1">
                        <a:latin typeface="Cambria Math" charset="0"/>
                      </a:rPr>
                      <m:t>𝑓</m:t>
                    </m:r>
                    <m:r>
                      <a:rPr lang="en-US" b="0" i="1" smtClean="0">
                        <a:latin typeface="Cambria Math" charset="0"/>
                      </a:rPr>
                      <m:t>=</m:t>
                    </m:r>
                    <m:d>
                      <m:dPr>
                        <m:begChr m:val="["/>
                        <m:endChr m:val="]"/>
                        <m:ctrlPr>
                          <a:rPr lang="mr-IN" b="1" i="1" smtClean="0">
                            <a:latin typeface="Cambria Math" panose="02040503050406030204" pitchFamily="18" charset="0"/>
                          </a:rPr>
                        </m:ctrlPr>
                      </m:dPr>
                      <m:e>
                        <m:m>
                          <m:mPr>
                            <m:mcs>
                              <m:mc>
                                <m:mcPr>
                                  <m:count m:val="4"/>
                                  <m:mcJc m:val="center"/>
                                </m:mcPr>
                              </m:mc>
                            </m:mcs>
                            <m:ctrlPr>
                              <a:rPr lang="uk-UA" b="1" i="1" smtClean="0">
                                <a:latin typeface="Cambria Math" panose="02040503050406030204" pitchFamily="18" charset="0"/>
                              </a:rPr>
                            </m:ctrlPr>
                          </m:mPr>
                          <m:mr>
                            <m:e>
                              <m:f>
                                <m:fPr>
                                  <m:ctrlPr>
                                    <a:rPr lang="mr-IN"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b="0" i="1" smtClean="0">
                                      <a:latin typeface="Cambria Math" charset="0"/>
                                    </a:rPr>
                                    <m:t>𝑓</m:t>
                                  </m:r>
                                </m:num>
                                <m:den>
                                  <m:r>
                                    <m:rPr>
                                      <m:brk m:alnAt="7"/>
                                    </m:rPr>
                                    <a:rPr lang="en-US" i="1">
                                      <a:latin typeface="Cambria Math" charset="0"/>
                                    </a:rPr>
                                    <m:t>𝜕</m:t>
                                  </m:r>
                                  <m:sSubSup>
                                    <m:sSubSupPr>
                                      <m:ctrlPr>
                                        <a:rPr lang="en-US" i="1">
                                          <a:latin typeface="Cambria Math" panose="02040503050406030204" pitchFamily="18" charset="0"/>
                                        </a:rPr>
                                      </m:ctrlPr>
                                    </m:sSubSupPr>
                                    <m:e>
                                      <m:r>
                                        <m:rPr>
                                          <m:brk m:alnAt="7"/>
                                        </m:rPr>
                                        <a:rPr lang="en-US" i="1">
                                          <a:latin typeface="Cambria Math" charset="0"/>
                                        </a:rPr>
                                        <m:t>𝑥</m:t>
                                      </m:r>
                                    </m:e>
                                    <m:sub>
                                      <m:r>
                                        <a:rPr lang="en-US" i="1">
                                          <a:latin typeface="Cambria Math" charset="0"/>
                                        </a:rPr>
                                        <m:t>1</m:t>
                                      </m:r>
                                    </m:sub>
                                    <m:sup>
                                      <m:r>
                                        <a:rPr lang="en-US" b="0" i="1" smtClean="0">
                                          <a:latin typeface="Cambria Math" charset="0"/>
                                        </a:rPr>
                                        <m:t>2</m:t>
                                      </m:r>
                                    </m:sup>
                                  </m:sSubSup>
                                </m:den>
                              </m:f>
                            </m:e>
                            <m:e>
                              <m:f>
                                <m:fPr>
                                  <m:ctrlPr>
                                    <a:rPr lang="mr-IN"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1</m:t>
                                      </m:r>
                                    </m:sub>
                                  </m:sSub>
                                  <m:sSub>
                                    <m:sSubPr>
                                      <m:ctrlPr>
                                        <a:rPr lang="en-US" b="0" i="1">
                                          <a:latin typeface="Cambria Math" panose="02040503050406030204" pitchFamily="18" charset="0"/>
                                        </a:rPr>
                                      </m:ctrlPr>
                                    </m:sSubPr>
                                    <m:e>
                                      <m:r>
                                        <m:rPr>
                                          <m:brk m:alnAt="7"/>
                                        </m:rPr>
                                        <a:rPr lang="en-US" i="1">
                                          <a:latin typeface="Cambria Math" charset="0"/>
                                        </a:rPr>
                                        <m:t>𝑥</m:t>
                                      </m:r>
                                    </m:e>
                                    <m:sub>
                                      <m:r>
                                        <a:rPr lang="en-US" b="0" i="1" smtClean="0">
                                          <a:latin typeface="Cambria Math" charset="0"/>
                                        </a:rPr>
                                        <m:t>2</m:t>
                                      </m:r>
                                    </m:sub>
                                  </m:sSub>
                                  <m:r>
                                    <a:rPr lang="mr-IN" b="0" i="1" smtClean="0">
                                      <a:latin typeface="Cambria Math" charset="0"/>
                                    </a:rPr>
                                    <m:t> </m:t>
                                  </m:r>
                                </m:den>
                              </m:f>
                            </m:e>
                            <m:e>
                              <m:r>
                                <a:rPr lang="en-US" i="1">
                                  <a:latin typeface="Cambria Math" charset="0"/>
                                </a:rPr>
                                <m:t>⋯</m:t>
                              </m:r>
                            </m:e>
                            <m:e>
                              <m:f>
                                <m:fPr>
                                  <m:ctrlPr>
                                    <a:rPr lang="mr-IN"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1</m:t>
                                      </m:r>
                                    </m:sub>
                                  </m:sSub>
                                  <m:sSub>
                                    <m:sSubPr>
                                      <m:ctrlPr>
                                        <a:rPr lang="en-US" b="0" i="1" smtClean="0">
                                          <a:latin typeface="Cambria Math" panose="02040503050406030204" pitchFamily="18" charset="0"/>
                                        </a:rPr>
                                      </m:ctrlPr>
                                    </m:sSubPr>
                                    <m:e>
                                      <m:r>
                                        <m:rPr>
                                          <m:brk m:alnAt="7"/>
                                        </m:rPr>
                                        <a:rPr lang="en-US" i="1">
                                          <a:latin typeface="Cambria Math" charset="0"/>
                                        </a:rPr>
                                        <m:t>𝑥</m:t>
                                      </m:r>
                                    </m:e>
                                    <m:sub>
                                      <m:r>
                                        <a:rPr lang="en-US" b="0" i="1" smtClean="0">
                                          <a:latin typeface="Cambria Math" charset="0"/>
                                        </a:rPr>
                                        <m:t>𝑛</m:t>
                                      </m:r>
                                    </m:sub>
                                  </m:sSub>
                                  <m:r>
                                    <a:rPr lang="en-US" b="0" i="1" smtClean="0">
                                      <a:latin typeface="Cambria Math" charset="0"/>
                                    </a:rPr>
                                    <m:t> </m:t>
                                  </m:r>
                                </m:den>
                              </m:f>
                            </m:e>
                          </m:mr>
                          <m:mr>
                            <m:e>
                              <m:f>
                                <m:fPr>
                                  <m:ctrlPr>
                                    <a:rPr lang="mr-IN"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i="1">
                                          <a:latin typeface="Cambria Math" charset="0"/>
                                        </a:rPr>
                                        <m:t>1</m:t>
                                      </m:r>
                                    </m:sub>
                                  </m:sSub>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2</m:t>
                                      </m:r>
                                    </m:sub>
                                  </m:sSub>
                                </m:den>
                              </m:f>
                            </m:e>
                            <m:e>
                              <m:f>
                                <m:fPr>
                                  <m:ctrlPr>
                                    <a:rPr lang="mr-IN" b="0"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Sup>
                                    <m:sSubSupPr>
                                      <m:ctrlPr>
                                        <a:rPr lang="en-US" i="1">
                                          <a:latin typeface="Cambria Math" panose="02040503050406030204" pitchFamily="18" charset="0"/>
                                        </a:rPr>
                                      </m:ctrlPr>
                                    </m:sSubSupPr>
                                    <m:e>
                                      <m:r>
                                        <a:rPr lang="en-US" i="1">
                                          <a:latin typeface="Cambria Math" charset="0"/>
                                        </a:rPr>
                                        <m:t>𝑥</m:t>
                                      </m:r>
                                    </m:e>
                                    <m:sub>
                                      <m:r>
                                        <a:rPr lang="en-US" i="1">
                                          <a:latin typeface="Cambria Math" charset="0"/>
                                        </a:rPr>
                                        <m:t>2</m:t>
                                      </m:r>
                                    </m:sub>
                                    <m:sup>
                                      <m:r>
                                        <a:rPr lang="en-US" b="0" i="1" smtClean="0">
                                          <a:latin typeface="Cambria Math" charset="0"/>
                                        </a:rPr>
                                        <m:t>2</m:t>
                                      </m:r>
                                    </m:sup>
                                  </m:sSubSup>
                                </m:den>
                              </m:f>
                            </m:e>
                            <m:e>
                              <m:r>
                                <a:rPr lang="en-US" i="1">
                                  <a:latin typeface="Cambria Math" charset="0"/>
                                </a:rPr>
                                <m:t>⋯</m:t>
                              </m:r>
                            </m:e>
                            <m:e>
                              <m:f>
                                <m:fPr>
                                  <m:ctrlPr>
                                    <a:rPr lang="mr-IN" b="0"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2</m:t>
                                      </m:r>
                                    </m:sub>
                                  </m:sSub>
                                  <m:sSub>
                                    <m:sSubPr>
                                      <m:ctrlPr>
                                        <a:rPr lang="en-US" b="0" i="1">
                                          <a:latin typeface="Cambria Math" panose="02040503050406030204" pitchFamily="18" charset="0"/>
                                        </a:rPr>
                                      </m:ctrlPr>
                                    </m:sSubPr>
                                    <m:e>
                                      <m:r>
                                        <a:rPr lang="en-US" i="1">
                                          <a:latin typeface="Cambria Math" charset="0"/>
                                        </a:rPr>
                                        <m:t>𝑥</m:t>
                                      </m:r>
                                    </m:e>
                                    <m:sub>
                                      <m:r>
                                        <a:rPr lang="en-US" b="0" i="1" smtClean="0">
                                          <a:latin typeface="Cambria Math" charset="0"/>
                                        </a:rPr>
                                        <m:t>𝑛</m:t>
                                      </m:r>
                                    </m:sub>
                                  </m:sSub>
                                </m:den>
                              </m:f>
                            </m:e>
                          </m:mr>
                          <m:mr>
                            <m:e>
                              <m:r>
                                <a:rPr lang="en-US" b="0" i="1" smtClean="0">
                                  <a:latin typeface="Cambria Math" charset="0"/>
                                </a:rPr>
                                <m:t>.</m:t>
                              </m:r>
                            </m:e>
                            <m:e>
                              <m:r>
                                <a:rPr lang="en-US" b="0" i="1" smtClean="0">
                                  <a:latin typeface="Cambria Math" charset="0"/>
                                </a:rPr>
                                <m:t>.</m:t>
                              </m:r>
                            </m:e>
                            <m:e>
                              <m:r>
                                <a:rPr lang="en-US" b="0" i="1" smtClean="0">
                                  <a:latin typeface="Cambria Math" charset="0"/>
                                </a:rPr>
                                <m:t>.</m:t>
                              </m:r>
                            </m:e>
                            <m:e>
                              <m:r>
                                <a:rPr lang="en-US" b="0" i="1" smtClean="0">
                                  <a:latin typeface="Cambria Math" charset="0"/>
                                </a:rPr>
                                <m:t>.</m:t>
                              </m:r>
                            </m:e>
                          </m:mr>
                          <m:mr>
                            <m:e>
                              <m:f>
                                <m:fPr>
                                  <m:ctrlPr>
                                    <a:rPr lang="mr-IN" b="0"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b="0" i="1" smtClean="0">
                                          <a:latin typeface="Cambria Math" charset="0"/>
                                        </a:rPr>
                                        <m:t>1</m:t>
                                      </m:r>
                                    </m:sub>
                                  </m:sSub>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𝑛</m:t>
                                      </m:r>
                                    </m:sub>
                                  </m:sSub>
                                </m:den>
                              </m:f>
                            </m:e>
                            <m:e>
                              <m:f>
                                <m:fPr>
                                  <m:ctrlPr>
                                    <a:rPr lang="mr-IN" b="0"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
                                    <m:sSubPr>
                                      <m:ctrlPr>
                                        <a:rPr lang="en-US" i="1">
                                          <a:latin typeface="Cambria Math" panose="02040503050406030204" pitchFamily="18" charset="0"/>
                                        </a:rPr>
                                      </m:ctrlPr>
                                    </m:sSubPr>
                                    <m:e>
                                      <m:r>
                                        <a:rPr lang="en-US" i="1">
                                          <a:latin typeface="Cambria Math" charset="0"/>
                                        </a:rPr>
                                        <m:t>𝑥</m:t>
                                      </m:r>
                                    </m:e>
                                    <m:sub>
                                      <m:r>
                                        <a:rPr lang="en-US" b="0" i="1" smtClean="0">
                                          <a:latin typeface="Cambria Math" charset="0"/>
                                        </a:rPr>
                                        <m:t>2</m:t>
                                      </m:r>
                                    </m:sub>
                                  </m:sSub>
                                  <m:sSub>
                                    <m:sSubPr>
                                      <m:ctrlPr>
                                        <a:rPr lang="en-US" b="0" i="1" smtClean="0">
                                          <a:latin typeface="Cambria Math" panose="02040503050406030204" pitchFamily="18" charset="0"/>
                                        </a:rPr>
                                      </m:ctrlPr>
                                    </m:sSubPr>
                                    <m:e>
                                      <m:r>
                                        <a:rPr lang="en-US" b="0" i="1" smtClean="0">
                                          <a:latin typeface="Cambria Math" charset="0"/>
                                        </a:rPr>
                                        <m:t>𝑥</m:t>
                                      </m:r>
                                    </m:e>
                                    <m:sub>
                                      <m:r>
                                        <a:rPr lang="en-US" b="0" i="1" smtClean="0">
                                          <a:latin typeface="Cambria Math" charset="0"/>
                                        </a:rPr>
                                        <m:t>𝑛</m:t>
                                      </m:r>
                                    </m:sub>
                                  </m:sSub>
                                </m:den>
                              </m:f>
                            </m:e>
                            <m:e>
                              <m:r>
                                <a:rPr lang="en-US" i="1">
                                  <a:latin typeface="Cambria Math" charset="0"/>
                                </a:rPr>
                                <m:t>⋯</m:t>
                              </m:r>
                            </m:e>
                            <m:e>
                              <m:f>
                                <m:fPr>
                                  <m:ctrlPr>
                                    <a:rPr lang="mr-IN" b="0" i="1">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charset="0"/>
                                        </a:rPr>
                                        <m:t>𝜕</m:t>
                                      </m:r>
                                    </m:e>
                                    <m:sup>
                                      <m:r>
                                        <a:rPr lang="en-US" b="0" i="1" smtClean="0">
                                          <a:latin typeface="Cambria Math" charset="0"/>
                                        </a:rPr>
                                        <m:t>2</m:t>
                                      </m:r>
                                    </m:sup>
                                  </m:sSup>
                                  <m:r>
                                    <a:rPr lang="en-US" i="1">
                                      <a:latin typeface="Cambria Math" charset="0"/>
                                    </a:rPr>
                                    <m:t>𝑓</m:t>
                                  </m:r>
                                </m:num>
                                <m:den>
                                  <m:r>
                                    <m:rPr>
                                      <m:brk m:alnAt="7"/>
                                    </m:rPr>
                                    <a:rPr lang="en-US" i="1">
                                      <a:latin typeface="Cambria Math" charset="0"/>
                                    </a:rPr>
                                    <m:t>𝜕</m:t>
                                  </m:r>
                                  <m:sSubSup>
                                    <m:sSubSupPr>
                                      <m:ctrlPr>
                                        <a:rPr lang="en-US" i="1">
                                          <a:latin typeface="Cambria Math" panose="02040503050406030204" pitchFamily="18" charset="0"/>
                                        </a:rPr>
                                      </m:ctrlPr>
                                    </m:sSubSupPr>
                                    <m:e>
                                      <m:r>
                                        <a:rPr lang="en-US" i="1">
                                          <a:latin typeface="Cambria Math" charset="0"/>
                                        </a:rPr>
                                        <m:t>𝑥</m:t>
                                      </m:r>
                                    </m:e>
                                    <m:sub>
                                      <m:r>
                                        <a:rPr lang="en-US" i="1">
                                          <a:latin typeface="Cambria Math" charset="0"/>
                                        </a:rPr>
                                        <m:t>𝑛</m:t>
                                      </m:r>
                                    </m:sub>
                                    <m:sup>
                                      <m:r>
                                        <a:rPr lang="en-US" b="0" i="1" smtClean="0">
                                          <a:latin typeface="Cambria Math" charset="0"/>
                                        </a:rPr>
                                        <m:t>2</m:t>
                                      </m:r>
                                    </m:sup>
                                  </m:sSubSup>
                                </m:den>
                              </m:f>
                            </m:e>
                          </m:mr>
                        </m:m>
                      </m:e>
                    </m:d>
                  </m:oMath>
                </a14:m>
                <a:endParaRPr lang="en-US" dirty="0"/>
              </a:p>
              <a:p>
                <a:pPr>
                  <a:lnSpc>
                    <a:spcPts val="3000"/>
                  </a:lnSpc>
                </a:pPr>
                <a:endParaRPr lang="en-US" dirty="0"/>
              </a:p>
              <a:p>
                <a:pPr>
                  <a:lnSpc>
                    <a:spcPts val="3000"/>
                  </a:lnSpc>
                </a:pPr>
                <a:endParaRPr lang="en-US" dirty="0"/>
              </a:p>
              <a:p>
                <a:pPr>
                  <a:lnSpc>
                    <a:spcPts val="3000"/>
                  </a:lnSpc>
                </a:pPr>
                <a:r>
                  <a:rPr lang="en-US" dirty="0"/>
                  <a:t>is called the “Hessian matrix” of </a:t>
                </a:r>
                <a14:m>
                  <m:oMath xmlns:m="http://schemas.openxmlformats.org/officeDocument/2006/math">
                    <m:r>
                      <a:rPr lang="en-US" i="1">
                        <a:latin typeface="Cambria Math" charset="0"/>
                      </a:rPr>
                      <m:t>𝑓</m:t>
                    </m:r>
                    <m:d>
                      <m:dPr>
                        <m:ctrlPr>
                          <a:rPr lang="en-US" i="1">
                            <a:latin typeface="Cambria Math" panose="02040503050406030204" pitchFamily="18" charset="0"/>
                          </a:rPr>
                        </m:ctrlPr>
                      </m:dPr>
                      <m:e>
                        <m:r>
                          <a:rPr lang="en-US" b="1" i="1">
                            <a:latin typeface="Cambria Math" charset="0"/>
                          </a:rPr>
                          <m:t>𝒙</m:t>
                        </m:r>
                      </m:e>
                    </m:d>
                  </m:oMath>
                </a14:m>
                <a:r>
                  <a:rPr lang="en-US" dirty="0"/>
                  <a:t> </a:t>
                </a:r>
                <a:r>
                  <a:rPr lang="en-US" dirty="0" err="1"/>
                  <a:t>w.r.t</a:t>
                </a:r>
                <a:r>
                  <a:rPr lang="en-US" dirty="0"/>
                  <a:t>. </a:t>
                </a:r>
                <a14:m>
                  <m:oMath xmlns:m="http://schemas.openxmlformats.org/officeDocument/2006/math">
                    <m:r>
                      <a:rPr lang="en-US" b="1" i="1" smtClean="0">
                        <a:latin typeface="Cambria Math" charset="0"/>
                      </a:rPr>
                      <m:t>𝒙</m:t>
                    </m:r>
                  </m:oMath>
                </a14:m>
                <a:endParaRPr lang="en-US" b="1"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b="-6675"/>
                </a:stretch>
              </a:blipFill>
            </p:spPr>
            <p:txBody>
              <a:bodyPr/>
              <a:lstStyle/>
              <a:p>
                <a:r>
                  <a:rPr lang="en-US">
                    <a:noFill/>
                  </a:rPr>
                  <a:t> </a:t>
                </a:r>
              </a:p>
            </p:txBody>
          </p:sp>
        </mc:Fallback>
      </mc:AlternateContent>
    </p:spTree>
    <p:extLst>
      <p:ext uri="{BB962C8B-B14F-4D97-AF65-F5344CB8AC3E}">
        <p14:creationId xmlns:p14="http://schemas.microsoft.com/office/powerpoint/2010/main" val="43524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42477" y="1394285"/>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Some standard results:</a:t>
                </a:r>
              </a:p>
              <a:p>
                <a:pPr>
                  <a:lnSpc>
                    <a:spcPts val="3000"/>
                  </a:lnSpc>
                </a:pPr>
                <a14:m>
                  <m:oMath xmlns:m="http://schemas.openxmlformats.org/officeDocument/2006/math">
                    <m:f>
                      <m:fPr>
                        <m:ctrlPr>
                          <a:rPr lang="mr-IN" i="1" smtClean="0">
                            <a:latin typeface="Cambria Math" panose="02040503050406030204" pitchFamily="18" charset="0"/>
                          </a:rPr>
                        </m:ctrlPr>
                      </m:fPr>
                      <m:num>
                        <m:r>
                          <a:rPr lang="en-US" b="0" i="1" smtClean="0">
                            <a:latin typeface="Cambria Math" charset="0"/>
                          </a:rPr>
                          <m:t>𝜕</m:t>
                        </m:r>
                      </m:num>
                      <m:den>
                        <m:r>
                          <a:rPr lang="en-US" b="0" i="1" smtClean="0">
                            <a:latin typeface="Cambria Math" charset="0"/>
                          </a:rPr>
                          <m:t>𝜕</m:t>
                        </m:r>
                        <m:r>
                          <a:rPr lang="en-US" b="1" i="1" smtClean="0">
                            <a:latin typeface="Cambria Math" charset="0"/>
                          </a:rPr>
                          <m:t>𝒙</m:t>
                        </m:r>
                      </m:den>
                    </m:f>
                    <m:sSup>
                      <m:sSupPr>
                        <m:ctrlPr>
                          <a:rPr lang="mr-IN" i="1" smtClean="0">
                            <a:latin typeface="Cambria Math" panose="02040503050406030204" pitchFamily="18" charset="0"/>
                          </a:rPr>
                        </m:ctrlPr>
                      </m:sSupPr>
                      <m:e>
                        <m:r>
                          <a:rPr lang="en-US" b="1" i="1" smtClean="0">
                            <a:latin typeface="Cambria Math" charset="0"/>
                          </a:rPr>
                          <m:t>𝒃</m:t>
                        </m:r>
                      </m:e>
                      <m:sup>
                        <m:r>
                          <a:rPr lang="en-US" b="0" i="1" smtClean="0">
                            <a:latin typeface="Cambria Math" charset="0"/>
                          </a:rPr>
                          <m:t>𝑇</m:t>
                        </m:r>
                      </m:sup>
                    </m:sSup>
                    <m:r>
                      <a:rPr lang="en-US" b="1" i="1" smtClean="0">
                        <a:latin typeface="Cambria Math" charset="0"/>
                      </a:rPr>
                      <m:t>𝒙</m:t>
                    </m:r>
                    <m:r>
                      <a:rPr lang="en-US" b="0" i="1" smtClean="0">
                        <a:latin typeface="Cambria Math" charset="0"/>
                      </a:rPr>
                      <m:t>=</m:t>
                    </m:r>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panose="02040503050406030204" pitchFamily="18" charset="0"/>
                          </a:rPr>
                        </m:ctrlPr>
                      </m:sSupPr>
                      <m:e>
                        <m:r>
                          <a:rPr lang="en-US" b="1" i="1" smtClean="0">
                            <a:latin typeface="Cambria Math" charset="0"/>
                          </a:rPr>
                          <m:t>𝒙</m:t>
                        </m:r>
                      </m:e>
                      <m:sup>
                        <m:r>
                          <a:rPr lang="en-US" i="1">
                            <a:latin typeface="Cambria Math" charset="0"/>
                          </a:rPr>
                          <m:t>𝑇</m:t>
                        </m:r>
                      </m:sup>
                    </m:sSup>
                    <m:r>
                      <a:rPr lang="en-US" b="1" i="1" smtClean="0">
                        <a:latin typeface="Cambria Math" charset="0"/>
                      </a:rPr>
                      <m:t>𝒃</m:t>
                    </m:r>
                    <m:r>
                      <a:rPr lang="en-US" b="1" i="1" smtClean="0">
                        <a:latin typeface="Cambria Math" charset="0"/>
                      </a:rPr>
                      <m:t>=</m:t>
                    </m:r>
                    <m:r>
                      <a:rPr lang="en-US" b="1" i="1" smtClean="0">
                        <a:latin typeface="Cambria Math" charset="0"/>
                      </a:rPr>
                      <m:t>𝒃</m:t>
                    </m:r>
                  </m:oMath>
                </a14:m>
                <a:endParaRPr lang="en-US" dirty="0"/>
              </a:p>
              <a:p>
                <a:pPr>
                  <a:lnSpc>
                    <a:spcPts val="3000"/>
                  </a:lnSpc>
                </a:pPr>
                <a:endParaRPr lang="en-US" i="1" dirty="0">
                  <a:latin typeface="Cambria Math" charset="0"/>
                </a:endParaRPr>
              </a:p>
              <a:p>
                <a:pPr>
                  <a:lnSpc>
                    <a:spcPts val="3000"/>
                  </a:lnSpc>
                </a:pPr>
                <a14:m>
                  <m:oMath xmlns:m="http://schemas.openxmlformats.org/officeDocument/2006/math">
                    <m:f>
                      <m:fPr>
                        <m:ctrlPr>
                          <a:rPr lang="mr-IN" i="1" smtClean="0">
                            <a:latin typeface="Cambria Math" panose="02040503050406030204" pitchFamily="18" charset="0"/>
                          </a:rPr>
                        </m:ctrlPr>
                      </m:fPr>
                      <m:num>
                        <m:r>
                          <a:rPr lang="en-US" b="0" i="1" smtClean="0">
                            <a:latin typeface="Cambria Math" charset="0"/>
                          </a:rPr>
                          <m:t>𝜕</m:t>
                        </m:r>
                      </m:num>
                      <m:den>
                        <m:r>
                          <a:rPr lang="en-US" b="0" i="1" smtClean="0">
                            <a:latin typeface="Cambria Math" charset="0"/>
                          </a:rPr>
                          <m:t>𝜕</m:t>
                        </m:r>
                        <m:r>
                          <a:rPr lang="en-US" b="1" i="1" smtClean="0">
                            <a:latin typeface="Cambria Math" charset="0"/>
                          </a:rPr>
                          <m:t>𝒙</m:t>
                        </m:r>
                      </m:den>
                    </m:f>
                    <m:r>
                      <a:rPr lang="en-US" b="1" i="1" smtClean="0">
                        <a:latin typeface="Cambria Math" charset="0"/>
                      </a:rPr>
                      <m:t>𝑨𝒙</m:t>
                    </m:r>
                    <m:r>
                      <a:rPr lang="en-US" b="0" i="1" smtClean="0">
                        <a:latin typeface="Cambria Math" charset="0"/>
                      </a:rPr>
                      <m:t>=</m:t>
                    </m:r>
                    <m:r>
                      <a:rPr lang="en-US" b="1" i="1" smtClean="0">
                        <a:latin typeface="Cambria Math" charset="0"/>
                      </a:rPr>
                      <m:t>𝑨</m:t>
                    </m:r>
                  </m:oMath>
                </a14:m>
                <a:endParaRPr lang="en-US" b="1" dirty="0"/>
              </a:p>
              <a:p>
                <a:pPr>
                  <a:lnSpc>
                    <a:spcPts val="3000"/>
                  </a:lnSpc>
                </a:pPr>
                <a:endParaRPr lang="en-US" b="1" dirty="0"/>
              </a:p>
              <a:p>
                <a:pPr>
                  <a:lnSpc>
                    <a:spcPts val="3000"/>
                  </a:lnSpc>
                </a:pPr>
                <a14:m>
                  <m:oMath xmlns:m="http://schemas.openxmlformats.org/officeDocument/2006/math">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panose="02040503050406030204" pitchFamily="18" charset="0"/>
                          </a:rPr>
                        </m:ctrlPr>
                      </m:sSupPr>
                      <m:e>
                        <m:r>
                          <a:rPr lang="en-US" b="1" i="1">
                            <a:latin typeface="Cambria Math" charset="0"/>
                          </a:rPr>
                          <m:t>𝒙</m:t>
                        </m:r>
                      </m:e>
                      <m:sup>
                        <m:r>
                          <a:rPr lang="en-US" i="1">
                            <a:latin typeface="Cambria Math" charset="0"/>
                          </a:rPr>
                          <m:t>𝑇</m:t>
                        </m:r>
                      </m:sup>
                    </m:sSup>
                    <m:r>
                      <a:rPr lang="en-US" b="1" i="1" smtClean="0">
                        <a:latin typeface="Cambria Math" charset="0"/>
                      </a:rPr>
                      <m:t>𝑨𝒙</m:t>
                    </m:r>
                    <m:r>
                      <a:rPr lang="en-US" b="1" i="1" smtClean="0">
                        <a:latin typeface="Cambria Math" charset="0"/>
                      </a:rPr>
                      <m:t>=</m:t>
                    </m:r>
                    <m:d>
                      <m:dPr>
                        <m:ctrlPr>
                          <a:rPr lang="en-US" b="1" i="1" smtClean="0">
                            <a:latin typeface="Cambria Math" panose="02040503050406030204" pitchFamily="18" charset="0"/>
                          </a:rPr>
                        </m:ctrlPr>
                      </m:dPr>
                      <m:e>
                        <m:r>
                          <a:rPr lang="en-US" b="1" i="1">
                            <a:latin typeface="Cambria Math" charset="0"/>
                          </a:rPr>
                          <m:t>𝑨</m:t>
                        </m:r>
                        <m:r>
                          <a:rPr lang="en-US" b="1" i="1" smtClean="0">
                            <a:latin typeface="Cambria Math" charset="0"/>
                          </a:rPr>
                          <m:t>+</m:t>
                        </m:r>
                        <m:sSup>
                          <m:sSupPr>
                            <m:ctrlPr>
                              <a:rPr lang="en-US" b="1" i="1" smtClean="0">
                                <a:latin typeface="Cambria Math" panose="02040503050406030204" pitchFamily="18" charset="0"/>
                              </a:rPr>
                            </m:ctrlPr>
                          </m:sSupPr>
                          <m:e>
                            <m:r>
                              <a:rPr lang="en-US" b="1" i="1" smtClean="0">
                                <a:latin typeface="Cambria Math" charset="0"/>
                              </a:rPr>
                              <m:t>𝑨</m:t>
                            </m:r>
                          </m:e>
                          <m:sup>
                            <m:r>
                              <a:rPr lang="en-US" b="1" i="1" smtClean="0">
                                <a:latin typeface="Cambria Math" charset="0"/>
                              </a:rPr>
                              <m:t>𝑻</m:t>
                            </m:r>
                          </m:sup>
                        </m:sSup>
                      </m:e>
                    </m:d>
                    <m:r>
                      <a:rPr lang="en-US" b="1" i="1" smtClean="0">
                        <a:latin typeface="Cambria Math" charset="0"/>
                      </a:rPr>
                      <m:t>𝒙</m:t>
                    </m:r>
                  </m:oMath>
                </a14:m>
                <a:r>
                  <a:rPr lang="en-US" dirty="0"/>
                  <a:t>; if </a:t>
                </a:r>
                <a14:m>
                  <m:oMath xmlns:m="http://schemas.openxmlformats.org/officeDocument/2006/math">
                    <m:r>
                      <a:rPr lang="en-US" b="1" i="1" smtClean="0">
                        <a:latin typeface="Cambria Math" charset="0"/>
                      </a:rPr>
                      <m:t>𝑨</m:t>
                    </m:r>
                    <m:r>
                      <a:rPr lang="en-US" b="1" i="1" smtClean="0">
                        <a:latin typeface="Cambria Math" charset="0"/>
                      </a:rPr>
                      <m:t>=</m:t>
                    </m:r>
                    <m:sSup>
                      <m:sSupPr>
                        <m:ctrlPr>
                          <a:rPr lang="en-US" b="1" i="1" smtClean="0">
                            <a:latin typeface="Cambria Math" panose="02040503050406030204" pitchFamily="18" charset="0"/>
                          </a:rPr>
                        </m:ctrlPr>
                      </m:sSupPr>
                      <m:e>
                        <m:r>
                          <a:rPr lang="en-US" b="1" i="1" smtClean="0">
                            <a:latin typeface="Cambria Math" charset="0"/>
                          </a:rPr>
                          <m:t>𝑨</m:t>
                        </m:r>
                      </m:e>
                      <m:sup>
                        <m:r>
                          <a:rPr lang="en-US" b="0" i="1" smtClean="0">
                            <a:latin typeface="Cambria Math" charset="0"/>
                          </a:rPr>
                          <m:t>𝑇</m:t>
                        </m:r>
                      </m:sup>
                    </m:sSup>
                    <m:r>
                      <a:rPr lang="en-US" b="1" i="1" smtClean="0">
                        <a:latin typeface="Cambria Math" charset="0"/>
                      </a:rPr>
                      <m:t>,</m:t>
                    </m:r>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panose="02040503050406030204" pitchFamily="18" charset="0"/>
                          </a:rPr>
                        </m:ctrlPr>
                      </m:sSupPr>
                      <m:e>
                        <m:f>
                          <m:fPr>
                            <m:ctrlPr>
                              <a:rPr lang="mr-IN" i="1" smtClean="0">
                                <a:latin typeface="Cambria Math" panose="02040503050406030204" pitchFamily="18" charset="0"/>
                              </a:rPr>
                            </m:ctrlPr>
                          </m:fPr>
                          <m:num>
                            <m:r>
                              <a:rPr lang="en-US" b="0" i="1" smtClean="0">
                                <a:latin typeface="Cambria Math" charset="0"/>
                              </a:rPr>
                              <m:t>1</m:t>
                            </m:r>
                          </m:num>
                          <m:den>
                            <m:r>
                              <a:rPr lang="en-US" b="0" i="1" smtClean="0">
                                <a:latin typeface="Cambria Math" charset="0"/>
                              </a:rPr>
                              <m:t>2</m:t>
                            </m:r>
                          </m:den>
                        </m:f>
                        <m:r>
                          <a:rPr lang="en-US" b="1" i="1">
                            <a:latin typeface="Cambria Math" charset="0"/>
                          </a:rPr>
                          <m:t>𝒙</m:t>
                        </m:r>
                      </m:e>
                      <m:sup>
                        <m:r>
                          <a:rPr lang="en-US" i="1">
                            <a:latin typeface="Cambria Math" charset="0"/>
                          </a:rPr>
                          <m:t>𝑇</m:t>
                        </m:r>
                      </m:sup>
                    </m:sSup>
                    <m:r>
                      <a:rPr lang="en-US" b="1" i="1">
                        <a:latin typeface="Cambria Math" charset="0"/>
                      </a:rPr>
                      <m:t>𝑨𝒙</m:t>
                    </m:r>
                    <m:r>
                      <a:rPr lang="en-US" b="1" i="1" smtClean="0">
                        <a:latin typeface="Cambria Math" charset="0"/>
                      </a:rPr>
                      <m:t>=</m:t>
                    </m:r>
                    <m:r>
                      <a:rPr lang="en-US" b="1" i="1" smtClean="0">
                        <a:latin typeface="Cambria Math" charset="0"/>
                      </a:rPr>
                      <m:t>𝑨𝒙</m:t>
                    </m:r>
                  </m:oMath>
                </a14:m>
                <a:endParaRPr lang="en-US" b="1" dirty="0"/>
              </a:p>
              <a:p>
                <a:pPr>
                  <a:lnSpc>
                    <a:spcPts val="3000"/>
                  </a:lnSpc>
                </a:pPr>
                <a:endParaRPr lang="en-US" b="1" dirty="0"/>
              </a:p>
              <a:p>
                <a:pPr>
                  <a:lnSpc>
                    <a:spcPts val="3000"/>
                  </a:lnSpc>
                </a:pPr>
                <a:r>
                  <a:rPr lang="en-US" dirty="0"/>
                  <a:t>Product rule:</a:t>
                </a:r>
                <a:r>
                  <a:rPr lang="en-US" b="1" dirty="0"/>
                  <a:t> </a:t>
                </a:r>
                <a14:m>
                  <m:oMath xmlns:m="http://schemas.openxmlformats.org/officeDocument/2006/math">
                    <m:r>
                      <a:rPr lang="en-US" b="1" i="1" smtClean="0">
                        <a:latin typeface="Cambria Math" charset="0"/>
                      </a:rPr>
                      <m:t>𝒖</m:t>
                    </m:r>
                    <m:r>
                      <a:rPr lang="en-US" b="1" i="1" smtClean="0">
                        <a:latin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𝒗</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𝑛</m:t>
                        </m:r>
                      </m:sup>
                    </m:sSup>
                  </m:oMath>
                </a14:m>
                <a:endParaRPr lang="en-US" b="0" dirty="0">
                  <a:ea typeface="Cambria Math" charset="0"/>
                  <a:cs typeface="Cambria Math" charset="0"/>
                </a:endParaRPr>
              </a:p>
              <a:p>
                <a:pPr>
                  <a:lnSpc>
                    <a:spcPts val="3000"/>
                  </a:lnSpc>
                </a:pPr>
                <a:br>
                  <a:rPr lang="en-US" b="1" dirty="0"/>
                </a:br>
                <a14:m>
                  <m:oMath xmlns:m="http://schemas.openxmlformats.org/officeDocument/2006/math">
                    <m:sSub>
                      <m:sSubPr>
                        <m:ctrlPr>
                          <a:rPr lang="en-US" b="1" i="1" smtClean="0">
                            <a:latin typeface="Cambria Math" panose="02040503050406030204" pitchFamily="18" charset="0"/>
                          </a:rPr>
                        </m:ctrlPr>
                      </m:sSubPr>
                      <m:e>
                        <m:sSup>
                          <m:sSupPr>
                            <m:ctrlPr>
                              <a:rPr lang="en-US" b="1" i="1" smtClean="0">
                                <a:latin typeface="Cambria Math" panose="02040503050406030204" pitchFamily="18" charset="0"/>
                              </a:rPr>
                            </m:ctrlPr>
                          </m:sSupPr>
                          <m:e>
                            <m:d>
                              <m:dPr>
                                <m:begChr m:val="["/>
                                <m:endChr m:val="]"/>
                                <m:ctrlPr>
                                  <a:rPr lang="mr-IN" b="1" i="1" smtClean="0">
                                    <a:latin typeface="Cambria Math" panose="02040503050406030204" pitchFamily="18" charset="0"/>
                                  </a:rPr>
                                </m:ctrlPr>
                              </m:dPr>
                              <m:e>
                                <m:f>
                                  <m:fPr>
                                    <m:ctrlPr>
                                      <a:rPr lang="mr-IN" b="1" i="1" smtClean="0">
                                        <a:latin typeface="Cambria Math" panose="02040503050406030204" pitchFamily="18" charset="0"/>
                                      </a:rPr>
                                    </m:ctrlPr>
                                  </m:fPr>
                                  <m:num>
                                    <m:r>
                                      <a:rPr lang="en-US" b="0" i="1" smtClean="0">
                                        <a:latin typeface="Cambria Math" charset="0"/>
                                      </a:rPr>
                                      <m:t>𝜕</m:t>
                                    </m:r>
                                    <m:sSup>
                                      <m:sSupPr>
                                        <m:ctrlPr>
                                          <a:rPr lang="en-US" b="1" i="1" smtClean="0">
                                            <a:latin typeface="Cambria Math" panose="02040503050406030204" pitchFamily="18" charset="0"/>
                                          </a:rPr>
                                        </m:ctrlPr>
                                      </m:sSupPr>
                                      <m:e>
                                        <m:r>
                                          <a:rPr lang="en-US" b="1" i="1" smtClean="0">
                                            <a:latin typeface="Cambria Math" charset="0"/>
                                          </a:rPr>
                                          <m:t>𝒖</m:t>
                                        </m:r>
                                      </m:e>
                                      <m:sup>
                                        <m:r>
                                          <a:rPr lang="en-US" b="1" i="1" smtClean="0">
                                            <a:latin typeface="Cambria Math" charset="0"/>
                                          </a:rPr>
                                          <m:t>𝑻</m:t>
                                        </m:r>
                                      </m:sup>
                                    </m:sSup>
                                    <m:r>
                                      <a:rPr lang="en-US" b="1" i="1" smtClean="0">
                                        <a:latin typeface="Cambria Math" charset="0"/>
                                      </a:rPr>
                                      <m:t>𝒗</m:t>
                                    </m:r>
                                  </m:num>
                                  <m:den>
                                    <m:r>
                                      <a:rPr lang="en-US" b="0" i="1" smtClean="0">
                                        <a:latin typeface="Cambria Math" charset="0"/>
                                      </a:rPr>
                                      <m:t>𝜕</m:t>
                                    </m:r>
                                    <m:r>
                                      <a:rPr lang="en-US" b="1" i="1" smtClean="0">
                                        <a:latin typeface="Cambria Math" charset="0"/>
                                      </a:rPr>
                                      <m:t>𝒙</m:t>
                                    </m:r>
                                  </m:den>
                                </m:f>
                              </m:e>
                            </m:d>
                          </m:e>
                          <m:sup>
                            <m:r>
                              <a:rPr lang="en-US" b="1" i="1" smtClean="0">
                                <a:latin typeface="Cambria Math" charset="0"/>
                              </a:rPr>
                              <m:t>𝑻</m:t>
                            </m:r>
                          </m:sup>
                        </m:sSup>
                      </m:e>
                      <m:sub>
                        <m:r>
                          <a:rPr lang="en-US" b="0" i="1" smtClean="0">
                            <a:latin typeface="Cambria Math" charset="0"/>
                          </a:rPr>
                          <m:t>1</m:t>
                        </m:r>
                        <m:r>
                          <a:rPr lang="en-US" b="1" i="1" smtClean="0">
                            <a:latin typeface="Cambria Math" charset="0"/>
                          </a:rPr>
                          <m:t>×</m:t>
                        </m:r>
                        <m:r>
                          <a:rPr lang="en-US" b="0" i="1" smtClean="0">
                            <a:latin typeface="Cambria Math" charset="0"/>
                          </a:rPr>
                          <m:t>𝑛</m:t>
                        </m:r>
                      </m:sub>
                    </m:sSub>
                    <m:r>
                      <a:rPr lang="en-US" b="1" i="1" smtClean="0">
                        <a:latin typeface="Cambria Math" charset="0"/>
                      </a:rPr>
                      <m:t>=</m:t>
                    </m:r>
                    <m:sSub>
                      <m:sSubPr>
                        <m:ctrlPr>
                          <a:rPr lang="en-US" b="1" i="1" smtClean="0">
                            <a:latin typeface="Cambria Math" panose="02040503050406030204" pitchFamily="18" charset="0"/>
                          </a:rPr>
                        </m:ctrlPr>
                      </m:sSubPr>
                      <m:e>
                        <m:d>
                          <m:dPr>
                            <m:begChr m:val="["/>
                            <m:endChr m:val="]"/>
                            <m:ctrlPr>
                              <a:rPr lang="mr-IN" b="1" i="1" smtClean="0">
                                <a:latin typeface="Cambria Math" panose="02040503050406030204" pitchFamily="18" charset="0"/>
                              </a:rPr>
                            </m:ctrlPr>
                          </m:dPr>
                          <m:e>
                            <m:sSup>
                              <m:sSupPr>
                                <m:ctrlPr>
                                  <a:rPr lang="mr-IN" b="1" i="1" smtClean="0">
                                    <a:latin typeface="Cambria Math" panose="02040503050406030204" pitchFamily="18" charset="0"/>
                                  </a:rPr>
                                </m:ctrlPr>
                              </m:sSupPr>
                              <m:e>
                                <m:r>
                                  <a:rPr lang="en-US" b="1" i="1" smtClean="0">
                                    <a:latin typeface="Cambria Math" charset="0"/>
                                  </a:rPr>
                                  <m:t>𝒖</m:t>
                                </m:r>
                              </m:e>
                              <m:sup>
                                <m:r>
                                  <a:rPr lang="en-US" b="0" i="1" smtClean="0">
                                    <a:latin typeface="Cambria Math" charset="0"/>
                                  </a:rPr>
                                  <m:t>𝑇</m:t>
                                </m:r>
                              </m:sup>
                            </m:sSup>
                          </m:e>
                        </m:d>
                      </m:e>
                      <m:sub>
                        <m:r>
                          <a:rPr lang="en-US" b="0" i="1" smtClean="0">
                            <a:latin typeface="Cambria Math" charset="0"/>
                          </a:rPr>
                          <m:t>1×</m:t>
                        </m:r>
                        <m:r>
                          <a:rPr lang="en-US" b="0" i="1" smtClean="0">
                            <a:latin typeface="Cambria Math" charset="0"/>
                          </a:rPr>
                          <m:t>𝑚</m:t>
                        </m:r>
                      </m:sub>
                    </m:sSub>
                    <m:sSub>
                      <m:sSubPr>
                        <m:ctrlPr>
                          <a:rPr lang="en-US" b="1" i="1" smtClean="0">
                            <a:latin typeface="Cambria Math" panose="02040503050406030204" pitchFamily="18" charset="0"/>
                          </a:rPr>
                        </m:ctrlPr>
                      </m:sSubPr>
                      <m:e>
                        <m:d>
                          <m:dPr>
                            <m:begChr m:val="["/>
                            <m:endChr m:val="]"/>
                            <m:ctrlPr>
                              <a:rPr lang="mr-IN" b="1" i="1" smtClean="0">
                                <a:latin typeface="Cambria Math" panose="02040503050406030204" pitchFamily="18" charset="0"/>
                              </a:rPr>
                            </m:ctrlPr>
                          </m:dPr>
                          <m:e>
                            <m:f>
                              <m:fPr>
                                <m:ctrlPr>
                                  <a:rPr lang="mr-IN" b="1" i="1" smtClean="0">
                                    <a:latin typeface="Cambria Math" panose="02040503050406030204" pitchFamily="18" charset="0"/>
                                  </a:rPr>
                                </m:ctrlPr>
                              </m:fPr>
                              <m:num>
                                <m:r>
                                  <a:rPr lang="en-US" b="0" i="1" smtClean="0">
                                    <a:latin typeface="Cambria Math" charset="0"/>
                                  </a:rPr>
                                  <m:t>𝜕</m:t>
                                </m:r>
                                <m:r>
                                  <a:rPr lang="en-US" b="1" i="1" smtClean="0">
                                    <a:latin typeface="Cambria Math" charset="0"/>
                                  </a:rPr>
                                  <m:t>𝒗</m:t>
                                </m:r>
                              </m:num>
                              <m:den>
                                <m:r>
                                  <a:rPr lang="en-US" i="1">
                                    <a:latin typeface="Cambria Math" charset="0"/>
                                  </a:rPr>
                                  <m:t>𝜕</m:t>
                                </m:r>
                                <m:r>
                                  <a:rPr lang="en-US" b="1" i="1" smtClean="0">
                                    <a:latin typeface="Cambria Math" charset="0"/>
                                  </a:rPr>
                                  <m:t>𝒙</m:t>
                                </m:r>
                              </m:den>
                            </m:f>
                          </m:e>
                        </m:d>
                      </m:e>
                      <m:sub>
                        <m:r>
                          <a:rPr lang="en-US" b="0" i="1" smtClean="0">
                            <a:latin typeface="Cambria Math" charset="0"/>
                          </a:rPr>
                          <m:t>𝑚</m:t>
                        </m:r>
                        <m:r>
                          <a:rPr lang="en-US" b="0" i="1" smtClean="0">
                            <a:latin typeface="Cambria Math" charset="0"/>
                          </a:rPr>
                          <m:t>×</m:t>
                        </m:r>
                        <m:r>
                          <a:rPr lang="en-US" b="0" i="1" smtClean="0">
                            <a:latin typeface="Cambria Math" charset="0"/>
                          </a:rPr>
                          <m:t>𝑛</m:t>
                        </m:r>
                      </m:sub>
                    </m:sSub>
                    <m:r>
                      <a:rPr lang="en-US" b="1" i="1" smtClean="0">
                        <a:latin typeface="Cambria Math" charset="0"/>
                      </a:rPr>
                      <m:t>+</m:t>
                    </m:r>
                    <m:sSub>
                      <m:sSubPr>
                        <m:ctrlPr>
                          <a:rPr lang="en-US" b="1" i="1">
                            <a:latin typeface="Cambria Math" panose="02040503050406030204" pitchFamily="18" charset="0"/>
                          </a:rPr>
                        </m:ctrlPr>
                      </m:sSubPr>
                      <m:e>
                        <m:d>
                          <m:dPr>
                            <m:begChr m:val="["/>
                            <m:endChr m:val="]"/>
                            <m:ctrlPr>
                              <a:rPr lang="mr-IN" b="1" i="1">
                                <a:latin typeface="Cambria Math" panose="02040503050406030204" pitchFamily="18" charset="0"/>
                              </a:rPr>
                            </m:ctrlPr>
                          </m:dPr>
                          <m:e>
                            <m:sSup>
                              <m:sSupPr>
                                <m:ctrlPr>
                                  <a:rPr lang="mr-IN" b="1" i="1">
                                    <a:latin typeface="Cambria Math" panose="02040503050406030204" pitchFamily="18" charset="0"/>
                                  </a:rPr>
                                </m:ctrlPr>
                              </m:sSupPr>
                              <m:e>
                                <m:r>
                                  <a:rPr lang="en-US" b="1" i="1" smtClean="0">
                                    <a:latin typeface="Cambria Math" charset="0"/>
                                  </a:rPr>
                                  <m:t>𝒗</m:t>
                                </m:r>
                              </m:e>
                              <m:sup>
                                <m:r>
                                  <a:rPr lang="en-US" i="1">
                                    <a:latin typeface="Cambria Math" charset="0"/>
                                  </a:rPr>
                                  <m:t>𝑇</m:t>
                                </m:r>
                              </m:sup>
                            </m:sSup>
                          </m:e>
                        </m:d>
                      </m:e>
                      <m:sub>
                        <m:r>
                          <a:rPr lang="en-US" i="1">
                            <a:latin typeface="Cambria Math" charset="0"/>
                          </a:rPr>
                          <m:t>1×</m:t>
                        </m:r>
                        <m:r>
                          <a:rPr lang="en-US" i="1">
                            <a:latin typeface="Cambria Math" charset="0"/>
                          </a:rPr>
                          <m:t>𝑚</m:t>
                        </m:r>
                      </m:sub>
                    </m:sSub>
                    <m:sSub>
                      <m:sSubPr>
                        <m:ctrlPr>
                          <a:rPr lang="en-US" b="1" i="1">
                            <a:latin typeface="Cambria Math" panose="02040503050406030204" pitchFamily="18" charset="0"/>
                          </a:rPr>
                        </m:ctrlPr>
                      </m:sSubPr>
                      <m:e>
                        <m:d>
                          <m:dPr>
                            <m:begChr m:val="["/>
                            <m:endChr m:val="]"/>
                            <m:ctrlPr>
                              <a:rPr lang="mr-IN" b="1" i="1">
                                <a:latin typeface="Cambria Math" panose="02040503050406030204" pitchFamily="18" charset="0"/>
                              </a:rPr>
                            </m:ctrlPr>
                          </m:dPr>
                          <m:e>
                            <m:f>
                              <m:fPr>
                                <m:ctrlPr>
                                  <a:rPr lang="mr-IN" b="1" i="1">
                                    <a:latin typeface="Cambria Math" panose="02040503050406030204" pitchFamily="18" charset="0"/>
                                  </a:rPr>
                                </m:ctrlPr>
                              </m:fPr>
                              <m:num>
                                <m:r>
                                  <a:rPr lang="en-US" i="1">
                                    <a:latin typeface="Cambria Math" charset="0"/>
                                  </a:rPr>
                                  <m:t>𝜕</m:t>
                                </m:r>
                                <m:r>
                                  <a:rPr lang="en-US" b="1" i="1" smtClean="0">
                                    <a:latin typeface="Cambria Math" charset="0"/>
                                  </a:rPr>
                                  <m:t>𝒖</m:t>
                                </m:r>
                              </m:num>
                              <m:den>
                                <m:r>
                                  <a:rPr lang="en-US" i="1">
                                    <a:latin typeface="Cambria Math" charset="0"/>
                                  </a:rPr>
                                  <m:t>𝜕</m:t>
                                </m:r>
                                <m:r>
                                  <a:rPr lang="en-US" b="1" i="1">
                                    <a:latin typeface="Cambria Math" charset="0"/>
                                  </a:rPr>
                                  <m:t>𝒙</m:t>
                                </m:r>
                              </m:den>
                            </m:f>
                          </m:e>
                        </m:d>
                      </m:e>
                      <m:sub>
                        <m:r>
                          <a:rPr lang="en-US" i="1">
                            <a:latin typeface="Cambria Math" charset="0"/>
                          </a:rPr>
                          <m:t>𝑚</m:t>
                        </m:r>
                        <m:r>
                          <a:rPr lang="en-US" i="1">
                            <a:latin typeface="Cambria Math" charset="0"/>
                          </a:rPr>
                          <m:t>×</m:t>
                        </m:r>
                        <m:r>
                          <a:rPr lang="en-US" i="1">
                            <a:latin typeface="Cambria Math" charset="0"/>
                          </a:rPr>
                          <m:t>𝑛</m:t>
                        </m:r>
                      </m:sub>
                    </m:sSub>
                  </m:oMath>
                </a14:m>
                <a:endParaRPr lang="en-US" dirty="0"/>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42477" y="1394285"/>
                <a:ext cx="11935668" cy="4655425"/>
              </a:xfrm>
              <a:prstGeom prst="rect">
                <a:avLst/>
              </a:prstGeom>
              <a:blipFill rotWithShape="0">
                <a:blip r:embed="rId2"/>
                <a:stretch>
                  <a:fillRect l="-919" t="-2359" b="-10354"/>
                </a:stretch>
              </a:blipFill>
            </p:spPr>
            <p:txBody>
              <a:bodyPr/>
              <a:lstStyle/>
              <a:p>
                <a:r>
                  <a:rPr lang="en-US">
                    <a:noFill/>
                  </a:rPr>
                  <a:t> </a:t>
                </a:r>
              </a:p>
            </p:txBody>
          </p:sp>
        </mc:Fallback>
      </mc:AlternateContent>
    </p:spTree>
    <p:extLst>
      <p:ext uri="{BB962C8B-B14F-4D97-AF65-F5344CB8AC3E}">
        <p14:creationId xmlns:p14="http://schemas.microsoft.com/office/powerpoint/2010/main" val="1867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Agenda</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Understand basics of Matrix/Vector Calculus and Optimization concepts to be used in the course.</a:t>
            </a:r>
          </a:p>
          <a:p>
            <a:pPr>
              <a:lnSpc>
                <a:spcPts val="3000"/>
              </a:lnSpc>
            </a:pPr>
            <a:endParaRPr lang="en-US" dirty="0"/>
          </a:p>
          <a:p>
            <a:pPr>
              <a:lnSpc>
                <a:spcPts val="3000"/>
              </a:lnSpc>
            </a:pPr>
            <a:r>
              <a:rPr lang="en-US" dirty="0"/>
              <a:t>Understand different types or errors in learning</a:t>
            </a:r>
          </a:p>
        </p:txBody>
      </p:sp>
      <p:sp>
        <p:nvSpPr>
          <p:cNvPr id="4" name="Date Placeholder 3"/>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152755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Some standard results:</a:t>
                </a:r>
              </a:p>
              <a:p>
                <a:pPr>
                  <a:lnSpc>
                    <a:spcPts val="3000"/>
                  </a:lnSpc>
                </a:pPr>
                <a:endParaRPr lang="en-US" dirty="0"/>
              </a:p>
              <a:p>
                <a:pPr>
                  <a:lnSpc>
                    <a:spcPts val="3000"/>
                  </a:lnSpc>
                </a:pPr>
                <a:r>
                  <a:rPr lang="en-US" dirty="0"/>
                  <a:t>If </a:t>
                </a:r>
                <a14:m>
                  <m:oMath xmlns:m="http://schemas.openxmlformats.org/officeDocument/2006/math">
                    <m:r>
                      <a:rPr lang="en-US" b="0" i="1" smtClean="0">
                        <a:latin typeface="Cambria Math" charset="0"/>
                      </a:rPr>
                      <m:t>𝐹</m:t>
                    </m:r>
                    <m:d>
                      <m:dPr>
                        <m:ctrlPr>
                          <a:rPr lang="en-US" b="0" i="1" smtClean="0">
                            <a:latin typeface="Cambria Math" panose="02040503050406030204" pitchFamily="18" charset="0"/>
                          </a:rPr>
                        </m:ctrlPr>
                      </m:dPr>
                      <m:e>
                        <m:r>
                          <a:rPr lang="en-US" b="0" i="1" smtClean="0">
                            <a:latin typeface="Cambria Math" charset="0"/>
                          </a:rPr>
                          <m:t>𝑓</m:t>
                        </m:r>
                        <m:d>
                          <m:dPr>
                            <m:ctrlPr>
                              <a:rPr lang="en-US" b="0" i="1" smtClean="0">
                                <a:latin typeface="Cambria Math" panose="02040503050406030204" pitchFamily="18" charset="0"/>
                              </a:rPr>
                            </m:ctrlPr>
                          </m:dPr>
                          <m:e>
                            <m:r>
                              <a:rPr lang="en-US" b="1" i="1" smtClean="0">
                                <a:latin typeface="Cambria Math" charset="0"/>
                              </a:rPr>
                              <m:t>𝒙</m:t>
                            </m:r>
                          </m:e>
                        </m:d>
                      </m:e>
                    </m:d>
                    <m:r>
                      <a:rPr lang="en-US" b="0" i="1" smtClean="0">
                        <a:latin typeface="Cambria Math" charset="0"/>
                      </a:rPr>
                      <m:t>∈</m:t>
                    </m:r>
                    <m:r>
                      <a:rPr lang="en-US" b="0" i="1" smtClean="0">
                        <a:latin typeface="Cambria Math" charset="0"/>
                        <a:ea typeface="Cambria Math" charset="0"/>
                        <a:cs typeface="Cambria Math" charset="0"/>
                      </a:rPr>
                      <m:t>ℝ</m:t>
                    </m:r>
                    <m:r>
                      <a:rPr lang="en-US" b="0" i="1" smtClean="0">
                        <a:latin typeface="Cambria Math" charset="0"/>
                        <a:ea typeface="Cambria Math" charset="0"/>
                        <a:cs typeface="Cambria Math" charset="0"/>
                      </a:rPr>
                      <m:t>, </m:t>
                    </m:r>
                    <m:r>
                      <a:rPr lang="en-US" b="0" i="1" smtClean="0">
                        <a:latin typeface="Cambria Math" charset="0"/>
                        <a:ea typeface="Cambria Math" charset="0"/>
                        <a:cs typeface="Cambria Math" charset="0"/>
                      </a:rPr>
                      <m:t>𝑓</m:t>
                    </m:r>
                    <m:d>
                      <m:dPr>
                        <m:ctrlPr>
                          <a:rPr lang="en-US" b="0" i="1" smtClean="0">
                            <a:latin typeface="Cambria Math" panose="02040503050406030204" pitchFamily="18" charset="0"/>
                            <a:ea typeface="Cambria Math" charset="0"/>
                            <a:cs typeface="Cambria Math" charset="0"/>
                          </a:rPr>
                        </m:ctrlPr>
                      </m:dPr>
                      <m:e>
                        <m:r>
                          <a:rPr lang="en-US" b="1" i="1" smtClean="0">
                            <a:latin typeface="Cambria Math" charset="0"/>
                            <a:ea typeface="Cambria Math" charset="0"/>
                            <a:cs typeface="Cambria Math" charset="0"/>
                          </a:rPr>
                          <m:t>𝒙</m:t>
                        </m:r>
                      </m:e>
                    </m:d>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ℝ</m:t>
                    </m:r>
                    <m:r>
                      <a:rPr lang="en-US" b="0"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𝑛</m:t>
                        </m:r>
                      </m:sup>
                    </m:sSup>
                  </m:oMath>
                </a14:m>
                <a:r>
                  <a:rPr lang="en-US" dirty="0"/>
                  <a:t>, then</a:t>
                </a:r>
              </a:p>
              <a:p>
                <a:pPr>
                  <a:lnSpc>
                    <a:spcPts val="3000"/>
                  </a:lnSpc>
                </a:pPr>
                <a:br>
                  <a:rPr lang="en-US" dirty="0"/>
                </a:br>
                <a14:m>
                  <m:oMath xmlns:m="http://schemas.openxmlformats.org/officeDocument/2006/math">
                    <m:sSub>
                      <m:sSubPr>
                        <m:ctrlPr>
                          <a:rPr lang="en-US" b="0" i="1" smtClean="0">
                            <a:latin typeface="Cambria Math" panose="02040503050406030204" pitchFamily="18" charset="0"/>
                          </a:rPr>
                        </m:ctrlPr>
                      </m:sSubPr>
                      <m:e>
                        <m:d>
                          <m:dPr>
                            <m:begChr m:val="["/>
                            <m:endChr m:val="]"/>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r>
                                  <a:rPr lang="en-US" b="0" i="1" smtClean="0">
                                    <a:latin typeface="Cambria Math" charset="0"/>
                                  </a:rPr>
                                  <m:t>𝜕</m:t>
                                </m:r>
                                <m:r>
                                  <a:rPr lang="en-US" b="0" i="1" smtClean="0">
                                    <a:latin typeface="Cambria Math" charset="0"/>
                                  </a:rPr>
                                  <m:t>𝐹</m:t>
                                </m:r>
                              </m:num>
                              <m:den>
                                <m:r>
                                  <a:rPr lang="en-US" b="0" i="1" smtClean="0">
                                    <a:latin typeface="Cambria Math" charset="0"/>
                                  </a:rPr>
                                  <m:t>𝜕</m:t>
                                </m:r>
                                <m:r>
                                  <a:rPr lang="en-US" b="1" i="1" smtClean="0">
                                    <a:latin typeface="Cambria Math" charset="0"/>
                                  </a:rPr>
                                  <m:t>𝒙</m:t>
                                </m:r>
                              </m:den>
                            </m:f>
                          </m:e>
                        </m:d>
                      </m:e>
                      <m:sub>
                        <m:r>
                          <a:rPr lang="en-US" b="0" i="1" smtClean="0">
                            <a:latin typeface="Cambria Math" charset="0"/>
                          </a:rPr>
                          <m:t>𝑛</m:t>
                        </m:r>
                        <m:r>
                          <a:rPr lang="en-US" b="0" i="1" smtClean="0">
                            <a:latin typeface="Cambria Math" charset="0"/>
                          </a:rPr>
                          <m:t>×1</m:t>
                        </m:r>
                      </m:sub>
                    </m:sSub>
                    <m:r>
                      <a:rPr lang="en-US" b="0" i="1" smtClean="0">
                        <a:latin typeface="Cambria Math" charset="0"/>
                      </a:rPr>
                      <m:t>=</m:t>
                    </m:r>
                    <m:sSub>
                      <m:sSubPr>
                        <m:ctrlPr>
                          <a:rPr lang="en-US" b="1" i="1" smtClean="0">
                            <a:latin typeface="Cambria Math" panose="02040503050406030204" pitchFamily="18" charset="0"/>
                          </a:rPr>
                        </m:ctrlPr>
                      </m:sSubPr>
                      <m:e>
                        <m:d>
                          <m:dPr>
                            <m:begChr m:val="["/>
                            <m:endChr m:val="]"/>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r>
                                  <a:rPr lang="en-US" i="1">
                                    <a:latin typeface="Cambria Math" charset="0"/>
                                  </a:rPr>
                                  <m:t>𝜕</m:t>
                                </m:r>
                                <m:r>
                                  <a:rPr lang="en-US" b="0" i="1" smtClean="0">
                                    <a:latin typeface="Cambria Math" charset="0"/>
                                  </a:rPr>
                                  <m:t>𝑓</m:t>
                                </m:r>
                              </m:num>
                              <m:den>
                                <m:r>
                                  <a:rPr lang="en-US" i="1">
                                    <a:latin typeface="Cambria Math" charset="0"/>
                                  </a:rPr>
                                  <m:t>𝜕</m:t>
                                </m:r>
                                <m:r>
                                  <a:rPr lang="en-US" b="1" i="1">
                                    <a:latin typeface="Cambria Math" charset="0"/>
                                  </a:rPr>
                                  <m:t>𝒙</m:t>
                                </m:r>
                              </m:den>
                            </m:f>
                          </m:e>
                        </m:d>
                      </m:e>
                      <m:sub>
                        <m:r>
                          <a:rPr lang="en-US" i="1">
                            <a:latin typeface="Cambria Math" charset="0"/>
                          </a:rPr>
                          <m:t>𝑛</m:t>
                        </m:r>
                        <m:r>
                          <a:rPr lang="en-US" i="1">
                            <a:latin typeface="Cambria Math" charset="0"/>
                          </a:rPr>
                          <m:t>×1</m:t>
                        </m:r>
                      </m:sub>
                    </m:sSub>
                    <m:sSub>
                      <m:sSubPr>
                        <m:ctrlPr>
                          <a:rPr lang="en-US" b="1" i="1" smtClean="0">
                            <a:latin typeface="Cambria Math" panose="02040503050406030204" pitchFamily="18" charset="0"/>
                          </a:rPr>
                        </m:ctrlPr>
                      </m:sSubPr>
                      <m:e>
                        <m:d>
                          <m:dPr>
                            <m:begChr m:val="["/>
                            <m:endChr m:val="]"/>
                            <m:ctrlPr>
                              <a:rPr lang="mr-IN" b="1" i="1" smtClean="0">
                                <a:latin typeface="Cambria Math" panose="02040503050406030204" pitchFamily="18" charset="0"/>
                              </a:rPr>
                            </m:ctrlPr>
                          </m:dPr>
                          <m:e>
                            <m:f>
                              <m:fPr>
                                <m:ctrlPr>
                                  <a:rPr lang="mr-IN" b="1" i="1" smtClean="0">
                                    <a:latin typeface="Cambria Math" panose="02040503050406030204" pitchFamily="18" charset="0"/>
                                  </a:rPr>
                                </m:ctrlPr>
                              </m:fPr>
                              <m:num>
                                <m:r>
                                  <a:rPr lang="en-US" i="1">
                                    <a:latin typeface="Cambria Math" charset="0"/>
                                  </a:rPr>
                                  <m:t>𝜕</m:t>
                                </m:r>
                                <m:r>
                                  <a:rPr lang="en-US" i="1">
                                    <a:latin typeface="Cambria Math" charset="0"/>
                                  </a:rPr>
                                  <m:t>𝐹</m:t>
                                </m:r>
                              </m:num>
                              <m:den>
                                <m:r>
                                  <a:rPr lang="en-US" i="1">
                                    <a:latin typeface="Cambria Math" charset="0"/>
                                  </a:rPr>
                                  <m:t>𝜕</m:t>
                                </m:r>
                                <m:r>
                                  <a:rPr lang="en-US" b="0" i="1" smtClean="0">
                                    <a:latin typeface="Cambria Math" charset="0"/>
                                  </a:rPr>
                                  <m:t>𝑓</m:t>
                                </m:r>
                              </m:den>
                            </m:f>
                          </m:e>
                        </m:d>
                      </m:e>
                      <m:sub>
                        <m:r>
                          <a:rPr lang="en-US" b="0" i="1" smtClean="0">
                            <a:latin typeface="Cambria Math" charset="0"/>
                          </a:rPr>
                          <m:t>1</m:t>
                        </m:r>
                        <m:r>
                          <a:rPr lang="en-US" i="1">
                            <a:latin typeface="Cambria Math" charset="0"/>
                          </a:rPr>
                          <m:t>×1</m:t>
                        </m:r>
                      </m:sub>
                    </m:sSub>
                  </m:oMath>
                </a14:m>
                <a:endParaRPr lang="en-US" dirty="0"/>
              </a:p>
              <a:p>
                <a:pPr>
                  <a:lnSpc>
                    <a:spcPts val="3000"/>
                  </a:lnSpc>
                </a:pPr>
                <a:endParaRPr lang="en-US" dirty="0"/>
              </a:p>
              <a:p>
                <a:pPr>
                  <a:lnSpc>
                    <a:spcPts val="3000"/>
                  </a:lnSpc>
                </a:pPr>
                <a:r>
                  <a:rPr lang="en-US" dirty="0"/>
                  <a:t>If </a:t>
                </a:r>
                <a14:m>
                  <m:oMath xmlns:m="http://schemas.openxmlformats.org/officeDocument/2006/math">
                    <m:r>
                      <a:rPr lang="en-US" i="1">
                        <a:latin typeface="Cambria Math" charset="0"/>
                      </a:rPr>
                      <m:t>𝐹</m:t>
                    </m:r>
                    <m:d>
                      <m:dPr>
                        <m:ctrlPr>
                          <a:rPr lang="en-US" i="1">
                            <a:latin typeface="Cambria Math" panose="02040503050406030204" pitchFamily="18" charset="0"/>
                          </a:rPr>
                        </m:ctrlPr>
                      </m:dPr>
                      <m:e>
                        <m:r>
                          <a:rPr lang="en-US" b="1" i="1">
                            <a:latin typeface="Cambria Math" charset="0"/>
                          </a:rPr>
                          <m:t>𝒇</m:t>
                        </m:r>
                        <m:d>
                          <m:dPr>
                            <m:ctrlPr>
                              <a:rPr lang="en-US" i="1">
                                <a:latin typeface="Cambria Math" panose="02040503050406030204" pitchFamily="18" charset="0"/>
                              </a:rPr>
                            </m:ctrlPr>
                          </m:dPr>
                          <m:e>
                            <m:r>
                              <a:rPr lang="en-US" b="1" i="1">
                                <a:latin typeface="Cambria Math" charset="0"/>
                              </a:rPr>
                              <m:t>𝒙</m:t>
                            </m:r>
                          </m:e>
                        </m:d>
                      </m:e>
                    </m:d>
                    <m:r>
                      <a:rPr lang="en-US" i="1">
                        <a:latin typeface="Cambria Math" charset="0"/>
                      </a:rPr>
                      <m:t>∈</m:t>
                    </m:r>
                    <m:r>
                      <a:rPr lang="en-US" i="1">
                        <a:latin typeface="Cambria Math" charset="0"/>
                        <a:ea typeface="Cambria Math" charset="0"/>
                        <a:cs typeface="Cambria Math" charset="0"/>
                      </a:rPr>
                      <m:t>ℝ</m:t>
                    </m:r>
                    <m:r>
                      <a:rPr lang="en-US" i="1">
                        <a:latin typeface="Cambria Math" charset="0"/>
                        <a:ea typeface="Cambria Math" charset="0"/>
                        <a:cs typeface="Cambria Math" charset="0"/>
                      </a:rPr>
                      <m:t>, </m:t>
                    </m:r>
                    <m:r>
                      <a:rPr lang="en-US" b="1" i="1">
                        <a:latin typeface="Cambria Math" charset="0"/>
                        <a:ea typeface="Cambria Math" charset="0"/>
                        <a:cs typeface="Cambria Math" charset="0"/>
                      </a:rPr>
                      <m:t>𝒇</m:t>
                    </m:r>
                    <m:d>
                      <m:dPr>
                        <m:ctrlPr>
                          <a:rPr lang="en-US" i="1">
                            <a:latin typeface="Cambria Math" panose="02040503050406030204" pitchFamily="18" charset="0"/>
                            <a:ea typeface="Cambria Math" charset="0"/>
                            <a:cs typeface="Cambria Math" charset="0"/>
                          </a:rPr>
                        </m:ctrlPr>
                      </m:dPr>
                      <m:e>
                        <m:r>
                          <a:rPr lang="en-US" b="1" i="1">
                            <a:latin typeface="Cambria Math" charset="0"/>
                            <a:ea typeface="Cambria Math" charset="0"/>
                            <a:cs typeface="Cambria Math" charset="0"/>
                          </a:rPr>
                          <m:t>𝒙</m:t>
                        </m:r>
                      </m:e>
                    </m:d>
                    <m:r>
                      <a:rPr lang="en-US" i="1">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ℝ</m:t>
                        </m:r>
                      </m:e>
                      <m:sup>
                        <m:r>
                          <a:rPr lang="en-US" b="0" i="1" smtClean="0">
                            <a:latin typeface="Cambria Math" charset="0"/>
                            <a:ea typeface="Cambria Math" charset="0"/>
                            <a:cs typeface="Cambria Math" charset="0"/>
                          </a:rPr>
                          <m:t>𝑚</m:t>
                        </m:r>
                      </m:sup>
                    </m:sSup>
                    <m:r>
                      <a:rPr lang="en-US" i="1">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i="1">
                        <a:latin typeface="Cambria Math" charset="0"/>
                        <a:ea typeface="Cambria Math" charset="0"/>
                        <a:cs typeface="Cambria Math" charset="0"/>
                      </a:rPr>
                      <m:t>∈</m:t>
                    </m:r>
                    <m:sSup>
                      <m:sSupPr>
                        <m:ctrlPr>
                          <a:rPr lang="en-US" i="1">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ℝ</m:t>
                        </m:r>
                      </m:e>
                      <m:sup>
                        <m:r>
                          <a:rPr lang="en-US" i="1">
                            <a:latin typeface="Cambria Math" charset="0"/>
                            <a:ea typeface="Cambria Math" charset="0"/>
                            <a:cs typeface="Cambria Math" charset="0"/>
                          </a:rPr>
                          <m:t>𝑛</m:t>
                        </m:r>
                      </m:sup>
                    </m:sSup>
                  </m:oMath>
                </a14:m>
                <a:r>
                  <a:rPr lang="en-US" dirty="0"/>
                  <a:t>, then</a:t>
                </a:r>
              </a:p>
              <a:p>
                <a:pPr>
                  <a:lnSpc>
                    <a:spcPts val="3000"/>
                  </a:lnSpc>
                </a:pPr>
                <a:br>
                  <a:rPr lang="en-US" dirty="0"/>
                </a:br>
                <a14:m>
                  <m:oMath xmlns:m="http://schemas.openxmlformats.org/officeDocument/2006/math">
                    <m:sSub>
                      <m:sSubPr>
                        <m:ctrlPr>
                          <a:rPr lang="en-US" i="1">
                            <a:latin typeface="Cambria Math" panose="02040503050406030204" pitchFamily="18" charset="0"/>
                          </a:rPr>
                        </m:ctrlPr>
                      </m:sSubPr>
                      <m:e>
                        <m:d>
                          <m:dPr>
                            <m:begChr m:val="["/>
                            <m:endChr m:val="]"/>
                            <m:ctrlPr>
                              <a:rPr lang="mr-IN" i="1">
                                <a:latin typeface="Cambria Math" panose="02040503050406030204" pitchFamily="18" charset="0"/>
                              </a:rPr>
                            </m:ctrlPr>
                          </m:dPr>
                          <m:e>
                            <m:f>
                              <m:fPr>
                                <m:ctrlPr>
                                  <a:rPr lang="mr-IN" i="1">
                                    <a:latin typeface="Cambria Math" panose="02040503050406030204" pitchFamily="18" charset="0"/>
                                  </a:rPr>
                                </m:ctrlPr>
                              </m:fPr>
                              <m:num>
                                <m:r>
                                  <a:rPr lang="en-US" i="1">
                                    <a:latin typeface="Cambria Math" charset="0"/>
                                  </a:rPr>
                                  <m:t>𝜕</m:t>
                                </m:r>
                                <m:r>
                                  <a:rPr lang="en-US" i="1">
                                    <a:latin typeface="Cambria Math" charset="0"/>
                                  </a:rPr>
                                  <m:t>𝐹</m:t>
                                </m:r>
                              </m:num>
                              <m:den>
                                <m:r>
                                  <a:rPr lang="en-US" i="1">
                                    <a:latin typeface="Cambria Math" charset="0"/>
                                  </a:rPr>
                                  <m:t>𝜕</m:t>
                                </m:r>
                                <m:r>
                                  <a:rPr lang="en-US" b="1" i="1">
                                    <a:latin typeface="Cambria Math" charset="0"/>
                                  </a:rPr>
                                  <m:t>𝒙</m:t>
                                </m:r>
                              </m:den>
                            </m:f>
                          </m:e>
                        </m:d>
                      </m:e>
                      <m:sub>
                        <m:r>
                          <a:rPr lang="en-US" i="1">
                            <a:latin typeface="Cambria Math" charset="0"/>
                          </a:rPr>
                          <m:t>𝑛</m:t>
                        </m:r>
                        <m:r>
                          <a:rPr lang="en-US" i="1">
                            <a:latin typeface="Cambria Math" charset="0"/>
                          </a:rPr>
                          <m:t>×1</m:t>
                        </m:r>
                      </m:sub>
                    </m:sSub>
                    <m:r>
                      <a:rPr lang="en-US" i="1">
                        <a:latin typeface="Cambria Math" charset="0"/>
                      </a:rPr>
                      <m:t>=</m:t>
                    </m:r>
                    <m:sSubSup>
                      <m:sSubSupPr>
                        <m:ctrlPr>
                          <a:rPr lang="en-US" i="1" smtClean="0">
                            <a:latin typeface="Cambria Math" panose="02040503050406030204" pitchFamily="18" charset="0"/>
                          </a:rPr>
                        </m:ctrlPr>
                      </m:sSubSupPr>
                      <m:e>
                        <m:d>
                          <m:dPr>
                            <m:begChr m:val="["/>
                            <m:endChr m:val="]"/>
                            <m:ctrlPr>
                              <a:rPr lang="mr-IN" i="1" smtClean="0">
                                <a:latin typeface="Cambria Math" panose="02040503050406030204" pitchFamily="18" charset="0"/>
                              </a:rPr>
                            </m:ctrlPr>
                          </m:dPr>
                          <m:e>
                            <m:f>
                              <m:fPr>
                                <m:ctrlPr>
                                  <a:rPr lang="mr-IN" i="1" smtClean="0">
                                    <a:latin typeface="Cambria Math" panose="02040503050406030204" pitchFamily="18" charset="0"/>
                                  </a:rPr>
                                </m:ctrlPr>
                              </m:fPr>
                              <m:num>
                                <m:r>
                                  <a:rPr lang="en-US" b="0" i="1" smtClean="0">
                                    <a:latin typeface="Cambria Math" charset="0"/>
                                  </a:rPr>
                                  <m:t>𝜕</m:t>
                                </m:r>
                                <m:r>
                                  <a:rPr lang="en-US" b="1" i="1" smtClean="0">
                                    <a:latin typeface="Cambria Math" charset="0"/>
                                  </a:rPr>
                                  <m:t>𝒇</m:t>
                                </m:r>
                              </m:num>
                              <m:den>
                                <m:r>
                                  <a:rPr lang="en-US" b="0" i="1" smtClean="0">
                                    <a:latin typeface="Cambria Math" charset="0"/>
                                  </a:rPr>
                                  <m:t>𝜕</m:t>
                                </m:r>
                                <m:r>
                                  <a:rPr lang="en-US" b="1" i="1" smtClean="0">
                                    <a:latin typeface="Cambria Math" charset="0"/>
                                  </a:rPr>
                                  <m:t>𝒙</m:t>
                                </m:r>
                              </m:den>
                            </m:f>
                          </m:e>
                        </m:d>
                      </m:e>
                      <m:sub>
                        <m:r>
                          <a:rPr lang="en-US" b="0" i="1" smtClean="0">
                            <a:latin typeface="Cambria Math" charset="0"/>
                          </a:rPr>
                          <m:t>𝑛</m:t>
                        </m:r>
                        <m:r>
                          <a:rPr lang="en-US" b="0" i="1" smtClean="0">
                            <a:latin typeface="Cambria Math" charset="0"/>
                          </a:rPr>
                          <m:t>×</m:t>
                        </m:r>
                        <m:r>
                          <a:rPr lang="en-US" b="0" i="1" smtClean="0">
                            <a:latin typeface="Cambria Math" charset="0"/>
                          </a:rPr>
                          <m:t>𝑚</m:t>
                        </m:r>
                      </m:sub>
                      <m:sup>
                        <m:r>
                          <a:rPr lang="en-US" b="0" i="1" smtClean="0">
                            <a:latin typeface="Cambria Math" charset="0"/>
                          </a:rPr>
                          <m:t>𝑇</m:t>
                        </m:r>
                      </m:sup>
                    </m:sSubSup>
                    <m:sSub>
                      <m:sSubPr>
                        <m:ctrlPr>
                          <a:rPr lang="en-US" b="1" i="1">
                            <a:latin typeface="Cambria Math" panose="02040503050406030204" pitchFamily="18" charset="0"/>
                          </a:rPr>
                        </m:ctrlPr>
                      </m:sSubPr>
                      <m:e>
                        <m:d>
                          <m:dPr>
                            <m:begChr m:val="["/>
                            <m:endChr m:val="]"/>
                            <m:ctrlPr>
                              <a:rPr lang="mr-IN" b="1" i="1">
                                <a:latin typeface="Cambria Math" panose="02040503050406030204" pitchFamily="18" charset="0"/>
                              </a:rPr>
                            </m:ctrlPr>
                          </m:dPr>
                          <m:e>
                            <m:f>
                              <m:fPr>
                                <m:ctrlPr>
                                  <a:rPr lang="mr-IN" b="1" i="1">
                                    <a:latin typeface="Cambria Math" panose="02040503050406030204" pitchFamily="18" charset="0"/>
                                  </a:rPr>
                                </m:ctrlPr>
                              </m:fPr>
                              <m:num>
                                <m:r>
                                  <a:rPr lang="en-US" i="1">
                                    <a:latin typeface="Cambria Math" charset="0"/>
                                  </a:rPr>
                                  <m:t>𝜕</m:t>
                                </m:r>
                                <m:r>
                                  <a:rPr lang="en-US" i="1">
                                    <a:latin typeface="Cambria Math" charset="0"/>
                                  </a:rPr>
                                  <m:t>𝐹</m:t>
                                </m:r>
                              </m:num>
                              <m:den>
                                <m:r>
                                  <a:rPr lang="en-US" i="1">
                                    <a:latin typeface="Cambria Math" charset="0"/>
                                  </a:rPr>
                                  <m:t>𝜕</m:t>
                                </m:r>
                                <m:r>
                                  <a:rPr lang="en-US" b="1" i="1">
                                    <a:latin typeface="Cambria Math" charset="0"/>
                                  </a:rPr>
                                  <m:t>𝒇</m:t>
                                </m:r>
                              </m:den>
                            </m:f>
                          </m:e>
                        </m:d>
                      </m:e>
                      <m:sub>
                        <m:r>
                          <a:rPr lang="en-US" b="0" i="1" smtClean="0">
                            <a:latin typeface="Cambria Math" charset="0"/>
                          </a:rPr>
                          <m:t>𝑚</m:t>
                        </m:r>
                        <m:r>
                          <a:rPr lang="en-US" i="1">
                            <a:latin typeface="Cambria Math" charset="0"/>
                          </a:rPr>
                          <m:t>×1</m:t>
                        </m:r>
                      </m:sub>
                    </m:sSub>
                  </m:oMath>
                </a14:m>
                <a:endParaRPr lang="en-US" dirty="0"/>
              </a:p>
              <a:p>
                <a:pPr>
                  <a:lnSpc>
                    <a:spcPts val="3000"/>
                  </a:lnSpc>
                </a:pPr>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a:stretch>
              </a:blipFill>
            </p:spPr>
            <p:txBody>
              <a:bodyPr/>
              <a:lstStyle/>
              <a:p>
                <a:r>
                  <a:rPr lang="en-US">
                    <a:noFill/>
                  </a:rPr>
                  <a:t> </a:t>
                </a:r>
              </a:p>
            </p:txBody>
          </p:sp>
        </mc:Fallback>
      </mc:AlternateContent>
    </p:spTree>
    <p:extLst>
      <p:ext uri="{BB962C8B-B14F-4D97-AF65-F5344CB8AC3E}">
        <p14:creationId xmlns:p14="http://schemas.microsoft.com/office/powerpoint/2010/main" val="118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Vector/Matrix Calculus</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Derivatives of norms:</a:t>
                </a:r>
              </a:p>
              <a:p>
                <a:pPr>
                  <a:lnSpc>
                    <a:spcPts val="3000"/>
                  </a:lnSpc>
                </a:pPr>
                <a:endParaRPr lang="en-US" dirty="0"/>
              </a:p>
              <a:p>
                <a:pPr>
                  <a:lnSpc>
                    <a:spcPts val="3000"/>
                  </a:lnSpc>
                </a:pPr>
                <a:r>
                  <a:rPr lang="en-US" dirty="0"/>
                  <a:t>For two norm of a vector</a:t>
                </a:r>
                <a:br>
                  <a:rPr lang="en-US" dirty="0"/>
                </a:br>
                <a:br>
                  <a:rPr lang="en-US" dirty="0"/>
                </a:br>
                <a14:m>
                  <m:oMath xmlns:m="http://schemas.openxmlformats.org/officeDocument/2006/math">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a:latin typeface="Cambria Math" charset="0"/>
                          </a:rPr>
                          <m:t>𝒙</m:t>
                        </m:r>
                      </m:den>
                    </m:f>
                    <m:sSubSup>
                      <m:sSubSupPr>
                        <m:ctrlPr>
                          <a:rPr lang="en-US" b="1"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1" i="1">
                                    <a:latin typeface="Cambria Math" charset="0"/>
                                  </a:rPr>
                                  <m:t>𝒙</m:t>
                                </m:r>
                              </m:e>
                            </m:d>
                          </m:e>
                        </m:d>
                      </m:e>
                      <m:sub>
                        <m:r>
                          <a:rPr lang="en-US" b="0" i="1" smtClean="0">
                            <a:latin typeface="Cambria Math" charset="0"/>
                          </a:rPr>
                          <m:t>2</m:t>
                        </m:r>
                      </m:sub>
                      <m:sup>
                        <m:r>
                          <a:rPr lang="en-US" b="0" i="1" smtClean="0">
                            <a:latin typeface="Cambria Math" charset="0"/>
                          </a:rPr>
                          <m:t>2</m:t>
                        </m:r>
                      </m:sup>
                    </m:sSubSup>
                    <m:r>
                      <a:rPr lang="en-US" i="1">
                        <a:latin typeface="Cambria Math" charset="0"/>
                      </a:rPr>
                      <m:t>=</m:t>
                    </m:r>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a:latin typeface="Cambria Math" charset="0"/>
                          </a:rPr>
                          <m:t>𝒙</m:t>
                        </m:r>
                      </m:den>
                    </m:f>
                    <m:sSup>
                      <m:sSupPr>
                        <m:ctrlPr>
                          <a:rPr lang="mr-IN" i="1">
                            <a:latin typeface="Cambria Math" panose="02040503050406030204" pitchFamily="18" charset="0"/>
                          </a:rPr>
                        </m:ctrlPr>
                      </m:sSupPr>
                      <m:e>
                        <m:r>
                          <a:rPr lang="en-US" b="1" i="1">
                            <a:latin typeface="Cambria Math" charset="0"/>
                          </a:rPr>
                          <m:t>𝒙</m:t>
                        </m:r>
                      </m:e>
                      <m:sup>
                        <m:r>
                          <a:rPr lang="en-US" i="1">
                            <a:latin typeface="Cambria Math" charset="0"/>
                          </a:rPr>
                          <m:t>𝑇</m:t>
                        </m:r>
                      </m:sup>
                    </m:sSup>
                    <m:r>
                      <a:rPr lang="en-US" b="1" i="1" smtClean="0">
                        <a:latin typeface="Cambria Math" charset="0"/>
                      </a:rPr>
                      <m:t>𝒙</m:t>
                    </m:r>
                    <m:r>
                      <a:rPr lang="en-US" b="1" i="1">
                        <a:latin typeface="Cambria Math" charset="0"/>
                      </a:rPr>
                      <m:t>=</m:t>
                    </m:r>
                    <m:r>
                      <a:rPr lang="en-US" b="0" i="1" smtClean="0">
                        <a:latin typeface="Cambria Math" charset="0"/>
                      </a:rPr>
                      <m:t>2</m:t>
                    </m:r>
                    <m:r>
                      <a:rPr lang="en-US" b="1" i="1" smtClean="0">
                        <a:latin typeface="Cambria Math" charset="0"/>
                      </a:rPr>
                      <m:t>𝒙</m:t>
                    </m:r>
                  </m:oMath>
                </a14:m>
                <a:endParaRPr lang="en-US" dirty="0"/>
              </a:p>
              <a:p>
                <a:pPr>
                  <a:lnSpc>
                    <a:spcPts val="3000"/>
                  </a:lnSpc>
                </a:pPr>
                <a:endParaRPr lang="en-US" dirty="0"/>
              </a:p>
              <a:p>
                <a:pPr>
                  <a:lnSpc>
                    <a:spcPts val="3000"/>
                  </a:lnSpc>
                </a:pPr>
                <a:r>
                  <a:rPr lang="en-US" dirty="0"/>
                  <a:t>For </a:t>
                </a:r>
                <a:r>
                  <a:rPr lang="en-US" dirty="0" err="1"/>
                  <a:t>Frobenius</a:t>
                </a:r>
                <a:r>
                  <a:rPr lang="en-US" dirty="0"/>
                  <a:t> norm of a matrix</a:t>
                </a:r>
                <a:br>
                  <a:rPr lang="en-US" dirty="0"/>
                </a:br>
                <a:br>
                  <a:rPr lang="en-US" dirty="0"/>
                </a:br>
                <a14:m>
                  <m:oMath xmlns:m="http://schemas.openxmlformats.org/officeDocument/2006/math">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smtClean="0">
                            <a:latin typeface="Cambria Math" charset="0"/>
                          </a:rPr>
                          <m:t>𝑿</m:t>
                        </m:r>
                      </m:den>
                    </m:f>
                    <m:sSubSup>
                      <m:sSubSupPr>
                        <m:ctrlPr>
                          <a:rPr lang="en-US" b="1" i="1">
                            <a:latin typeface="Cambria Math" panose="02040503050406030204" pitchFamily="18" charset="0"/>
                          </a:rPr>
                        </m:ctrlPr>
                      </m:sSub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b="1" i="1" smtClean="0">
                                    <a:latin typeface="Cambria Math" charset="0"/>
                                  </a:rPr>
                                  <m:t>𝑿</m:t>
                                </m:r>
                              </m:e>
                            </m:d>
                          </m:e>
                        </m:d>
                      </m:e>
                      <m:sub>
                        <m:r>
                          <a:rPr lang="en-US" b="0" i="1" smtClean="0">
                            <a:latin typeface="Cambria Math" charset="0"/>
                          </a:rPr>
                          <m:t>𝐹</m:t>
                        </m:r>
                      </m:sub>
                      <m:sup>
                        <m:r>
                          <a:rPr lang="en-US" b="0" i="1">
                            <a:latin typeface="Cambria Math" charset="0"/>
                          </a:rPr>
                          <m:t>2</m:t>
                        </m:r>
                      </m:sup>
                    </m:sSubSup>
                    <m:r>
                      <a:rPr lang="en-US" i="1">
                        <a:latin typeface="Cambria Math" charset="0"/>
                      </a:rPr>
                      <m:t>=</m:t>
                    </m:r>
                    <m:f>
                      <m:fPr>
                        <m:ctrlPr>
                          <a:rPr lang="mr-IN" i="1">
                            <a:latin typeface="Cambria Math" panose="02040503050406030204" pitchFamily="18" charset="0"/>
                          </a:rPr>
                        </m:ctrlPr>
                      </m:fPr>
                      <m:num>
                        <m:r>
                          <a:rPr lang="en-US" i="1">
                            <a:latin typeface="Cambria Math" charset="0"/>
                          </a:rPr>
                          <m:t>𝜕</m:t>
                        </m:r>
                      </m:num>
                      <m:den>
                        <m:r>
                          <a:rPr lang="en-US" i="1">
                            <a:latin typeface="Cambria Math" charset="0"/>
                          </a:rPr>
                          <m:t>𝜕</m:t>
                        </m:r>
                        <m:r>
                          <a:rPr lang="en-US" b="1" i="1" smtClean="0">
                            <a:latin typeface="Cambria Math" charset="0"/>
                          </a:rPr>
                          <m:t>𝑿</m:t>
                        </m:r>
                      </m:den>
                    </m:f>
                    <m:r>
                      <a:rPr lang="en-US" b="0" i="1" smtClean="0">
                        <a:latin typeface="Cambria Math" charset="0"/>
                      </a:rPr>
                      <m:t>𝑡𝑟</m:t>
                    </m:r>
                    <m:r>
                      <a:rPr lang="en-US" b="1" i="1" smtClean="0">
                        <a:latin typeface="Cambria Math" charset="0"/>
                      </a:rPr>
                      <m:t>(</m:t>
                    </m:r>
                    <m:sSup>
                      <m:sSupPr>
                        <m:ctrlPr>
                          <a:rPr lang="mr-IN" i="1">
                            <a:latin typeface="Cambria Math" panose="02040503050406030204" pitchFamily="18" charset="0"/>
                          </a:rPr>
                        </m:ctrlPr>
                      </m:sSupPr>
                      <m:e>
                        <m:r>
                          <a:rPr lang="en-US" b="1" i="1" smtClean="0">
                            <a:latin typeface="Cambria Math" charset="0"/>
                          </a:rPr>
                          <m:t>𝑿𝑿</m:t>
                        </m:r>
                      </m:e>
                      <m:sup>
                        <m:r>
                          <a:rPr lang="en-US" i="1">
                            <a:latin typeface="Cambria Math" charset="0"/>
                          </a:rPr>
                          <m:t>𝑇</m:t>
                        </m:r>
                      </m:sup>
                    </m:sSup>
                    <m:r>
                      <a:rPr lang="en-US" b="1" i="1" smtClean="0">
                        <a:latin typeface="Cambria Math" charset="0"/>
                      </a:rPr>
                      <m:t>)</m:t>
                    </m:r>
                    <m:r>
                      <a:rPr lang="en-US" b="1" i="1">
                        <a:latin typeface="Cambria Math" charset="0"/>
                      </a:rPr>
                      <m:t>=</m:t>
                    </m:r>
                    <m:r>
                      <a:rPr lang="en-US" i="1">
                        <a:latin typeface="Cambria Math" charset="0"/>
                      </a:rPr>
                      <m:t>2</m:t>
                    </m:r>
                    <m:r>
                      <a:rPr lang="en-US" b="1" i="1" smtClean="0">
                        <a:latin typeface="Cambria Math" charset="0"/>
                      </a:rPr>
                      <m:t>𝑿</m:t>
                    </m:r>
                  </m:oMath>
                </a14:m>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a:stretch>
              </a:blipFill>
            </p:spPr>
            <p:txBody>
              <a:bodyPr/>
              <a:lstStyle/>
              <a:p>
                <a:r>
                  <a:rPr lang="en-US">
                    <a:noFill/>
                  </a:rPr>
                  <a:t> </a:t>
                </a:r>
              </a:p>
            </p:txBody>
          </p:sp>
        </mc:Fallback>
      </mc:AlternateContent>
    </p:spTree>
    <p:extLst>
      <p:ext uri="{BB962C8B-B14F-4D97-AF65-F5344CB8AC3E}">
        <p14:creationId xmlns:p14="http://schemas.microsoft.com/office/powerpoint/2010/main" val="75321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Optimization Problem</a:t>
            </a:r>
            <a:endParaRPr sz="4000" dirty="0">
              <a:solidFill>
                <a:srgbClr val="434343"/>
              </a:solidFill>
            </a:endParaRPr>
          </a:p>
        </p:txBody>
      </p:sp>
      <mc:AlternateContent xmlns:mc="http://schemas.openxmlformats.org/markup-compatibility/2006" xmlns:a14="http://schemas.microsoft.com/office/drawing/2010/main">
        <mc:Choice Requires="a14">
          <p:sp>
            <p:nvSpPr>
              <p:cNvPr id="28" name="Content Placeholder 2"/>
              <p:cNvSpPr txBox="1">
                <a:spLocks/>
              </p:cNvSpPr>
              <p:nvPr/>
            </p:nvSpPr>
            <p:spPr>
              <a:xfrm>
                <a:off x="256332" y="1518980"/>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Problem Statement:</a:t>
                </a:r>
                <a:br>
                  <a:rPr lang="en-US" dirty="0"/>
                </a:br>
                <a:br>
                  <a:rPr lang="en-US" dirty="0"/>
                </a:br>
                <a:r>
                  <a:rPr lang="en-US" dirty="0"/>
                  <a:t>				</a:t>
                </a:r>
                <a14:m>
                  <m:oMath xmlns:m="http://schemas.openxmlformats.org/officeDocument/2006/math">
                    <m:func>
                      <m:funcPr>
                        <m:ctrlPr>
                          <a:rPr lang="mr-IN" i="1" smtClean="0">
                            <a:latin typeface="Cambria Math" panose="02040503050406030204" pitchFamily="18" charset="0"/>
                          </a:rPr>
                        </m:ctrlPr>
                      </m:funcPr>
                      <m:fName>
                        <m:limLow>
                          <m:limLowPr>
                            <m:ctrlPr>
                              <a:rPr lang="mr-IN" i="1" smtClean="0">
                                <a:latin typeface="Cambria Math" panose="02040503050406030204" pitchFamily="18" charset="0"/>
                              </a:rPr>
                            </m:ctrlPr>
                          </m:limLowPr>
                          <m:e>
                            <m:r>
                              <m:rPr>
                                <m:sty m:val="p"/>
                              </m:rPr>
                              <a:rPr lang="mr-IN" i="0" smtClean="0">
                                <a:latin typeface="Cambria Math" charset="0"/>
                              </a:rPr>
                              <m:t>min</m:t>
                            </m:r>
                          </m:e>
                          <m:lim>
                            <m:r>
                              <a:rPr lang="en-US" b="0" i="1" smtClean="0">
                                <a:latin typeface="Cambria Math" charset="0"/>
                              </a:rPr>
                              <m:t>𝑠</m:t>
                            </m:r>
                            <m:r>
                              <a:rPr lang="en-US" b="0" i="1" smtClean="0">
                                <a:latin typeface="Cambria Math" charset="0"/>
                              </a:rPr>
                              <m:t>.</m:t>
                            </m:r>
                            <m:r>
                              <a:rPr lang="en-US" b="0" i="1" smtClean="0">
                                <a:latin typeface="Cambria Math" charset="0"/>
                              </a:rPr>
                              <m:t>𝑡</m:t>
                            </m:r>
                            <m:r>
                              <a:rPr lang="en-US" b="0" i="1" smtClean="0">
                                <a:latin typeface="Cambria Math" charset="0"/>
                              </a:rPr>
                              <m:t>.  </m:t>
                            </m:r>
                            <m:r>
                              <a:rPr lang="en-US" b="1" i="1" smtClean="0">
                                <a:latin typeface="Cambria Math" charset="0"/>
                              </a:rPr>
                              <m:t>𝒙</m:t>
                            </m:r>
                            <m:r>
                              <a:rPr lang="en-US" b="0" i="1" smtClean="0">
                                <a:latin typeface="Cambria Math" charset="0"/>
                              </a:rPr>
                              <m:t>∈</m:t>
                            </m:r>
                            <m:r>
                              <a:rPr lang="en-US" b="0" i="1" smtClean="0">
                                <a:latin typeface="Cambria Math" charset="0"/>
                                <a:ea typeface="Cambria Math" charset="0"/>
                                <a:cs typeface="Cambria Math" charset="0"/>
                              </a:rPr>
                              <m:t>𝜒</m:t>
                            </m:r>
                          </m:lim>
                        </m:limLow>
                      </m:fName>
                      <m:e>
                        <m:r>
                          <a:rPr lang="en-US" b="0" i="1" smtClean="0">
                            <a:latin typeface="Cambria Math" charset="0"/>
                          </a:rPr>
                          <m:t>𝑓</m:t>
                        </m:r>
                        <m:r>
                          <a:rPr lang="en-US" b="0" i="1" smtClean="0">
                            <a:latin typeface="Cambria Math" charset="0"/>
                          </a:rPr>
                          <m:t>(</m:t>
                        </m:r>
                        <m:r>
                          <a:rPr lang="en-US" b="1" i="1" smtClean="0">
                            <a:latin typeface="Cambria Math" charset="0"/>
                          </a:rPr>
                          <m:t>𝒙</m:t>
                        </m:r>
                        <m:r>
                          <a:rPr lang="en-US" b="0" i="1" smtClean="0">
                            <a:latin typeface="Cambria Math" charset="0"/>
                          </a:rPr>
                          <m:t>)</m:t>
                        </m:r>
                      </m:e>
                    </m:func>
                  </m:oMath>
                </a14:m>
                <a:endParaRPr lang="en-US" dirty="0"/>
              </a:p>
              <a:p>
                <a:pPr>
                  <a:lnSpc>
                    <a:spcPts val="3000"/>
                  </a:lnSpc>
                </a:pPr>
                <a:endParaRPr lang="en-US" dirty="0"/>
              </a:p>
              <a:p>
                <a:pPr>
                  <a:lnSpc>
                    <a:spcPts val="3000"/>
                  </a:lnSpc>
                </a:pPr>
                <a:r>
                  <a:rPr lang="en-US" dirty="0"/>
                  <a:t>Problem statement of convex optimization:</a:t>
                </a:r>
                <a:br>
                  <a:rPr lang="en-US" dirty="0"/>
                </a:br>
                <a:br>
                  <a:rPr lang="en-US" dirty="0"/>
                </a:br>
                <a14:m>
                  <m:oMath xmlns:m="http://schemas.openxmlformats.org/officeDocument/2006/math">
                    <m:func>
                      <m:funcPr>
                        <m:ctrlPr>
                          <a:rPr lang="mr-IN" i="1">
                            <a:latin typeface="Cambria Math" panose="02040503050406030204" pitchFamily="18" charset="0"/>
                          </a:rPr>
                        </m:ctrlPr>
                      </m:funcPr>
                      <m:fName>
                        <m:limLow>
                          <m:limLowPr>
                            <m:ctrlPr>
                              <a:rPr lang="mr-IN" i="1">
                                <a:latin typeface="Cambria Math" panose="02040503050406030204" pitchFamily="18" charset="0"/>
                              </a:rPr>
                            </m:ctrlPr>
                          </m:limLowPr>
                          <m:e>
                            <m:r>
                              <m:rPr>
                                <m:sty m:val="p"/>
                              </m:rPr>
                              <a:rPr lang="mr-IN">
                                <a:latin typeface="Cambria Math" charset="0"/>
                              </a:rPr>
                              <m:t>min</m:t>
                            </m:r>
                          </m:e>
                          <m:lim>
                            <m:r>
                              <a:rPr lang="en-US" i="1">
                                <a:latin typeface="Cambria Math" charset="0"/>
                              </a:rPr>
                              <m:t>𝑠</m:t>
                            </m:r>
                            <m:r>
                              <a:rPr lang="en-US" i="1">
                                <a:latin typeface="Cambria Math" charset="0"/>
                              </a:rPr>
                              <m:t>.</m:t>
                            </m:r>
                            <m:r>
                              <a:rPr lang="en-US" i="1">
                                <a:latin typeface="Cambria Math" charset="0"/>
                              </a:rPr>
                              <m:t>𝑡</m:t>
                            </m:r>
                            <m:r>
                              <a:rPr lang="en-US" i="1">
                                <a:latin typeface="Cambria Math" charset="0"/>
                              </a:rPr>
                              <m:t>.  </m:t>
                            </m:r>
                            <m:r>
                              <a:rPr lang="en-US" b="1" i="1">
                                <a:latin typeface="Cambria Math" charset="0"/>
                              </a:rPr>
                              <m:t>𝒙</m:t>
                            </m:r>
                            <m:r>
                              <a:rPr lang="en-US" i="1">
                                <a:latin typeface="Cambria Math" charset="0"/>
                              </a:rPr>
                              <m:t>∈</m:t>
                            </m:r>
                            <m:r>
                              <a:rPr lang="en-US" i="1">
                                <a:latin typeface="Cambria Math" charset="0"/>
                                <a:ea typeface="Cambria Math" charset="0"/>
                                <a:cs typeface="Cambria Math" charset="0"/>
                              </a:rPr>
                              <m:t>𝜒</m:t>
                            </m:r>
                          </m:lim>
                        </m:limLow>
                      </m:fName>
                      <m:e>
                        <m:r>
                          <a:rPr lang="en-US" i="1">
                            <a:latin typeface="Cambria Math" charset="0"/>
                          </a:rPr>
                          <m:t>𝑓</m:t>
                        </m:r>
                        <m:r>
                          <a:rPr lang="en-US" i="1">
                            <a:latin typeface="Cambria Math" charset="0"/>
                          </a:rPr>
                          <m:t>(</m:t>
                        </m:r>
                        <m:r>
                          <a:rPr lang="en-US" b="1" i="1">
                            <a:latin typeface="Cambria Math" charset="0"/>
                          </a:rPr>
                          <m:t>𝒙</m:t>
                        </m:r>
                        <m:r>
                          <a:rPr lang="en-US" i="1">
                            <a:latin typeface="Cambria Math" charset="0"/>
                          </a:rPr>
                          <m:t>)</m:t>
                        </m:r>
                      </m:e>
                    </m:func>
                  </m:oMath>
                </a14:m>
                <a:endParaRPr lang="en-US" dirty="0"/>
              </a:p>
              <a:p>
                <a:pPr lvl="1">
                  <a:lnSpc>
                    <a:spcPts val="3000"/>
                  </a:lnSpc>
                </a:pPr>
                <a:r>
                  <a:rPr lang="en-US" dirty="0"/>
                  <a:t>with </a:t>
                </a:r>
                <a14:m>
                  <m:oMath xmlns:m="http://schemas.openxmlformats.org/officeDocument/2006/math">
                    <m:r>
                      <a:rPr lang="en-US" b="0" i="1" smtClean="0">
                        <a:latin typeface="Cambria Math" charset="0"/>
                      </a:rPr>
                      <m:t>𝑓</m:t>
                    </m:r>
                    <m:r>
                      <a:rPr lang="en-US" b="0" i="1" smtClean="0">
                        <a:latin typeface="Cambria Math" charset="0"/>
                      </a:rPr>
                      <m:t>: </m:t>
                    </m:r>
                    <m:sSup>
                      <m:sSupPr>
                        <m:ctrlPr>
                          <a:rPr lang="en-US" b="0" i="1" smtClean="0">
                            <a:latin typeface="Cambria Math" panose="02040503050406030204" pitchFamily="18" charset="0"/>
                          </a:rPr>
                        </m:ctrlPr>
                      </m:sSupPr>
                      <m:e>
                        <m:r>
                          <a:rPr lang="en-US" b="0" i="1" smtClean="0">
                            <a:latin typeface="Cambria Math" charset="0"/>
                            <a:ea typeface="Cambria Math" charset="0"/>
                            <a:cs typeface="Cambria Math" charset="0"/>
                          </a:rPr>
                          <m:t>ℝ</m:t>
                        </m:r>
                      </m:e>
                      <m:sup>
                        <m:r>
                          <a:rPr lang="en-US" b="0" i="1" smtClean="0">
                            <a:latin typeface="Cambria Math" charset="0"/>
                          </a:rPr>
                          <m:t>𝑛</m:t>
                        </m:r>
                      </m:sup>
                    </m:sSup>
                    <m:r>
                      <a:rPr lang="en-US" b="0" i="1" smtClean="0">
                        <a:latin typeface="Cambria Math" charset="0"/>
                      </a:rPr>
                      <m:t>→</m:t>
                    </m:r>
                    <m:r>
                      <a:rPr lang="en-US" i="1">
                        <a:latin typeface="Cambria Math" charset="0"/>
                        <a:ea typeface="Cambria Math" charset="0"/>
                        <a:cs typeface="Cambria Math" charset="0"/>
                      </a:rPr>
                      <m:t>ℝ</m:t>
                    </m:r>
                  </m:oMath>
                </a14:m>
                <a:r>
                  <a:rPr lang="en-US" dirty="0"/>
                  <a:t> is a </a:t>
                </a:r>
                <a:r>
                  <a:rPr lang="en-US" b="1" dirty="0"/>
                  <a:t>convex function</a:t>
                </a:r>
                <a:r>
                  <a:rPr lang="en-US" dirty="0"/>
                  <a:t> and</a:t>
                </a:r>
              </a:p>
              <a:p>
                <a:pPr lvl="1">
                  <a:lnSpc>
                    <a:spcPts val="3000"/>
                  </a:lnSpc>
                </a:pPr>
                <a14:m>
                  <m:oMath xmlns:m="http://schemas.openxmlformats.org/officeDocument/2006/math">
                    <m:r>
                      <a:rPr lang="en-US" i="1" smtClean="0">
                        <a:latin typeface="Cambria Math" charset="0"/>
                        <a:ea typeface="Cambria Math" charset="0"/>
                        <a:cs typeface="Cambria Math" charset="0"/>
                      </a:rPr>
                      <m:t>𝜒</m:t>
                    </m:r>
                    <m:r>
                      <a:rPr lang="en-US" b="0" i="1" smtClean="0">
                        <a:latin typeface="Cambria Math" charset="0"/>
                        <a:ea typeface="Cambria Math" charset="0"/>
                        <a:cs typeface="Cambria Math" charset="0"/>
                      </a:rPr>
                      <m:t> </m:t>
                    </m:r>
                  </m:oMath>
                </a14:m>
                <a:r>
                  <a:rPr lang="en-US" dirty="0"/>
                  <a:t>is a </a:t>
                </a:r>
                <a:r>
                  <a:rPr lang="en-US" b="1" dirty="0"/>
                  <a:t>convex set</a:t>
                </a:r>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18980"/>
                <a:ext cx="11935668" cy="4655425"/>
              </a:xfrm>
              <a:prstGeom prst="rect">
                <a:avLst/>
              </a:prstGeom>
              <a:blipFill rotWithShape="0">
                <a:blip r:embed="rId2"/>
                <a:stretch>
                  <a:fillRect l="-919" t="-2225"/>
                </a:stretch>
              </a:blipFill>
            </p:spPr>
            <p:txBody>
              <a:bodyPr/>
              <a:lstStyle/>
              <a:p>
                <a:r>
                  <a:rPr lang="en-US">
                    <a:noFill/>
                  </a:rPr>
                  <a:t> </a:t>
                </a:r>
              </a:p>
            </p:txBody>
          </p:sp>
        </mc:Fallback>
      </mc:AlternateContent>
    </p:spTree>
    <p:extLst>
      <p:ext uri="{BB962C8B-B14F-4D97-AF65-F5344CB8AC3E}">
        <p14:creationId xmlns:p14="http://schemas.microsoft.com/office/powerpoint/2010/main" val="209371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ontent Placeholder 2"/>
              <p:cNvSpPr txBox="1">
                <a:spLocks/>
              </p:cNvSpPr>
              <p:nvPr/>
            </p:nvSpPr>
            <p:spPr>
              <a:xfrm>
                <a:off x="256332" y="1547311"/>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b="1" dirty="0"/>
                  <a:t>Convex Set</a:t>
                </a:r>
                <a:r>
                  <a:rPr lang="en-US" dirty="0"/>
                  <a:t>: A set </a:t>
                </a:r>
                <a14:m>
                  <m:oMath xmlns:m="http://schemas.openxmlformats.org/officeDocument/2006/math">
                    <m:r>
                      <a:rPr lang="en-US" i="1" smtClean="0">
                        <a:latin typeface="Cambria Math" charset="0"/>
                        <a:ea typeface="Cambria Math" charset="0"/>
                        <a:cs typeface="Cambria Math" charset="0"/>
                      </a:rPr>
                      <m:t>𝒞</m:t>
                    </m:r>
                    <m:r>
                      <a:rPr lang="en-US" b="0" i="1" smtClean="0">
                        <a:latin typeface="Cambria Math" charset="0"/>
                        <a:ea typeface="Cambria Math" charset="0"/>
                        <a:cs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ℝ</m:t>
                        </m:r>
                      </m:e>
                      <m:sup>
                        <m:r>
                          <a:rPr lang="en-US" b="0" i="1" smtClean="0">
                            <a:latin typeface="Cambria Math" charset="0"/>
                            <a:ea typeface="Cambria Math" charset="0"/>
                            <a:cs typeface="Cambria Math" charset="0"/>
                          </a:rPr>
                          <m:t>𝑛</m:t>
                        </m:r>
                      </m:sup>
                    </m:sSup>
                  </m:oMath>
                </a14:m>
                <a:r>
                  <a:rPr lang="en-US" dirty="0"/>
                  <a:t> is a convex set if for all </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𝑦</m:t>
                    </m:r>
                    <m:r>
                      <a:rPr lang="en-US" b="0" i="1" smtClean="0">
                        <a:latin typeface="Cambria Math" charset="0"/>
                      </a:rPr>
                      <m:t>∈</m:t>
                    </m:r>
                    <m:r>
                      <a:rPr lang="en-US" i="1">
                        <a:latin typeface="Cambria Math" charset="0"/>
                        <a:ea typeface="Cambria Math" charset="0"/>
                        <a:cs typeface="Cambria Math" charset="0"/>
                      </a:rPr>
                      <m:t>𝒞</m:t>
                    </m:r>
                  </m:oMath>
                </a14:m>
                <a:r>
                  <a:rPr lang="en-US" dirty="0"/>
                  <a:t>, the line segment connecting </a:t>
                </a:r>
                <a14:m>
                  <m:oMath xmlns:m="http://schemas.openxmlformats.org/officeDocument/2006/math">
                    <m:r>
                      <a:rPr lang="en-US" i="1">
                        <a:latin typeface="Cambria Math" charset="0"/>
                      </a:rPr>
                      <m:t>𝑥</m:t>
                    </m:r>
                    <m:r>
                      <a:rPr lang="en-US" i="1">
                        <a:latin typeface="Cambria Math" charset="0"/>
                      </a:rPr>
                      <m:t> </m:t>
                    </m:r>
                  </m:oMath>
                </a14:m>
                <a:r>
                  <a:rPr lang="en-US" dirty="0"/>
                  <a:t>and </a:t>
                </a:r>
                <a14:m>
                  <m:oMath xmlns:m="http://schemas.openxmlformats.org/officeDocument/2006/math">
                    <m:r>
                      <a:rPr lang="en-US" b="0" i="1" smtClean="0">
                        <a:latin typeface="Cambria Math" charset="0"/>
                      </a:rPr>
                      <m:t>𝑦</m:t>
                    </m:r>
                  </m:oMath>
                </a14:m>
                <a:r>
                  <a:rPr lang="en-US" dirty="0"/>
                  <a:t> is in </a:t>
                </a:r>
                <a14:m>
                  <m:oMath xmlns:m="http://schemas.openxmlformats.org/officeDocument/2006/math">
                    <m:r>
                      <a:rPr lang="en-US" i="1">
                        <a:latin typeface="Cambria Math" charset="0"/>
                        <a:ea typeface="Cambria Math" charset="0"/>
                        <a:cs typeface="Cambria Math" charset="0"/>
                      </a:rPr>
                      <m:t>𝒞</m:t>
                    </m:r>
                    <m:r>
                      <a:rPr lang="en-US" i="1">
                        <a:latin typeface="Cambria Math" charset="0"/>
                        <a:ea typeface="Cambria Math" charset="0"/>
                        <a:cs typeface="Cambria Math" charset="0"/>
                      </a:rPr>
                      <m:t> ,</m:t>
                    </m:r>
                  </m:oMath>
                </a14:m>
                <a:r>
                  <a:rPr lang="en-US" dirty="0"/>
                  <a:t> i.e.,</a:t>
                </a:r>
                <a:br>
                  <a:rPr lang="en-US" dirty="0"/>
                </a:br>
                <a:br>
                  <a:rPr lang="en-US" dirty="0"/>
                </a:br>
                <a:r>
                  <a:rPr lang="en-US" dirty="0"/>
                  <a:t>				</a:t>
                </a:r>
                <a14:m>
                  <m:oMath xmlns:m="http://schemas.openxmlformats.org/officeDocument/2006/math">
                    <m:r>
                      <a:rPr lang="en-US" b="0" i="1" smtClean="0">
                        <a:latin typeface="Cambria Math" charset="0"/>
                      </a:rPr>
                      <m:t>∀</m:t>
                    </m:r>
                    <m:r>
                      <a:rPr lang="en-US" b="1" i="1" smtClean="0">
                        <a:latin typeface="Cambria Math" charset="0"/>
                      </a:rPr>
                      <m:t>𝒙</m:t>
                    </m:r>
                    <m:r>
                      <a:rPr lang="en-US" b="0" i="1" smtClean="0">
                        <a:latin typeface="Cambria Math" charset="0"/>
                      </a:rPr>
                      <m:t>,</m:t>
                    </m:r>
                    <m:r>
                      <a:rPr lang="en-US" b="1" i="1" smtClean="0">
                        <a:latin typeface="Cambria Math" charset="0"/>
                      </a:rPr>
                      <m:t>𝒚</m:t>
                    </m:r>
                    <m:r>
                      <a:rPr lang="en-US" b="0" i="1" smtClean="0">
                        <a:latin typeface="Cambria Math" charset="0"/>
                      </a:rPr>
                      <m:t>∈</m:t>
                    </m:r>
                    <m:r>
                      <a:rPr lang="en-US" i="1">
                        <a:latin typeface="Cambria Math" charset="0"/>
                        <a:ea typeface="Cambria Math" charset="0"/>
                        <a:cs typeface="Cambria Math" charset="0"/>
                      </a:rPr>
                      <m:t>𝒞</m:t>
                    </m:r>
                    <m:r>
                      <a:rPr lang="en-US" b="0" i="1" smtClean="0">
                        <a:latin typeface="Cambria Math" charset="0"/>
                        <a:ea typeface="Cambria Math" charset="0"/>
                        <a:cs typeface="Cambria Math" charset="0"/>
                      </a:rPr>
                      <m:t>, </m:t>
                    </m:r>
                    <m:r>
                      <a:rPr lang="en-US" b="0" i="1" smtClean="0">
                        <a:latin typeface="Cambria Math" charset="0"/>
                        <a:ea typeface="Cambria Math" charset="0"/>
                        <a:cs typeface="Cambria Math" charset="0"/>
                      </a:rPr>
                      <m:t>𝜃</m:t>
                    </m:r>
                    <m:r>
                      <a:rPr lang="en-US" b="0" i="1" smtClean="0">
                        <a:latin typeface="Cambria Math" charset="0"/>
                        <a:ea typeface="Cambria Math" charset="0"/>
                        <a:cs typeface="Cambria Math" charset="0"/>
                      </a:rPr>
                      <m:t>∈</m:t>
                    </m:r>
                    <m:d>
                      <m:dPr>
                        <m:begChr m:val="["/>
                        <m:endChr m:val="]"/>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0,1</m:t>
                        </m:r>
                      </m:e>
                    </m:d>
                    <m:r>
                      <a:rPr lang="en-US" b="0" i="0" smtClean="0">
                        <a:latin typeface="Cambria Math" charset="0"/>
                        <a:ea typeface="Cambria Math" charset="0"/>
                        <a:cs typeface="Cambria Math" charset="0"/>
                      </a:rPr>
                      <m:t>, </m:t>
                    </m:r>
                    <m:r>
                      <a:rPr lang="en-US" b="0" i="1" smtClean="0">
                        <a:latin typeface="Cambria Math" charset="0"/>
                        <a:ea typeface="Cambria Math" charset="0"/>
                        <a:cs typeface="Cambria Math" charset="0"/>
                      </a:rPr>
                      <m:t>𝜃</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𝜃</m:t>
                        </m:r>
                      </m:e>
                    </m:d>
                    <m:r>
                      <a:rPr lang="en-US" b="1" i="1" smtClean="0">
                        <a:latin typeface="Cambria Math" charset="0"/>
                        <a:ea typeface="Cambria Math" charset="0"/>
                        <a:cs typeface="Cambria Math" charset="0"/>
                      </a:rPr>
                      <m:t>𝒚</m:t>
                    </m:r>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𝒞</m:t>
                    </m:r>
                  </m:oMath>
                </a14:m>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47311"/>
                <a:ext cx="11935668" cy="4655425"/>
              </a:xfrm>
              <a:prstGeom prst="rect">
                <a:avLst/>
              </a:prstGeom>
              <a:blipFill rotWithShape="0">
                <a:blip r:embed="rId2"/>
                <a:stretch>
                  <a:fillRect l="-919" t="-23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Convex Sets and Functions</a:t>
            </a:r>
            <a:endParaRPr sz="4000" dirty="0">
              <a:solidFill>
                <a:srgbClr val="434343"/>
              </a:solidFill>
            </a:endParaRPr>
          </a:p>
        </p:txBody>
      </p:sp>
      <p:sp>
        <p:nvSpPr>
          <p:cNvPr id="3" name="Oval 2"/>
          <p:cNvSpPr/>
          <p:nvPr/>
        </p:nvSpPr>
        <p:spPr>
          <a:xfrm rot="20603600">
            <a:off x="572600" y="3699164"/>
            <a:ext cx="2073618" cy="1219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4433459"/>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75933" y="408632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929640" y="4155908"/>
            <a:ext cx="1259684" cy="314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698613" y="4433459"/>
                <a:ext cx="3706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charset="0"/>
                        </a:rPr>
                        <m:t>𝒙</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98613" y="4433459"/>
                <a:ext cx="37061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049737" y="4116340"/>
                <a:ext cx="3754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prstClr val="black"/>
                          </a:solidFill>
                          <a:latin typeface="Cambria Math" charset="0"/>
                        </a:rPr>
                        <m:t>𝒚</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049737" y="4116340"/>
                <a:ext cx="375423" cy="369332"/>
              </a:xfrm>
              <a:prstGeom prst="rect">
                <a:avLst/>
              </a:prstGeom>
              <a:blipFill rotWithShape="0">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41676" y="3259980"/>
                <a:ext cx="271362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prstClr val="black"/>
                          </a:solidFill>
                          <a:latin typeface="Cambria Math" charset="0"/>
                          <a:ea typeface="Cambria Math" charset="0"/>
                          <a:cs typeface="Cambria Math" charset="0"/>
                        </a:rPr>
                        <m:t>𝜃</m:t>
                      </m:r>
                      <m:r>
                        <a:rPr lang="en-US" sz="1600" b="1" i="1">
                          <a:solidFill>
                            <a:prstClr val="black"/>
                          </a:solidFill>
                          <a:latin typeface="Cambria Math" charset="0"/>
                          <a:ea typeface="Cambria Math" charset="0"/>
                          <a:cs typeface="Cambria Math" charset="0"/>
                        </a:rPr>
                        <m:t>𝒙</m:t>
                      </m:r>
                      <m:r>
                        <a:rPr lang="en-US" sz="1600" i="1">
                          <a:solidFill>
                            <a:prstClr val="black"/>
                          </a:solidFill>
                          <a:latin typeface="Cambria Math" charset="0"/>
                          <a:ea typeface="Cambria Math" charset="0"/>
                          <a:cs typeface="Cambria Math" charset="0"/>
                        </a:rPr>
                        <m:t>+</m:t>
                      </m:r>
                      <m:d>
                        <m:dPr>
                          <m:ctrlPr>
                            <a:rPr lang="en-US" sz="1600" i="1">
                              <a:solidFill>
                                <a:prstClr val="black"/>
                              </a:solidFill>
                              <a:latin typeface="Cambria Math" panose="02040503050406030204" pitchFamily="18" charset="0"/>
                              <a:ea typeface="Cambria Math" charset="0"/>
                              <a:cs typeface="Cambria Math" charset="0"/>
                            </a:rPr>
                          </m:ctrlPr>
                        </m:dPr>
                        <m:e>
                          <m:r>
                            <a:rPr lang="en-US" sz="1600" i="1">
                              <a:solidFill>
                                <a:prstClr val="black"/>
                              </a:solidFill>
                              <a:latin typeface="Cambria Math" charset="0"/>
                              <a:ea typeface="Cambria Math" charset="0"/>
                              <a:cs typeface="Cambria Math" charset="0"/>
                            </a:rPr>
                            <m:t>1−</m:t>
                          </m:r>
                          <m:r>
                            <a:rPr lang="en-US" sz="1600" i="1">
                              <a:solidFill>
                                <a:prstClr val="black"/>
                              </a:solidFill>
                              <a:latin typeface="Cambria Math" charset="0"/>
                              <a:ea typeface="Cambria Math" charset="0"/>
                              <a:cs typeface="Cambria Math" charset="0"/>
                            </a:rPr>
                            <m:t>𝜃</m:t>
                          </m:r>
                        </m:e>
                      </m:d>
                      <m:r>
                        <a:rPr lang="en-US" sz="1600" b="1" i="1">
                          <a:solidFill>
                            <a:prstClr val="black"/>
                          </a:solidFill>
                          <a:latin typeface="Cambria Math" charset="0"/>
                          <a:ea typeface="Cambria Math" charset="0"/>
                          <a:cs typeface="Cambria Math" charset="0"/>
                        </a:rPr>
                        <m:t>𝒚</m:t>
                      </m:r>
                      <m:r>
                        <a:rPr lang="en-US" sz="1600" b="0" i="0" smtClean="0">
                          <a:solidFill>
                            <a:prstClr val="black"/>
                          </a:solidFill>
                          <a:latin typeface="Cambria Math" charset="0"/>
                          <a:ea typeface="Cambria Math" charset="0"/>
                          <a:cs typeface="Cambria Math" charset="0"/>
                        </a:rPr>
                        <m:t>,  </m:t>
                      </m:r>
                      <m:r>
                        <a:rPr lang="en-US" sz="1600" b="0" i="1" smtClean="0">
                          <a:solidFill>
                            <a:prstClr val="black"/>
                          </a:solidFill>
                          <a:latin typeface="Cambria Math" charset="0"/>
                          <a:ea typeface="Cambria Math" charset="0"/>
                          <a:cs typeface="Cambria Math" charset="0"/>
                        </a:rPr>
                        <m:t>𝜃</m:t>
                      </m:r>
                      <m:r>
                        <a:rPr lang="en-US" sz="1600" b="0" i="1" smtClean="0">
                          <a:solidFill>
                            <a:prstClr val="black"/>
                          </a:solidFill>
                          <a:latin typeface="Cambria Math" charset="0"/>
                          <a:ea typeface="Cambria Math" charset="0"/>
                          <a:cs typeface="Cambria Math" charset="0"/>
                        </a:rPr>
                        <m:t>∈[0,1]</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1741676" y="3259980"/>
                <a:ext cx="2713628" cy="338554"/>
              </a:xfrm>
              <a:prstGeom prst="rect">
                <a:avLst/>
              </a:prstGeom>
              <a:blipFill rotWithShape="0">
                <a:blip r:embed="rId5"/>
                <a:stretch>
                  <a:fillRect b="-12727"/>
                </a:stretch>
              </a:blipFill>
            </p:spPr>
            <p:txBody>
              <a:bodyPr/>
              <a:lstStyle/>
              <a:p>
                <a:r>
                  <a:rPr lang="en-US">
                    <a:noFill/>
                  </a:rPr>
                  <a:t> </a:t>
                </a:r>
              </a:p>
            </p:txBody>
          </p:sp>
        </mc:Fallback>
      </mc:AlternateContent>
      <p:cxnSp>
        <p:nvCxnSpPr>
          <p:cNvPr id="16" name="Curved Connector 15"/>
          <p:cNvCxnSpPr/>
          <p:nvPr/>
        </p:nvCxnSpPr>
        <p:spPr>
          <a:xfrm rot="5400000" flipH="1" flipV="1">
            <a:off x="1593076" y="3544043"/>
            <a:ext cx="782279" cy="749612"/>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641180" y="3690847"/>
                <a:ext cx="3843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charset="0"/>
                          <a:ea typeface="Cambria Math" charset="0"/>
                          <a:cs typeface="Cambria Math" charset="0"/>
                        </a:rPr>
                        <m:t>𝒞</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641180" y="3690847"/>
                <a:ext cx="384336" cy="369332"/>
              </a:xfrm>
              <a:prstGeom prst="rect">
                <a:avLst/>
              </a:prstGeom>
              <a:blipFill rotWithShape="0">
                <a:blip r:embed="rId6"/>
                <a:stretch>
                  <a:fillRect/>
                </a:stretch>
              </a:blipFill>
            </p:spPr>
            <p:txBody>
              <a:bodyPr/>
              <a:lstStyle/>
              <a:p>
                <a:r>
                  <a:rPr lang="en-US">
                    <a:noFill/>
                  </a:rPr>
                  <a:t> </a:t>
                </a:r>
              </a:p>
            </p:txBody>
          </p:sp>
        </mc:Fallback>
      </mc:AlternateContent>
      <p:sp>
        <p:nvSpPr>
          <p:cNvPr id="20" name="Freeform 19"/>
          <p:cNvSpPr/>
          <p:nvPr/>
        </p:nvSpPr>
        <p:spPr>
          <a:xfrm>
            <a:off x="5652655" y="3668199"/>
            <a:ext cx="1524000" cy="1011382"/>
          </a:xfrm>
          <a:custGeom>
            <a:avLst/>
            <a:gdLst>
              <a:gd name="connsiteX0" fmla="*/ 0 w 1524000"/>
              <a:gd name="connsiteY0" fmla="*/ 0 h 1011382"/>
              <a:gd name="connsiteX1" fmla="*/ 1191490 w 1524000"/>
              <a:gd name="connsiteY1" fmla="*/ 0 h 1011382"/>
              <a:gd name="connsiteX2" fmla="*/ 1524000 w 1524000"/>
              <a:gd name="connsiteY2" fmla="*/ 415637 h 1011382"/>
              <a:gd name="connsiteX3" fmla="*/ 969818 w 1524000"/>
              <a:gd name="connsiteY3" fmla="*/ 1011382 h 1011382"/>
              <a:gd name="connsiteX4" fmla="*/ 166254 w 1524000"/>
              <a:gd name="connsiteY4" fmla="*/ 595746 h 1011382"/>
              <a:gd name="connsiteX5" fmla="*/ 0 w 1524000"/>
              <a:gd name="connsiteY5" fmla="*/ 0 h 10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0" h="1011382">
                <a:moveTo>
                  <a:pt x="0" y="0"/>
                </a:moveTo>
                <a:lnTo>
                  <a:pt x="1191490" y="0"/>
                </a:lnTo>
                <a:lnTo>
                  <a:pt x="1524000" y="415637"/>
                </a:lnTo>
                <a:lnTo>
                  <a:pt x="969818" y="1011382"/>
                </a:lnTo>
                <a:lnTo>
                  <a:pt x="166254" y="595746"/>
                </a:lnTo>
                <a:lnTo>
                  <a:pt x="0" y="0"/>
                </a:lnTo>
                <a:close/>
              </a:path>
            </a:pathLst>
          </a:cu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3" y="3649914"/>
            <a:ext cx="914400" cy="914400"/>
          </a:xfrm>
          <a:prstGeom prst="ellipse">
            <a:avLst/>
          </a:pr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e 23"/>
          <p:cNvSpPr/>
          <p:nvPr/>
        </p:nvSpPr>
        <p:spPr>
          <a:xfrm rot="778121">
            <a:off x="8178110" y="2807229"/>
            <a:ext cx="1828800" cy="1828800"/>
          </a:xfrm>
          <a:prstGeom prst="pie">
            <a:avLst>
              <a:gd name="adj1" fmla="val 0"/>
              <a:gd name="adj2" fmla="val 3933362"/>
            </a:avLst>
          </a:pr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gular Pentagon 24"/>
          <p:cNvSpPr/>
          <p:nvPr/>
        </p:nvSpPr>
        <p:spPr>
          <a:xfrm>
            <a:off x="6651521" y="5189258"/>
            <a:ext cx="1344704" cy="859864"/>
          </a:xfrm>
          <a:custGeom>
            <a:avLst/>
            <a:gdLst>
              <a:gd name="connsiteX0" fmla="*/ 1 w 1344706"/>
              <a:gd name="connsiteY0" fmla="*/ 376292 h 985147"/>
              <a:gd name="connsiteX1" fmla="*/ 672353 w 1344706"/>
              <a:gd name="connsiteY1" fmla="*/ 0 h 985147"/>
              <a:gd name="connsiteX2" fmla="*/ 1344705 w 1344706"/>
              <a:gd name="connsiteY2" fmla="*/ 376292 h 985147"/>
              <a:gd name="connsiteX3" fmla="*/ 1087889 w 1344706"/>
              <a:gd name="connsiteY3" fmla="*/ 985144 h 985147"/>
              <a:gd name="connsiteX4" fmla="*/ 256817 w 1344706"/>
              <a:gd name="connsiteY4" fmla="*/ 985144 h 985147"/>
              <a:gd name="connsiteX5" fmla="*/ 1 w 1344706"/>
              <a:gd name="connsiteY5" fmla="*/ 376292 h 985147"/>
              <a:gd name="connsiteX0" fmla="*/ 0 w 1344704"/>
              <a:gd name="connsiteY0" fmla="*/ 0 h 608852"/>
              <a:gd name="connsiteX1" fmla="*/ 672352 w 1344704"/>
              <a:gd name="connsiteY1" fmla="*/ 358813 h 608852"/>
              <a:gd name="connsiteX2" fmla="*/ 1344704 w 1344704"/>
              <a:gd name="connsiteY2" fmla="*/ 0 h 608852"/>
              <a:gd name="connsiteX3" fmla="*/ 1087888 w 1344704"/>
              <a:gd name="connsiteY3" fmla="*/ 608852 h 608852"/>
              <a:gd name="connsiteX4" fmla="*/ 256816 w 1344704"/>
              <a:gd name="connsiteY4" fmla="*/ 608852 h 608852"/>
              <a:gd name="connsiteX5" fmla="*/ 0 w 1344704"/>
              <a:gd name="connsiteY5" fmla="*/ 0 h 608852"/>
              <a:gd name="connsiteX0" fmla="*/ 0 w 1362634"/>
              <a:gd name="connsiteY0" fmla="*/ 0 h 841935"/>
              <a:gd name="connsiteX1" fmla="*/ 690282 w 1362634"/>
              <a:gd name="connsiteY1" fmla="*/ 591896 h 841935"/>
              <a:gd name="connsiteX2" fmla="*/ 1362634 w 1362634"/>
              <a:gd name="connsiteY2" fmla="*/ 233083 h 841935"/>
              <a:gd name="connsiteX3" fmla="*/ 1105818 w 1362634"/>
              <a:gd name="connsiteY3" fmla="*/ 841935 h 841935"/>
              <a:gd name="connsiteX4" fmla="*/ 274746 w 1362634"/>
              <a:gd name="connsiteY4" fmla="*/ 841935 h 841935"/>
              <a:gd name="connsiteX5" fmla="*/ 0 w 1362634"/>
              <a:gd name="connsiteY5" fmla="*/ 0 h 841935"/>
              <a:gd name="connsiteX0" fmla="*/ 0 w 1344704"/>
              <a:gd name="connsiteY0" fmla="*/ 17929 h 859864"/>
              <a:gd name="connsiteX1" fmla="*/ 690282 w 1344704"/>
              <a:gd name="connsiteY1" fmla="*/ 609825 h 859864"/>
              <a:gd name="connsiteX2" fmla="*/ 1344704 w 1344704"/>
              <a:gd name="connsiteY2" fmla="*/ 0 h 859864"/>
              <a:gd name="connsiteX3" fmla="*/ 1105818 w 1344704"/>
              <a:gd name="connsiteY3" fmla="*/ 859864 h 859864"/>
              <a:gd name="connsiteX4" fmla="*/ 274746 w 1344704"/>
              <a:gd name="connsiteY4" fmla="*/ 859864 h 859864"/>
              <a:gd name="connsiteX5" fmla="*/ 0 w 1344704"/>
              <a:gd name="connsiteY5" fmla="*/ 17929 h 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4704" h="859864">
                <a:moveTo>
                  <a:pt x="0" y="17929"/>
                </a:moveTo>
                <a:lnTo>
                  <a:pt x="690282" y="609825"/>
                </a:lnTo>
                <a:lnTo>
                  <a:pt x="1344704" y="0"/>
                </a:lnTo>
                <a:lnTo>
                  <a:pt x="1105818" y="859864"/>
                </a:lnTo>
                <a:lnTo>
                  <a:pt x="274746" y="859864"/>
                </a:lnTo>
                <a:lnTo>
                  <a:pt x="0" y="17929"/>
                </a:lnTo>
                <a:close/>
              </a:path>
            </a:pathLst>
          </a:custGeom>
          <a:pattFill prst="ltDnDiag">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600653"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913250"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225847"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538443" y="5342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600653"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913250"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225847"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538443" y="55182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600653"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913250"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25847"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538443" y="569379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600653"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913250"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225847"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538443" y="586933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5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ontent Placeholder 2"/>
              <p:cNvSpPr txBox="1">
                <a:spLocks/>
              </p:cNvSpPr>
              <p:nvPr/>
            </p:nvSpPr>
            <p:spPr>
              <a:xfrm>
                <a:off x="256332" y="1547311"/>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b="1" dirty="0"/>
                  <a:t>Convex Function</a:t>
                </a:r>
                <a:r>
                  <a:rPr lang="en-US" dirty="0"/>
                  <a:t>: A function </a:t>
                </a:r>
                <a14:m>
                  <m:oMath xmlns:m="http://schemas.openxmlformats.org/officeDocument/2006/math">
                    <m:r>
                      <a:rPr lang="en-US" i="1">
                        <a:latin typeface="Cambria Math" charset="0"/>
                      </a:rPr>
                      <m:t>𝑓</m:t>
                    </m:r>
                    <m:r>
                      <a:rPr lang="en-US" i="1">
                        <a:latin typeface="Cambria Math" charset="0"/>
                      </a:rPr>
                      <m:t>: </m:t>
                    </m:r>
                    <m:sSup>
                      <m:sSupPr>
                        <m:ctrlPr>
                          <a:rPr lang="en-US" i="1">
                            <a:latin typeface="Cambria Math" panose="02040503050406030204" pitchFamily="18" charset="0"/>
                          </a:rPr>
                        </m:ctrlPr>
                      </m:sSupPr>
                      <m:e>
                        <m:r>
                          <a:rPr lang="en-US" i="1">
                            <a:latin typeface="Cambria Math" charset="0"/>
                            <a:ea typeface="Cambria Math" charset="0"/>
                            <a:cs typeface="Cambria Math" charset="0"/>
                          </a:rPr>
                          <m:t>ℝ</m:t>
                        </m:r>
                      </m:e>
                      <m:sup>
                        <m:r>
                          <a:rPr lang="en-US" i="1">
                            <a:latin typeface="Cambria Math" charset="0"/>
                          </a:rPr>
                          <m:t>𝑛</m:t>
                        </m:r>
                      </m:sup>
                    </m:sSup>
                    <m:r>
                      <a:rPr lang="en-US" i="1">
                        <a:latin typeface="Cambria Math" charset="0"/>
                      </a:rPr>
                      <m:t>→</m:t>
                    </m:r>
                    <m:r>
                      <a:rPr lang="en-US" i="1">
                        <a:latin typeface="Cambria Math" charset="0"/>
                        <a:ea typeface="Cambria Math" charset="0"/>
                        <a:cs typeface="Cambria Math" charset="0"/>
                      </a:rPr>
                      <m:t>ℝ</m:t>
                    </m:r>
                  </m:oMath>
                </a14:m>
                <a:r>
                  <a:rPr lang="en-US" dirty="0"/>
                  <a:t> is a convex function if its domain </a:t>
                </a:r>
                <a14:m>
                  <m:oMath xmlns:m="http://schemas.openxmlformats.org/officeDocument/2006/math">
                    <m:r>
                      <a:rPr lang="en-US" b="0" i="1" smtClean="0">
                        <a:latin typeface="Cambria Math" charset="0"/>
                      </a:rPr>
                      <m:t>𝑑𝑜𝑚</m:t>
                    </m:r>
                    <m:r>
                      <a:rPr lang="en-US" b="0" i="1" smtClean="0">
                        <a:latin typeface="Cambria Math" charset="0"/>
                      </a:rPr>
                      <m:t>(</m:t>
                    </m:r>
                    <m:r>
                      <a:rPr lang="en-US" b="0" i="1" smtClean="0">
                        <a:latin typeface="Cambria Math" charset="0"/>
                      </a:rPr>
                      <m:t>𝑓</m:t>
                    </m:r>
                    <m:r>
                      <a:rPr lang="en-US" b="0" i="1" smtClean="0">
                        <a:latin typeface="Cambria Math" charset="0"/>
                      </a:rPr>
                      <m:t>)</m:t>
                    </m:r>
                  </m:oMath>
                </a14:m>
                <a:r>
                  <a:rPr lang="en-US" dirty="0"/>
                  <a:t> is a convex set and for all </a:t>
                </a:r>
                <a14:m>
                  <m:oMath xmlns:m="http://schemas.openxmlformats.org/officeDocument/2006/math">
                    <m:r>
                      <a:rPr lang="en-US" b="0" i="1" smtClean="0">
                        <a:latin typeface="Cambria Math" charset="0"/>
                      </a:rPr>
                      <m:t>𝑥</m:t>
                    </m:r>
                    <m:r>
                      <a:rPr lang="en-US" b="0" i="1" smtClean="0">
                        <a:latin typeface="Cambria Math" charset="0"/>
                      </a:rPr>
                      <m:t>,</m:t>
                    </m:r>
                    <m:r>
                      <a:rPr lang="en-US" b="0" i="1" smtClean="0">
                        <a:latin typeface="Cambria Math" charset="0"/>
                      </a:rPr>
                      <m:t>𝑦</m:t>
                    </m:r>
                    <m:r>
                      <a:rPr lang="en-US" b="0" i="1" smtClean="0">
                        <a:latin typeface="Cambria Math" charset="0"/>
                      </a:rPr>
                      <m:t>∈</m:t>
                    </m:r>
                    <m:r>
                      <a:rPr lang="en-US" b="0" i="1" smtClean="0">
                        <a:latin typeface="Cambria Math" charset="0"/>
                        <a:ea typeface="Cambria Math" charset="0"/>
                        <a:cs typeface="Cambria Math" charset="0"/>
                      </a:rPr>
                      <m:t>𝑑𝑜𝑚</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oMath>
                </a14:m>
                <a:r>
                  <a:rPr lang="en-US" dirty="0"/>
                  <a:t>, and </a:t>
                </a:r>
                <a14:m>
                  <m:oMath xmlns:m="http://schemas.openxmlformats.org/officeDocument/2006/math">
                    <m:r>
                      <a:rPr lang="en-US" i="1">
                        <a:latin typeface="Cambria Math" charset="0"/>
                        <a:ea typeface="Cambria Math" charset="0"/>
                        <a:cs typeface="Cambria Math" charset="0"/>
                      </a:rPr>
                      <m:t>𝜃</m:t>
                    </m:r>
                    <m:r>
                      <a:rPr lang="en-US" i="1">
                        <a:latin typeface="Cambria Math" charset="0"/>
                        <a:ea typeface="Cambria Math" charset="0"/>
                        <a:cs typeface="Cambria Math" charset="0"/>
                      </a:rPr>
                      <m:t>∈</m:t>
                    </m:r>
                    <m:d>
                      <m:dPr>
                        <m:begChr m:val="["/>
                        <m:endChr m:val="]"/>
                        <m:ctrlPr>
                          <a:rPr lang="en-US" i="1">
                            <a:latin typeface="Cambria Math" panose="02040503050406030204" pitchFamily="18" charset="0"/>
                            <a:ea typeface="Cambria Math" charset="0"/>
                            <a:cs typeface="Cambria Math" charset="0"/>
                          </a:rPr>
                        </m:ctrlPr>
                      </m:dPr>
                      <m:e>
                        <m:r>
                          <a:rPr lang="en-US" i="1">
                            <a:latin typeface="Cambria Math" charset="0"/>
                            <a:ea typeface="Cambria Math" charset="0"/>
                            <a:cs typeface="Cambria Math" charset="0"/>
                          </a:rPr>
                          <m:t>0,1</m:t>
                        </m:r>
                      </m:e>
                    </m:d>
                  </m:oMath>
                </a14:m>
                <a:r>
                  <a:rPr lang="en-US" dirty="0"/>
                  <a:t>, we have</a:t>
                </a:r>
                <a:br>
                  <a:rPr lang="en-US" dirty="0"/>
                </a:br>
                <a:br>
                  <a:rPr lang="en-US" dirty="0"/>
                </a:br>
                <a:r>
                  <a:rPr lang="en-US" dirty="0"/>
                  <a:t>				</a:t>
                </a:r>
                <a14:m>
                  <m:oMath xmlns:m="http://schemas.openxmlformats.org/officeDocument/2006/math">
                    <m:r>
                      <a:rPr lang="en-US" b="0" i="1" smtClean="0">
                        <a:latin typeface="Cambria Math" charset="0"/>
                        <a:ea typeface="Cambria Math" charset="0"/>
                        <a:cs typeface="Cambria Math" charset="0"/>
                      </a:rPr>
                      <m:t>𝑓</m:t>
                    </m:r>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𝜃</m:t>
                        </m:r>
                        <m:r>
                          <a:rPr lang="en-US" b="1" i="1" smtClean="0">
                            <a:latin typeface="Cambria Math" charset="0"/>
                            <a:ea typeface="Cambria Math" charset="0"/>
                            <a:cs typeface="Cambria Math" charset="0"/>
                          </a:rPr>
                          <m:t>𝒙</m:t>
                        </m:r>
                        <m:r>
                          <a:rPr lang="en-US" b="0" i="1" smtClean="0">
                            <a:latin typeface="Cambria Math" charset="0"/>
                            <a:ea typeface="Cambria Math" charset="0"/>
                            <a:cs typeface="Cambria Math" charset="0"/>
                          </a:rPr>
                          <m:t>+</m:t>
                        </m:r>
                        <m:d>
                          <m:dPr>
                            <m:ctrlPr>
                              <a:rPr lang="en-US" b="0" i="1" smtClean="0">
                                <a:latin typeface="Cambria Math" panose="02040503050406030204" pitchFamily="18"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𝜃</m:t>
                            </m:r>
                          </m:e>
                        </m:d>
                        <m:r>
                          <a:rPr lang="en-US" b="1" i="1" smtClean="0">
                            <a:latin typeface="Cambria Math" charset="0"/>
                            <a:ea typeface="Cambria Math" charset="0"/>
                            <a:cs typeface="Cambria Math" charset="0"/>
                          </a:rPr>
                          <m:t>𝒚</m:t>
                        </m:r>
                      </m:e>
                    </m:d>
                    <m:r>
                      <a:rPr lang="en-US" b="1" i="1" smtClean="0">
                        <a:latin typeface="Cambria Math" charset="0"/>
                        <a:ea typeface="Cambria Math" charset="0"/>
                        <a:cs typeface="Cambria Math" charset="0"/>
                      </a:rPr>
                      <m:t>≤</m:t>
                    </m:r>
                    <m:r>
                      <a:rPr lang="en-US" i="1">
                        <a:latin typeface="Cambria Math" charset="0"/>
                        <a:ea typeface="Cambria Math" charset="0"/>
                        <a:cs typeface="Cambria Math" charset="0"/>
                      </a:rPr>
                      <m:t>𝜃</m:t>
                    </m:r>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r>
                      <a:rPr lang="en-US" b="1" i="1">
                        <a:latin typeface="Cambria Math" charset="0"/>
                        <a:ea typeface="Cambria Math" charset="0"/>
                        <a:cs typeface="Cambria Math" charset="0"/>
                      </a:rPr>
                      <m:t>𝒙</m:t>
                    </m:r>
                    <m:r>
                      <a:rPr lang="en-US" b="0" i="1" smtClean="0">
                        <a:latin typeface="Cambria Math" charset="0"/>
                        <a:ea typeface="Cambria Math" charset="0"/>
                        <a:cs typeface="Cambria Math" charset="0"/>
                      </a:rPr>
                      <m:t>)</m:t>
                    </m:r>
                    <m:r>
                      <a:rPr lang="en-US" i="1">
                        <a:latin typeface="Cambria Math" charset="0"/>
                        <a:ea typeface="Cambria Math" charset="0"/>
                        <a:cs typeface="Cambria Math" charset="0"/>
                      </a:rPr>
                      <m:t>+</m:t>
                    </m:r>
                    <m:d>
                      <m:dPr>
                        <m:ctrlPr>
                          <a:rPr lang="en-US" i="1">
                            <a:latin typeface="Cambria Math" panose="02040503050406030204" pitchFamily="18" charset="0"/>
                            <a:ea typeface="Cambria Math" charset="0"/>
                            <a:cs typeface="Cambria Math" charset="0"/>
                          </a:rPr>
                        </m:ctrlPr>
                      </m:dPr>
                      <m:e>
                        <m:r>
                          <a:rPr lang="en-US" i="1">
                            <a:latin typeface="Cambria Math" charset="0"/>
                            <a:ea typeface="Cambria Math" charset="0"/>
                            <a:cs typeface="Cambria Math" charset="0"/>
                          </a:rPr>
                          <m:t>1−</m:t>
                        </m:r>
                        <m:r>
                          <a:rPr lang="en-US" i="1">
                            <a:latin typeface="Cambria Math" charset="0"/>
                            <a:ea typeface="Cambria Math" charset="0"/>
                            <a:cs typeface="Cambria Math" charset="0"/>
                          </a:rPr>
                          <m:t>𝜃</m:t>
                        </m:r>
                      </m:e>
                    </m:d>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r>
                      <a:rPr lang="en-US" b="1" i="1">
                        <a:latin typeface="Cambria Math" charset="0"/>
                        <a:ea typeface="Cambria Math" charset="0"/>
                        <a:cs typeface="Cambria Math" charset="0"/>
                      </a:rPr>
                      <m:t>𝒚</m:t>
                    </m:r>
                    <m:r>
                      <a:rPr lang="en-US" b="0" i="1" smtClean="0">
                        <a:latin typeface="Cambria Math" charset="0"/>
                        <a:ea typeface="Cambria Math" charset="0"/>
                        <a:cs typeface="Cambria Math" charset="0"/>
                      </a:rPr>
                      <m:t>)</m:t>
                    </m:r>
                  </m:oMath>
                </a14:m>
                <a:endParaRPr lang="en-US" dirty="0"/>
              </a:p>
              <a:p>
                <a:pPr>
                  <a:lnSpc>
                    <a:spcPts val="3000"/>
                  </a:lnSpc>
                </a:pPr>
                <a:endParaRPr lang="en-US" dirty="0"/>
              </a:p>
              <a:p>
                <a:pPr>
                  <a:lnSpc>
                    <a:spcPts val="3000"/>
                  </a:lnSpc>
                </a:pPr>
                <a:endParaRPr lang="en-US" i="1" dirty="0">
                  <a:latin typeface="Cambria Math" charset="0"/>
                </a:endParaRPr>
              </a:p>
              <a:p>
                <a:pPr>
                  <a:lnSpc>
                    <a:spcPts val="3000"/>
                  </a:lnSpc>
                </a:pPr>
                <a:endParaRPr lang="en-US" i="1" dirty="0">
                  <a:latin typeface="Cambria Math" charset="0"/>
                </a:endParaRPr>
              </a:p>
            </p:txBody>
          </p:sp>
        </mc:Choice>
        <mc:Fallback xmlns="">
          <p:sp>
            <p:nvSpPr>
              <p:cNvPr id="28" name="Content Placeholder 2"/>
              <p:cNvSpPr txBox="1">
                <a:spLocks noRot="1" noChangeAspect="1" noMove="1" noResize="1" noEditPoints="1" noAdjustHandles="1" noChangeArrowheads="1" noChangeShapeType="1" noTextEdit="1"/>
              </p:cNvSpPr>
              <p:nvPr/>
            </p:nvSpPr>
            <p:spPr>
              <a:xfrm>
                <a:off x="256332" y="1547311"/>
                <a:ext cx="11935668" cy="4655425"/>
              </a:xfrm>
              <a:prstGeom prst="rect">
                <a:avLst/>
              </a:prstGeom>
              <a:blipFill rotWithShape="0">
                <a:blip r:embed="rId2"/>
                <a:stretch>
                  <a:fillRect l="-919" t="-23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74972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Convex Sets and Functions</a:t>
            </a:r>
            <a:endParaRPr sz="4000" dirty="0">
              <a:solidFill>
                <a:srgbClr val="434343"/>
              </a:solidFill>
            </a:endParaRPr>
          </a:p>
        </p:txBody>
      </p:sp>
      <p:cxnSp>
        <p:nvCxnSpPr>
          <p:cNvPr id="6" name="Straight Arrow Connector 5">
            <a:extLst>
              <a:ext uri="{FF2B5EF4-FFF2-40B4-BE49-F238E27FC236}">
                <a16:creationId xmlns:a16="http://schemas.microsoft.com/office/drawing/2014/main" id="{CB2C5913-87AA-AA46-BEC1-D1D6CF7EC5A1}"/>
              </a:ext>
            </a:extLst>
          </p:cNvPr>
          <p:cNvCxnSpPr>
            <a:cxnSpLocks/>
          </p:cNvCxnSpPr>
          <p:nvPr/>
        </p:nvCxnSpPr>
        <p:spPr>
          <a:xfrm>
            <a:off x="838200" y="5949268"/>
            <a:ext cx="2784382"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A780877C-C5D5-5944-84DC-1AA9D9AB1F67}"/>
                  </a:ext>
                </a:extLst>
              </p14:cNvPr>
              <p14:cNvContentPartPr/>
              <p14:nvPr/>
            </p14:nvContentPartPr>
            <p14:xfrm>
              <a:off x="1277006" y="4340482"/>
              <a:ext cx="1455480" cy="1330920"/>
            </p14:xfrm>
          </p:contentPart>
        </mc:Choice>
        <mc:Fallback xmlns="">
          <p:pic>
            <p:nvPicPr>
              <p:cNvPr id="14" name="Ink 13">
                <a:extLst>
                  <a:ext uri="{FF2B5EF4-FFF2-40B4-BE49-F238E27FC236}">
                    <a16:creationId xmlns:a16="http://schemas.microsoft.com/office/drawing/2014/main" id="{A780877C-C5D5-5944-84DC-1AA9D9AB1F67}"/>
                  </a:ext>
                </a:extLst>
              </p:cNvPr>
              <p:cNvPicPr/>
              <p:nvPr/>
            </p:nvPicPr>
            <p:blipFill>
              <a:blip r:embed="rId4"/>
              <a:stretch>
                <a:fillRect/>
              </a:stretch>
            </p:blipFill>
            <p:spPr>
              <a:xfrm>
                <a:off x="1268006" y="4331482"/>
                <a:ext cx="147312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C4FC4DC7-CD1C-7544-BECA-E2A0DCA3F84E}"/>
                  </a:ext>
                </a:extLst>
              </p14:cNvPr>
              <p14:cNvContentPartPr/>
              <p14:nvPr/>
            </p14:nvContentPartPr>
            <p14:xfrm>
              <a:off x="1583006" y="5225002"/>
              <a:ext cx="63720" cy="83880"/>
            </p14:xfrm>
          </p:contentPart>
        </mc:Choice>
        <mc:Fallback xmlns="">
          <p:pic>
            <p:nvPicPr>
              <p:cNvPr id="15" name="Ink 14">
                <a:extLst>
                  <a:ext uri="{FF2B5EF4-FFF2-40B4-BE49-F238E27FC236}">
                    <a16:creationId xmlns:a16="http://schemas.microsoft.com/office/drawing/2014/main" id="{C4FC4DC7-CD1C-7544-BECA-E2A0DCA3F84E}"/>
                  </a:ext>
                </a:extLst>
              </p:cNvPr>
              <p:cNvPicPr/>
              <p:nvPr/>
            </p:nvPicPr>
            <p:blipFill>
              <a:blip r:embed="rId6"/>
              <a:stretch>
                <a:fillRect/>
              </a:stretch>
            </p:blipFill>
            <p:spPr>
              <a:xfrm>
                <a:off x="1574366" y="5216362"/>
                <a:ext cx="81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18BA05E7-D912-064D-B2FB-10BE760A4F40}"/>
                  </a:ext>
                </a:extLst>
              </p14:cNvPr>
              <p14:cNvContentPartPr/>
              <p14:nvPr/>
            </p14:nvContentPartPr>
            <p14:xfrm>
              <a:off x="2593526" y="4904602"/>
              <a:ext cx="64440" cy="64440"/>
            </p14:xfrm>
          </p:contentPart>
        </mc:Choice>
        <mc:Fallback xmlns="">
          <p:pic>
            <p:nvPicPr>
              <p:cNvPr id="16" name="Ink 15">
                <a:extLst>
                  <a:ext uri="{FF2B5EF4-FFF2-40B4-BE49-F238E27FC236}">
                    <a16:creationId xmlns:a16="http://schemas.microsoft.com/office/drawing/2014/main" id="{18BA05E7-D912-064D-B2FB-10BE760A4F40}"/>
                  </a:ext>
                </a:extLst>
              </p:cNvPr>
              <p:cNvPicPr/>
              <p:nvPr/>
            </p:nvPicPr>
            <p:blipFill>
              <a:blip r:embed="rId8"/>
              <a:stretch>
                <a:fillRect/>
              </a:stretch>
            </p:blipFill>
            <p:spPr>
              <a:xfrm>
                <a:off x="2584526" y="4895962"/>
                <a:ext cx="82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19C6AE4A-F9A3-6F42-9CBA-65C79F91E25F}"/>
                  </a:ext>
                </a:extLst>
              </p14:cNvPr>
              <p14:cNvContentPartPr/>
              <p14:nvPr/>
            </p14:nvContentPartPr>
            <p14:xfrm>
              <a:off x="1593086" y="5235802"/>
              <a:ext cx="45000" cy="67680"/>
            </p14:xfrm>
          </p:contentPart>
        </mc:Choice>
        <mc:Fallback xmlns="">
          <p:pic>
            <p:nvPicPr>
              <p:cNvPr id="17" name="Ink 16">
                <a:extLst>
                  <a:ext uri="{FF2B5EF4-FFF2-40B4-BE49-F238E27FC236}">
                    <a16:creationId xmlns:a16="http://schemas.microsoft.com/office/drawing/2014/main" id="{19C6AE4A-F9A3-6F42-9CBA-65C79F91E25F}"/>
                  </a:ext>
                </a:extLst>
              </p:cNvPr>
              <p:cNvPicPr/>
              <p:nvPr/>
            </p:nvPicPr>
            <p:blipFill>
              <a:blip r:embed="rId10"/>
              <a:stretch>
                <a:fillRect/>
              </a:stretch>
            </p:blipFill>
            <p:spPr>
              <a:xfrm>
                <a:off x="1584446" y="5227162"/>
                <a:ext cx="62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3F2C49D8-1E42-1E4F-912B-446D10B39546}"/>
                  </a:ext>
                </a:extLst>
              </p14:cNvPr>
              <p14:cNvContentPartPr/>
              <p14:nvPr/>
            </p14:nvContentPartPr>
            <p14:xfrm>
              <a:off x="1615046" y="4928002"/>
              <a:ext cx="1038600" cy="345240"/>
            </p14:xfrm>
          </p:contentPart>
        </mc:Choice>
        <mc:Fallback xmlns="">
          <p:pic>
            <p:nvPicPr>
              <p:cNvPr id="18" name="Ink 17">
                <a:extLst>
                  <a:ext uri="{FF2B5EF4-FFF2-40B4-BE49-F238E27FC236}">
                    <a16:creationId xmlns:a16="http://schemas.microsoft.com/office/drawing/2014/main" id="{3F2C49D8-1E42-1E4F-912B-446D10B39546}"/>
                  </a:ext>
                </a:extLst>
              </p:cNvPr>
              <p:cNvPicPr/>
              <p:nvPr/>
            </p:nvPicPr>
            <p:blipFill>
              <a:blip r:embed="rId12"/>
              <a:stretch>
                <a:fillRect/>
              </a:stretch>
            </p:blipFill>
            <p:spPr>
              <a:xfrm>
                <a:off x="1606406" y="4919002"/>
                <a:ext cx="10562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1">
                <a:extLst>
                  <a:ext uri="{FF2B5EF4-FFF2-40B4-BE49-F238E27FC236}">
                    <a16:creationId xmlns:a16="http://schemas.microsoft.com/office/drawing/2014/main" id="{18B59F0A-DFB7-4542-A941-61F897ADA131}"/>
                  </a:ext>
                </a:extLst>
              </p14:cNvPr>
              <p14:cNvContentPartPr/>
              <p14:nvPr/>
            </p14:nvContentPartPr>
            <p14:xfrm>
              <a:off x="1598846" y="5315722"/>
              <a:ext cx="10440" cy="237960"/>
            </p14:xfrm>
          </p:contentPart>
        </mc:Choice>
        <mc:Fallback xmlns="">
          <p:pic>
            <p:nvPicPr>
              <p:cNvPr id="21" name="Ink 21">
                <a:extLst>
                  <a:ext uri="{FF2B5EF4-FFF2-40B4-BE49-F238E27FC236}">
                    <a16:creationId xmlns:a16="http://schemas.microsoft.com/office/drawing/2014/main" id="{18B59F0A-DFB7-4542-A941-61F897ADA131}"/>
                  </a:ext>
                </a:extLst>
              </p:cNvPr>
              <p:cNvPicPr/>
              <p:nvPr/>
            </p:nvPicPr>
            <p:blipFill>
              <a:blip r:embed="rId14"/>
              <a:stretch>
                <a:fillRect/>
              </a:stretch>
            </p:blipFill>
            <p:spPr>
              <a:xfrm>
                <a:off x="1590206" y="5306722"/>
                <a:ext cx="28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B19DB796-FC18-8A4E-9FDE-086FD7240DDD}"/>
                  </a:ext>
                </a:extLst>
              </p14:cNvPr>
              <p14:cNvContentPartPr/>
              <p14:nvPr/>
            </p14:nvContentPartPr>
            <p14:xfrm>
              <a:off x="1613246" y="5649442"/>
              <a:ext cx="11160" cy="268560"/>
            </p14:xfrm>
          </p:contentPart>
        </mc:Choice>
        <mc:Fallback xmlns="">
          <p:pic>
            <p:nvPicPr>
              <p:cNvPr id="23" name="Ink 22">
                <a:extLst>
                  <a:ext uri="{FF2B5EF4-FFF2-40B4-BE49-F238E27FC236}">
                    <a16:creationId xmlns:a16="http://schemas.microsoft.com/office/drawing/2014/main" id="{B19DB796-FC18-8A4E-9FDE-086FD7240DDD}"/>
                  </a:ext>
                </a:extLst>
              </p:cNvPr>
              <p:cNvPicPr/>
              <p:nvPr/>
            </p:nvPicPr>
            <p:blipFill>
              <a:blip r:embed="rId16"/>
              <a:stretch>
                <a:fillRect/>
              </a:stretch>
            </p:blipFill>
            <p:spPr>
              <a:xfrm>
                <a:off x="1604606" y="5640802"/>
                <a:ext cx="28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6">
                <a:extLst>
                  <a:ext uri="{FF2B5EF4-FFF2-40B4-BE49-F238E27FC236}">
                    <a16:creationId xmlns:a16="http://schemas.microsoft.com/office/drawing/2014/main" id="{B5509F8F-B123-9A4A-BF9D-4BF43AC1877C}"/>
                  </a:ext>
                </a:extLst>
              </p14:cNvPr>
              <p14:cNvContentPartPr/>
              <p14:nvPr/>
            </p14:nvContentPartPr>
            <p14:xfrm>
              <a:off x="2614046" y="4984162"/>
              <a:ext cx="38160" cy="330480"/>
            </p14:xfrm>
          </p:contentPart>
        </mc:Choice>
        <mc:Fallback xmlns="">
          <p:pic>
            <p:nvPicPr>
              <p:cNvPr id="26" name="Ink 26">
                <a:extLst>
                  <a:ext uri="{FF2B5EF4-FFF2-40B4-BE49-F238E27FC236}">
                    <a16:creationId xmlns:a16="http://schemas.microsoft.com/office/drawing/2014/main" id="{B5509F8F-B123-9A4A-BF9D-4BF43AC1877C}"/>
                  </a:ext>
                </a:extLst>
              </p:cNvPr>
              <p:cNvPicPr/>
              <p:nvPr/>
            </p:nvPicPr>
            <p:blipFill>
              <a:blip r:embed="rId18"/>
              <a:stretch>
                <a:fillRect/>
              </a:stretch>
            </p:blipFill>
            <p:spPr>
              <a:xfrm>
                <a:off x="2605406" y="4975172"/>
                <a:ext cx="55800" cy="3481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2">
                <a:extLst>
                  <a:ext uri="{FF2B5EF4-FFF2-40B4-BE49-F238E27FC236}">
                    <a16:creationId xmlns:a16="http://schemas.microsoft.com/office/drawing/2014/main" id="{0748ECCC-BD58-FA4A-B7A2-06E05567EB11}"/>
                  </a:ext>
                </a:extLst>
              </p14:cNvPr>
              <p14:cNvContentPartPr/>
              <p14:nvPr/>
            </p14:nvContentPartPr>
            <p14:xfrm>
              <a:off x="1563566" y="6006202"/>
              <a:ext cx="111240" cy="173520"/>
            </p14:xfrm>
          </p:contentPart>
        </mc:Choice>
        <mc:Fallback xmlns="">
          <p:pic>
            <p:nvPicPr>
              <p:cNvPr id="32" name="Ink 32">
                <a:extLst>
                  <a:ext uri="{FF2B5EF4-FFF2-40B4-BE49-F238E27FC236}">
                    <a16:creationId xmlns:a16="http://schemas.microsoft.com/office/drawing/2014/main" id="{0748ECCC-BD58-FA4A-B7A2-06E05567EB11}"/>
                  </a:ext>
                </a:extLst>
              </p:cNvPr>
              <p:cNvPicPr/>
              <p:nvPr/>
            </p:nvPicPr>
            <p:blipFill>
              <a:blip r:embed="rId20"/>
              <a:stretch>
                <a:fillRect/>
              </a:stretch>
            </p:blipFill>
            <p:spPr>
              <a:xfrm>
                <a:off x="1554566" y="5997562"/>
                <a:ext cx="12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5">
                <a:extLst>
                  <a:ext uri="{FF2B5EF4-FFF2-40B4-BE49-F238E27FC236}">
                    <a16:creationId xmlns:a16="http://schemas.microsoft.com/office/drawing/2014/main" id="{6516A7CC-E1BE-1941-B289-818B0A26A662}"/>
                  </a:ext>
                </a:extLst>
              </p14:cNvPr>
              <p14:cNvContentPartPr/>
              <p14:nvPr/>
            </p14:nvContentPartPr>
            <p14:xfrm>
              <a:off x="2589566" y="5381962"/>
              <a:ext cx="107280" cy="804240"/>
            </p14:xfrm>
          </p:contentPart>
        </mc:Choice>
        <mc:Fallback xmlns="">
          <p:pic>
            <p:nvPicPr>
              <p:cNvPr id="35" name="Ink 35">
                <a:extLst>
                  <a:ext uri="{FF2B5EF4-FFF2-40B4-BE49-F238E27FC236}">
                    <a16:creationId xmlns:a16="http://schemas.microsoft.com/office/drawing/2014/main" id="{6516A7CC-E1BE-1941-B289-818B0A26A662}"/>
                  </a:ext>
                </a:extLst>
              </p:cNvPr>
              <p:cNvPicPr/>
              <p:nvPr/>
            </p:nvPicPr>
            <p:blipFill>
              <a:blip r:embed="rId22"/>
              <a:stretch>
                <a:fillRect/>
              </a:stretch>
            </p:blipFill>
            <p:spPr>
              <a:xfrm>
                <a:off x="2580566" y="5372962"/>
                <a:ext cx="124920" cy="821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9">
                <a:extLst>
                  <a:ext uri="{FF2B5EF4-FFF2-40B4-BE49-F238E27FC236}">
                    <a16:creationId xmlns:a16="http://schemas.microsoft.com/office/drawing/2014/main" id="{EF2C3A22-F0F0-F147-9AC8-A7B662EEB719}"/>
                  </a:ext>
                </a:extLst>
              </p14:cNvPr>
              <p14:cNvContentPartPr/>
              <p14:nvPr/>
            </p14:nvContentPartPr>
            <p14:xfrm>
              <a:off x="2700446" y="4835842"/>
              <a:ext cx="176760" cy="202320"/>
            </p14:xfrm>
          </p:contentPart>
        </mc:Choice>
        <mc:Fallback xmlns="">
          <p:pic>
            <p:nvPicPr>
              <p:cNvPr id="39" name="Ink 39">
                <a:extLst>
                  <a:ext uri="{FF2B5EF4-FFF2-40B4-BE49-F238E27FC236}">
                    <a16:creationId xmlns:a16="http://schemas.microsoft.com/office/drawing/2014/main" id="{EF2C3A22-F0F0-F147-9AC8-A7B662EEB719}"/>
                  </a:ext>
                </a:extLst>
              </p:cNvPr>
              <p:cNvPicPr/>
              <p:nvPr/>
            </p:nvPicPr>
            <p:blipFill>
              <a:blip r:embed="rId24"/>
              <a:stretch>
                <a:fillRect/>
              </a:stretch>
            </p:blipFill>
            <p:spPr>
              <a:xfrm>
                <a:off x="2691446" y="4827202"/>
                <a:ext cx="194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3">
                <a:extLst>
                  <a:ext uri="{FF2B5EF4-FFF2-40B4-BE49-F238E27FC236}">
                    <a16:creationId xmlns:a16="http://schemas.microsoft.com/office/drawing/2014/main" id="{F0FD899C-BBEF-7547-A6EB-507A27B3758A}"/>
                  </a:ext>
                </a:extLst>
              </p14:cNvPr>
              <p14:cNvContentPartPr/>
              <p14:nvPr/>
            </p14:nvContentPartPr>
            <p14:xfrm>
              <a:off x="2810246" y="4807402"/>
              <a:ext cx="256680" cy="252720"/>
            </p14:xfrm>
          </p:contentPart>
        </mc:Choice>
        <mc:Fallback xmlns="">
          <p:pic>
            <p:nvPicPr>
              <p:cNvPr id="43" name="Ink 43">
                <a:extLst>
                  <a:ext uri="{FF2B5EF4-FFF2-40B4-BE49-F238E27FC236}">
                    <a16:creationId xmlns:a16="http://schemas.microsoft.com/office/drawing/2014/main" id="{F0FD899C-BBEF-7547-A6EB-507A27B3758A}"/>
                  </a:ext>
                </a:extLst>
              </p:cNvPr>
              <p:cNvPicPr/>
              <p:nvPr/>
            </p:nvPicPr>
            <p:blipFill>
              <a:blip r:embed="rId26"/>
              <a:stretch>
                <a:fillRect/>
              </a:stretch>
            </p:blipFill>
            <p:spPr>
              <a:xfrm>
                <a:off x="2801606" y="4798762"/>
                <a:ext cx="2743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7">
                <a:extLst>
                  <a:ext uri="{FF2B5EF4-FFF2-40B4-BE49-F238E27FC236}">
                    <a16:creationId xmlns:a16="http://schemas.microsoft.com/office/drawing/2014/main" id="{4DC7E95B-1817-CB48-B3F9-82FDBB9C5A01}"/>
                  </a:ext>
                </a:extLst>
              </p14:cNvPr>
              <p14:cNvContentPartPr/>
              <p14:nvPr/>
            </p14:nvContentPartPr>
            <p14:xfrm>
              <a:off x="2998886" y="4681762"/>
              <a:ext cx="618480" cy="329400"/>
            </p14:xfrm>
          </p:contentPart>
        </mc:Choice>
        <mc:Fallback xmlns="">
          <p:pic>
            <p:nvPicPr>
              <p:cNvPr id="47" name="Ink 47">
                <a:extLst>
                  <a:ext uri="{FF2B5EF4-FFF2-40B4-BE49-F238E27FC236}">
                    <a16:creationId xmlns:a16="http://schemas.microsoft.com/office/drawing/2014/main" id="{4DC7E95B-1817-CB48-B3F9-82FDBB9C5A01}"/>
                  </a:ext>
                </a:extLst>
              </p:cNvPr>
              <p:cNvPicPr/>
              <p:nvPr/>
            </p:nvPicPr>
            <p:blipFill>
              <a:blip r:embed="rId28"/>
              <a:stretch>
                <a:fillRect/>
              </a:stretch>
            </p:blipFill>
            <p:spPr>
              <a:xfrm>
                <a:off x="2989886" y="4672762"/>
                <a:ext cx="6361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 name="Ink 48">
                <a:extLst>
                  <a:ext uri="{FF2B5EF4-FFF2-40B4-BE49-F238E27FC236}">
                    <a16:creationId xmlns:a16="http://schemas.microsoft.com/office/drawing/2014/main" id="{945A3937-2681-A24B-9D32-6B42DF038CC0}"/>
                  </a:ext>
                </a:extLst>
              </p14:cNvPr>
              <p14:cNvContentPartPr/>
              <p14:nvPr/>
            </p14:nvContentPartPr>
            <p14:xfrm>
              <a:off x="760766" y="5221042"/>
              <a:ext cx="108720" cy="188280"/>
            </p14:xfrm>
          </p:contentPart>
        </mc:Choice>
        <mc:Fallback xmlns="">
          <p:pic>
            <p:nvPicPr>
              <p:cNvPr id="49" name="Ink 48">
                <a:extLst>
                  <a:ext uri="{FF2B5EF4-FFF2-40B4-BE49-F238E27FC236}">
                    <a16:creationId xmlns:a16="http://schemas.microsoft.com/office/drawing/2014/main" id="{945A3937-2681-A24B-9D32-6B42DF038CC0}"/>
                  </a:ext>
                </a:extLst>
              </p:cNvPr>
              <p:cNvPicPr/>
              <p:nvPr/>
            </p:nvPicPr>
            <p:blipFill>
              <a:blip r:embed="rId30"/>
              <a:stretch>
                <a:fillRect/>
              </a:stretch>
            </p:blipFill>
            <p:spPr>
              <a:xfrm>
                <a:off x="751766" y="5212402"/>
                <a:ext cx="126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2" name="Ink 52">
                <a:extLst>
                  <a:ext uri="{FF2B5EF4-FFF2-40B4-BE49-F238E27FC236}">
                    <a16:creationId xmlns:a16="http://schemas.microsoft.com/office/drawing/2014/main" id="{904887FC-80EC-2944-93D6-FFB8E0EEFA92}"/>
                  </a:ext>
                </a:extLst>
              </p14:cNvPr>
              <p14:cNvContentPartPr/>
              <p14:nvPr/>
            </p14:nvContentPartPr>
            <p14:xfrm>
              <a:off x="869486" y="5039242"/>
              <a:ext cx="598680" cy="361080"/>
            </p14:xfrm>
          </p:contentPart>
        </mc:Choice>
        <mc:Fallback xmlns="">
          <p:pic>
            <p:nvPicPr>
              <p:cNvPr id="52" name="Ink 52">
                <a:extLst>
                  <a:ext uri="{FF2B5EF4-FFF2-40B4-BE49-F238E27FC236}">
                    <a16:creationId xmlns:a16="http://schemas.microsoft.com/office/drawing/2014/main" id="{904887FC-80EC-2944-93D6-FFB8E0EEFA92}"/>
                  </a:ext>
                </a:extLst>
              </p:cNvPr>
              <p:cNvPicPr/>
              <p:nvPr/>
            </p:nvPicPr>
            <p:blipFill>
              <a:blip r:embed="rId32"/>
              <a:stretch>
                <a:fillRect/>
              </a:stretch>
            </p:blipFill>
            <p:spPr>
              <a:xfrm>
                <a:off x="860491" y="5030242"/>
                <a:ext cx="616309"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4" name="Ink 53">
                <a:extLst>
                  <a:ext uri="{FF2B5EF4-FFF2-40B4-BE49-F238E27FC236}">
                    <a16:creationId xmlns:a16="http://schemas.microsoft.com/office/drawing/2014/main" id="{CDE47169-DE0A-1A40-AD62-B09BBE8FE343}"/>
                  </a:ext>
                </a:extLst>
              </p14:cNvPr>
              <p14:cNvContentPartPr/>
              <p14:nvPr/>
            </p14:nvContentPartPr>
            <p14:xfrm>
              <a:off x="1601366" y="5915482"/>
              <a:ext cx="50400" cy="71280"/>
            </p14:xfrm>
          </p:contentPart>
        </mc:Choice>
        <mc:Fallback xmlns="">
          <p:pic>
            <p:nvPicPr>
              <p:cNvPr id="54" name="Ink 53">
                <a:extLst>
                  <a:ext uri="{FF2B5EF4-FFF2-40B4-BE49-F238E27FC236}">
                    <a16:creationId xmlns:a16="http://schemas.microsoft.com/office/drawing/2014/main" id="{CDE47169-DE0A-1A40-AD62-B09BBE8FE343}"/>
                  </a:ext>
                </a:extLst>
              </p:cNvPr>
              <p:cNvPicPr/>
              <p:nvPr/>
            </p:nvPicPr>
            <p:blipFill>
              <a:blip r:embed="rId34"/>
              <a:stretch>
                <a:fillRect/>
              </a:stretch>
            </p:blipFill>
            <p:spPr>
              <a:xfrm>
                <a:off x="1592726" y="5906842"/>
                <a:ext cx="68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5" name="Ink 54">
                <a:extLst>
                  <a:ext uri="{FF2B5EF4-FFF2-40B4-BE49-F238E27FC236}">
                    <a16:creationId xmlns:a16="http://schemas.microsoft.com/office/drawing/2014/main" id="{3269BFB8-9B56-7E47-9117-5693790F6173}"/>
                  </a:ext>
                </a:extLst>
              </p14:cNvPr>
              <p14:cNvContentPartPr/>
              <p14:nvPr/>
            </p14:nvContentPartPr>
            <p14:xfrm>
              <a:off x="2594966" y="5920522"/>
              <a:ext cx="58320" cy="61200"/>
            </p14:xfrm>
          </p:contentPart>
        </mc:Choice>
        <mc:Fallback xmlns="">
          <p:pic>
            <p:nvPicPr>
              <p:cNvPr id="55" name="Ink 54">
                <a:extLst>
                  <a:ext uri="{FF2B5EF4-FFF2-40B4-BE49-F238E27FC236}">
                    <a16:creationId xmlns:a16="http://schemas.microsoft.com/office/drawing/2014/main" id="{3269BFB8-9B56-7E47-9117-5693790F6173}"/>
                  </a:ext>
                </a:extLst>
              </p:cNvPr>
              <p:cNvPicPr/>
              <p:nvPr/>
            </p:nvPicPr>
            <p:blipFill>
              <a:blip r:embed="rId36"/>
              <a:stretch>
                <a:fillRect/>
              </a:stretch>
            </p:blipFill>
            <p:spPr>
              <a:xfrm>
                <a:off x="2585966" y="5911522"/>
                <a:ext cx="75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Ink 55">
                <a:extLst>
                  <a:ext uri="{FF2B5EF4-FFF2-40B4-BE49-F238E27FC236}">
                    <a16:creationId xmlns:a16="http://schemas.microsoft.com/office/drawing/2014/main" id="{CFB8D0A1-206C-7B4C-BFF0-5D0CFDE33158}"/>
                  </a:ext>
                </a:extLst>
              </p14:cNvPr>
              <p14:cNvContentPartPr/>
              <p14:nvPr/>
            </p14:nvContentPartPr>
            <p14:xfrm>
              <a:off x="1859486" y="5923402"/>
              <a:ext cx="45360" cy="66240"/>
            </p14:xfrm>
          </p:contentPart>
        </mc:Choice>
        <mc:Fallback xmlns="">
          <p:pic>
            <p:nvPicPr>
              <p:cNvPr id="56" name="Ink 55">
                <a:extLst>
                  <a:ext uri="{FF2B5EF4-FFF2-40B4-BE49-F238E27FC236}">
                    <a16:creationId xmlns:a16="http://schemas.microsoft.com/office/drawing/2014/main" id="{CFB8D0A1-206C-7B4C-BFF0-5D0CFDE33158}"/>
                  </a:ext>
                </a:extLst>
              </p:cNvPr>
              <p:cNvPicPr/>
              <p:nvPr/>
            </p:nvPicPr>
            <p:blipFill>
              <a:blip r:embed="rId38"/>
              <a:stretch>
                <a:fillRect/>
              </a:stretch>
            </p:blipFill>
            <p:spPr>
              <a:xfrm>
                <a:off x="1850846" y="5914762"/>
                <a:ext cx="63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9" name="Ink 59">
                <a:extLst>
                  <a:ext uri="{FF2B5EF4-FFF2-40B4-BE49-F238E27FC236}">
                    <a16:creationId xmlns:a16="http://schemas.microsoft.com/office/drawing/2014/main" id="{355BFD99-400F-A14D-936C-93E144C37DF8}"/>
                  </a:ext>
                </a:extLst>
              </p14:cNvPr>
              <p14:cNvContentPartPr/>
              <p14:nvPr/>
            </p14:nvContentPartPr>
            <p14:xfrm>
              <a:off x="1841486" y="6068482"/>
              <a:ext cx="98640" cy="152280"/>
            </p14:xfrm>
          </p:contentPart>
        </mc:Choice>
        <mc:Fallback xmlns="">
          <p:pic>
            <p:nvPicPr>
              <p:cNvPr id="59" name="Ink 59">
                <a:extLst>
                  <a:ext uri="{FF2B5EF4-FFF2-40B4-BE49-F238E27FC236}">
                    <a16:creationId xmlns:a16="http://schemas.microsoft.com/office/drawing/2014/main" id="{355BFD99-400F-A14D-936C-93E144C37DF8}"/>
                  </a:ext>
                </a:extLst>
              </p:cNvPr>
              <p:cNvPicPr/>
              <p:nvPr/>
            </p:nvPicPr>
            <p:blipFill>
              <a:blip r:embed="rId40"/>
              <a:stretch>
                <a:fillRect/>
              </a:stretch>
            </p:blipFill>
            <p:spPr>
              <a:xfrm>
                <a:off x="1832846" y="6059482"/>
                <a:ext cx="116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3" name="Ink 63">
                <a:extLst>
                  <a:ext uri="{FF2B5EF4-FFF2-40B4-BE49-F238E27FC236}">
                    <a16:creationId xmlns:a16="http://schemas.microsoft.com/office/drawing/2014/main" id="{3D6C6A3E-E8EB-3F4D-8379-638B8FD3B065}"/>
                  </a:ext>
                </a:extLst>
              </p14:cNvPr>
              <p14:cNvContentPartPr/>
              <p14:nvPr/>
            </p14:nvContentPartPr>
            <p14:xfrm>
              <a:off x="1839326" y="6365122"/>
              <a:ext cx="62280" cy="64800"/>
            </p14:xfrm>
          </p:contentPart>
        </mc:Choice>
        <mc:Fallback xmlns="">
          <p:pic>
            <p:nvPicPr>
              <p:cNvPr id="63" name="Ink 63">
                <a:extLst>
                  <a:ext uri="{FF2B5EF4-FFF2-40B4-BE49-F238E27FC236}">
                    <a16:creationId xmlns:a16="http://schemas.microsoft.com/office/drawing/2014/main" id="{3D6C6A3E-E8EB-3F4D-8379-638B8FD3B065}"/>
                  </a:ext>
                </a:extLst>
              </p:cNvPr>
              <p:cNvPicPr/>
              <p:nvPr/>
            </p:nvPicPr>
            <p:blipFill>
              <a:blip r:embed="rId42"/>
              <a:stretch>
                <a:fillRect/>
              </a:stretch>
            </p:blipFill>
            <p:spPr>
              <a:xfrm>
                <a:off x="1830686" y="6356122"/>
                <a:ext cx="79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7" name="Ink 67">
                <a:extLst>
                  <a:ext uri="{FF2B5EF4-FFF2-40B4-BE49-F238E27FC236}">
                    <a16:creationId xmlns:a16="http://schemas.microsoft.com/office/drawing/2014/main" id="{B78AA8C7-6617-2046-BF3E-5340529DB0C4}"/>
                  </a:ext>
                </a:extLst>
              </p14:cNvPr>
              <p14:cNvContentPartPr/>
              <p14:nvPr/>
            </p14:nvContentPartPr>
            <p14:xfrm>
              <a:off x="1948046" y="6292762"/>
              <a:ext cx="204120" cy="190440"/>
            </p14:xfrm>
          </p:contentPart>
        </mc:Choice>
        <mc:Fallback xmlns="">
          <p:pic>
            <p:nvPicPr>
              <p:cNvPr id="67" name="Ink 67">
                <a:extLst>
                  <a:ext uri="{FF2B5EF4-FFF2-40B4-BE49-F238E27FC236}">
                    <a16:creationId xmlns:a16="http://schemas.microsoft.com/office/drawing/2014/main" id="{B78AA8C7-6617-2046-BF3E-5340529DB0C4}"/>
                  </a:ext>
                </a:extLst>
              </p:cNvPr>
              <p:cNvPicPr/>
              <p:nvPr/>
            </p:nvPicPr>
            <p:blipFill>
              <a:blip r:embed="rId44"/>
              <a:stretch>
                <a:fillRect/>
              </a:stretch>
            </p:blipFill>
            <p:spPr>
              <a:xfrm>
                <a:off x="1939406" y="6284122"/>
                <a:ext cx="221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1" name="Ink 71">
                <a:extLst>
                  <a:ext uri="{FF2B5EF4-FFF2-40B4-BE49-F238E27FC236}">
                    <a16:creationId xmlns:a16="http://schemas.microsoft.com/office/drawing/2014/main" id="{23977D20-B96A-054B-B1A5-C8CFD980CEB4}"/>
                  </a:ext>
                </a:extLst>
              </p14:cNvPr>
              <p14:cNvContentPartPr/>
              <p14:nvPr/>
            </p14:nvContentPartPr>
            <p14:xfrm>
              <a:off x="2230646" y="6200962"/>
              <a:ext cx="736200" cy="301320"/>
            </p14:xfrm>
          </p:contentPart>
        </mc:Choice>
        <mc:Fallback xmlns="">
          <p:pic>
            <p:nvPicPr>
              <p:cNvPr id="71" name="Ink 71">
                <a:extLst>
                  <a:ext uri="{FF2B5EF4-FFF2-40B4-BE49-F238E27FC236}">
                    <a16:creationId xmlns:a16="http://schemas.microsoft.com/office/drawing/2014/main" id="{23977D20-B96A-054B-B1A5-C8CFD980CEB4}"/>
                  </a:ext>
                </a:extLst>
              </p:cNvPr>
              <p:cNvPicPr/>
              <p:nvPr/>
            </p:nvPicPr>
            <p:blipFill>
              <a:blip r:embed="rId46"/>
              <a:stretch>
                <a:fillRect/>
              </a:stretch>
            </p:blipFill>
            <p:spPr>
              <a:xfrm>
                <a:off x="2222010" y="6191962"/>
                <a:ext cx="753831"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9" name="Ink 79">
                <a:extLst>
                  <a:ext uri="{FF2B5EF4-FFF2-40B4-BE49-F238E27FC236}">
                    <a16:creationId xmlns:a16="http://schemas.microsoft.com/office/drawing/2014/main" id="{67FCE987-1C8A-5146-99DD-2D2B1D69AEF0}"/>
                  </a:ext>
                </a:extLst>
              </p14:cNvPr>
              <p14:cNvContentPartPr/>
              <p14:nvPr/>
            </p14:nvContentPartPr>
            <p14:xfrm>
              <a:off x="1913846" y="5174962"/>
              <a:ext cx="29160" cy="411120"/>
            </p14:xfrm>
          </p:contentPart>
        </mc:Choice>
        <mc:Fallback xmlns="">
          <p:pic>
            <p:nvPicPr>
              <p:cNvPr id="79" name="Ink 79">
                <a:extLst>
                  <a:ext uri="{FF2B5EF4-FFF2-40B4-BE49-F238E27FC236}">
                    <a16:creationId xmlns:a16="http://schemas.microsoft.com/office/drawing/2014/main" id="{67FCE987-1C8A-5146-99DD-2D2B1D69AEF0}"/>
                  </a:ext>
                </a:extLst>
              </p:cNvPr>
              <p:cNvPicPr/>
              <p:nvPr/>
            </p:nvPicPr>
            <p:blipFill>
              <a:blip r:embed="rId48"/>
              <a:stretch>
                <a:fillRect/>
              </a:stretch>
            </p:blipFill>
            <p:spPr>
              <a:xfrm>
                <a:off x="1905206" y="5166314"/>
                <a:ext cx="46800" cy="42877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Ink 80">
                <a:extLst>
                  <a:ext uri="{FF2B5EF4-FFF2-40B4-BE49-F238E27FC236}">
                    <a16:creationId xmlns:a16="http://schemas.microsoft.com/office/drawing/2014/main" id="{132CBF5B-61DA-9841-97ED-C1590B193D09}"/>
                  </a:ext>
                </a:extLst>
              </p14:cNvPr>
              <p14:cNvContentPartPr/>
              <p14:nvPr/>
            </p14:nvContentPartPr>
            <p14:xfrm>
              <a:off x="1919246" y="5612722"/>
              <a:ext cx="11160" cy="63720"/>
            </p14:xfrm>
          </p:contentPart>
        </mc:Choice>
        <mc:Fallback xmlns="">
          <p:pic>
            <p:nvPicPr>
              <p:cNvPr id="81" name="Ink 80">
                <a:extLst>
                  <a:ext uri="{FF2B5EF4-FFF2-40B4-BE49-F238E27FC236}">
                    <a16:creationId xmlns:a16="http://schemas.microsoft.com/office/drawing/2014/main" id="{132CBF5B-61DA-9841-97ED-C1590B193D09}"/>
                  </a:ext>
                </a:extLst>
              </p:cNvPr>
              <p:cNvPicPr/>
              <p:nvPr/>
            </p:nvPicPr>
            <p:blipFill>
              <a:blip r:embed="rId50"/>
              <a:stretch>
                <a:fillRect/>
              </a:stretch>
            </p:blipFill>
            <p:spPr>
              <a:xfrm>
                <a:off x="1910246" y="5604082"/>
                <a:ext cx="28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4" name="Ink 84">
                <a:extLst>
                  <a:ext uri="{FF2B5EF4-FFF2-40B4-BE49-F238E27FC236}">
                    <a16:creationId xmlns:a16="http://schemas.microsoft.com/office/drawing/2014/main" id="{3E5DCC8B-7753-1940-BE63-ED193D4D56FF}"/>
                  </a:ext>
                </a:extLst>
              </p14:cNvPr>
              <p14:cNvContentPartPr/>
              <p14:nvPr/>
            </p14:nvContentPartPr>
            <p14:xfrm>
              <a:off x="1868846" y="5709562"/>
              <a:ext cx="33480" cy="257400"/>
            </p14:xfrm>
          </p:contentPart>
        </mc:Choice>
        <mc:Fallback xmlns="">
          <p:pic>
            <p:nvPicPr>
              <p:cNvPr id="84" name="Ink 84">
                <a:extLst>
                  <a:ext uri="{FF2B5EF4-FFF2-40B4-BE49-F238E27FC236}">
                    <a16:creationId xmlns:a16="http://schemas.microsoft.com/office/drawing/2014/main" id="{3E5DCC8B-7753-1940-BE63-ED193D4D56FF}"/>
                  </a:ext>
                </a:extLst>
              </p:cNvPr>
              <p:cNvPicPr/>
              <p:nvPr/>
            </p:nvPicPr>
            <p:blipFill>
              <a:blip r:embed="rId52"/>
              <a:stretch>
                <a:fillRect/>
              </a:stretch>
            </p:blipFill>
            <p:spPr>
              <a:xfrm>
                <a:off x="1859846" y="5700910"/>
                <a:ext cx="51120" cy="27506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6" name="Ink 85">
                <a:extLst>
                  <a:ext uri="{FF2B5EF4-FFF2-40B4-BE49-F238E27FC236}">
                    <a16:creationId xmlns:a16="http://schemas.microsoft.com/office/drawing/2014/main" id="{B847DEAA-0089-D147-A5AE-66D4B4209CA1}"/>
                  </a:ext>
                </a:extLst>
              </p14:cNvPr>
              <p14:cNvContentPartPr/>
              <p14:nvPr/>
            </p14:nvContentPartPr>
            <p14:xfrm>
              <a:off x="1886846" y="5613082"/>
              <a:ext cx="56520" cy="71280"/>
            </p14:xfrm>
          </p:contentPart>
        </mc:Choice>
        <mc:Fallback xmlns="">
          <p:pic>
            <p:nvPicPr>
              <p:cNvPr id="86" name="Ink 85">
                <a:extLst>
                  <a:ext uri="{FF2B5EF4-FFF2-40B4-BE49-F238E27FC236}">
                    <a16:creationId xmlns:a16="http://schemas.microsoft.com/office/drawing/2014/main" id="{B847DEAA-0089-D147-A5AE-66D4B4209CA1}"/>
                  </a:ext>
                </a:extLst>
              </p:cNvPr>
              <p:cNvPicPr/>
              <p:nvPr/>
            </p:nvPicPr>
            <p:blipFill>
              <a:blip r:embed="rId54"/>
              <a:stretch>
                <a:fillRect/>
              </a:stretch>
            </p:blipFill>
            <p:spPr>
              <a:xfrm>
                <a:off x="1877846" y="5604442"/>
                <a:ext cx="74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4" name="Ink 94">
                <a:extLst>
                  <a:ext uri="{FF2B5EF4-FFF2-40B4-BE49-F238E27FC236}">
                    <a16:creationId xmlns:a16="http://schemas.microsoft.com/office/drawing/2014/main" id="{43FE5CD6-F342-8542-AADB-142F97DCC0CB}"/>
                  </a:ext>
                </a:extLst>
              </p14:cNvPr>
              <p14:cNvContentPartPr/>
              <p14:nvPr/>
            </p14:nvContentPartPr>
            <p14:xfrm>
              <a:off x="2741846" y="5341282"/>
              <a:ext cx="141120" cy="239040"/>
            </p14:xfrm>
          </p:contentPart>
        </mc:Choice>
        <mc:Fallback xmlns="">
          <p:pic>
            <p:nvPicPr>
              <p:cNvPr id="94" name="Ink 94">
                <a:extLst>
                  <a:ext uri="{FF2B5EF4-FFF2-40B4-BE49-F238E27FC236}">
                    <a16:creationId xmlns:a16="http://schemas.microsoft.com/office/drawing/2014/main" id="{43FE5CD6-F342-8542-AADB-142F97DCC0CB}"/>
                  </a:ext>
                </a:extLst>
              </p:cNvPr>
              <p:cNvPicPr/>
              <p:nvPr/>
            </p:nvPicPr>
            <p:blipFill>
              <a:blip r:embed="rId56"/>
              <a:stretch>
                <a:fillRect/>
              </a:stretch>
            </p:blipFill>
            <p:spPr>
              <a:xfrm>
                <a:off x="2733206" y="5332282"/>
                <a:ext cx="158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8" name="Ink 98">
                <a:extLst>
                  <a:ext uri="{FF2B5EF4-FFF2-40B4-BE49-F238E27FC236}">
                    <a16:creationId xmlns:a16="http://schemas.microsoft.com/office/drawing/2014/main" id="{A738A281-5C3B-8A41-B343-16CF305C992A}"/>
                  </a:ext>
                </a:extLst>
              </p14:cNvPr>
              <p14:cNvContentPartPr/>
              <p14:nvPr/>
            </p14:nvContentPartPr>
            <p14:xfrm>
              <a:off x="2916446" y="5277562"/>
              <a:ext cx="384840" cy="339480"/>
            </p14:xfrm>
          </p:contentPart>
        </mc:Choice>
        <mc:Fallback xmlns="">
          <p:pic>
            <p:nvPicPr>
              <p:cNvPr id="98" name="Ink 98">
                <a:extLst>
                  <a:ext uri="{FF2B5EF4-FFF2-40B4-BE49-F238E27FC236}">
                    <a16:creationId xmlns:a16="http://schemas.microsoft.com/office/drawing/2014/main" id="{A738A281-5C3B-8A41-B343-16CF305C992A}"/>
                  </a:ext>
                </a:extLst>
              </p:cNvPr>
              <p:cNvPicPr/>
              <p:nvPr/>
            </p:nvPicPr>
            <p:blipFill>
              <a:blip r:embed="rId58"/>
              <a:stretch>
                <a:fillRect/>
              </a:stretch>
            </p:blipFill>
            <p:spPr>
              <a:xfrm>
                <a:off x="2907438" y="5268922"/>
                <a:ext cx="402497"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3" name="Ink 103">
                <a:extLst>
                  <a:ext uri="{FF2B5EF4-FFF2-40B4-BE49-F238E27FC236}">
                    <a16:creationId xmlns:a16="http://schemas.microsoft.com/office/drawing/2014/main" id="{EF59C783-04E3-A14D-A0FB-38CC6126B972}"/>
                  </a:ext>
                </a:extLst>
              </p14:cNvPr>
              <p14:cNvContentPartPr/>
              <p14:nvPr/>
            </p14:nvContentPartPr>
            <p14:xfrm>
              <a:off x="3582806" y="5147602"/>
              <a:ext cx="477360" cy="322920"/>
            </p14:xfrm>
          </p:contentPart>
        </mc:Choice>
        <mc:Fallback xmlns="">
          <p:pic>
            <p:nvPicPr>
              <p:cNvPr id="103" name="Ink 103">
                <a:extLst>
                  <a:ext uri="{FF2B5EF4-FFF2-40B4-BE49-F238E27FC236}">
                    <a16:creationId xmlns:a16="http://schemas.microsoft.com/office/drawing/2014/main" id="{EF59C783-04E3-A14D-A0FB-38CC6126B972}"/>
                  </a:ext>
                </a:extLst>
              </p:cNvPr>
              <p:cNvPicPr/>
              <p:nvPr/>
            </p:nvPicPr>
            <p:blipFill>
              <a:blip r:embed="rId60"/>
              <a:stretch>
                <a:fillRect/>
              </a:stretch>
            </p:blipFill>
            <p:spPr>
              <a:xfrm>
                <a:off x="3574159" y="5138602"/>
                <a:ext cx="495013"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6" name="Ink 106">
                <a:extLst>
                  <a:ext uri="{FF2B5EF4-FFF2-40B4-BE49-F238E27FC236}">
                    <a16:creationId xmlns:a16="http://schemas.microsoft.com/office/drawing/2014/main" id="{ABA829B2-EABB-BF42-8C52-FDCF358D9A52}"/>
                  </a:ext>
                </a:extLst>
              </p14:cNvPr>
              <p14:cNvContentPartPr/>
              <p14:nvPr/>
            </p14:nvContentPartPr>
            <p14:xfrm>
              <a:off x="3392726" y="5206282"/>
              <a:ext cx="260280" cy="297000"/>
            </p14:xfrm>
          </p:contentPart>
        </mc:Choice>
        <mc:Fallback xmlns="">
          <p:pic>
            <p:nvPicPr>
              <p:cNvPr id="106" name="Ink 106">
                <a:extLst>
                  <a:ext uri="{FF2B5EF4-FFF2-40B4-BE49-F238E27FC236}">
                    <a16:creationId xmlns:a16="http://schemas.microsoft.com/office/drawing/2014/main" id="{ABA829B2-EABB-BF42-8C52-FDCF358D9A52}"/>
                  </a:ext>
                </a:extLst>
              </p:cNvPr>
              <p:cNvPicPr/>
              <p:nvPr/>
            </p:nvPicPr>
            <p:blipFill>
              <a:blip r:embed="rId62"/>
              <a:stretch>
                <a:fillRect/>
              </a:stretch>
            </p:blipFill>
            <p:spPr>
              <a:xfrm>
                <a:off x="3383726" y="5197282"/>
                <a:ext cx="2779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0" name="Ink 110">
                <a:extLst>
                  <a:ext uri="{FF2B5EF4-FFF2-40B4-BE49-F238E27FC236}">
                    <a16:creationId xmlns:a16="http://schemas.microsoft.com/office/drawing/2014/main" id="{07D33FDB-176A-464A-8DA8-DA52163E1E81}"/>
                  </a:ext>
                </a:extLst>
              </p14:cNvPr>
              <p14:cNvContentPartPr/>
              <p14:nvPr/>
            </p14:nvContentPartPr>
            <p14:xfrm>
              <a:off x="4101926" y="5080282"/>
              <a:ext cx="245160" cy="377640"/>
            </p14:xfrm>
          </p:contentPart>
        </mc:Choice>
        <mc:Fallback xmlns="">
          <p:pic>
            <p:nvPicPr>
              <p:cNvPr id="110" name="Ink 110">
                <a:extLst>
                  <a:ext uri="{FF2B5EF4-FFF2-40B4-BE49-F238E27FC236}">
                    <a16:creationId xmlns:a16="http://schemas.microsoft.com/office/drawing/2014/main" id="{07D33FDB-176A-464A-8DA8-DA52163E1E81}"/>
                  </a:ext>
                </a:extLst>
              </p:cNvPr>
              <p:cNvPicPr/>
              <p:nvPr/>
            </p:nvPicPr>
            <p:blipFill>
              <a:blip r:embed="rId64"/>
              <a:stretch>
                <a:fillRect/>
              </a:stretch>
            </p:blipFill>
            <p:spPr>
              <a:xfrm>
                <a:off x="4093286" y="5071642"/>
                <a:ext cx="2628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4" name="Ink 114">
                <a:extLst>
                  <a:ext uri="{FF2B5EF4-FFF2-40B4-BE49-F238E27FC236}">
                    <a16:creationId xmlns:a16="http://schemas.microsoft.com/office/drawing/2014/main" id="{7CDF200E-4F26-1A44-A614-EDBD4E47B8DD}"/>
                  </a:ext>
                </a:extLst>
              </p14:cNvPr>
              <p14:cNvContentPartPr/>
              <p14:nvPr/>
            </p14:nvContentPartPr>
            <p14:xfrm>
              <a:off x="1536926" y="4362752"/>
              <a:ext cx="448560" cy="366120"/>
            </p14:xfrm>
          </p:contentPart>
        </mc:Choice>
        <mc:Fallback xmlns="">
          <p:pic>
            <p:nvPicPr>
              <p:cNvPr id="114" name="Ink 114">
                <a:extLst>
                  <a:ext uri="{FF2B5EF4-FFF2-40B4-BE49-F238E27FC236}">
                    <a16:creationId xmlns:a16="http://schemas.microsoft.com/office/drawing/2014/main" id="{7CDF200E-4F26-1A44-A614-EDBD4E47B8DD}"/>
                  </a:ext>
                </a:extLst>
              </p:cNvPr>
              <p:cNvPicPr/>
              <p:nvPr/>
            </p:nvPicPr>
            <p:blipFill>
              <a:blip r:embed="rId66"/>
              <a:stretch>
                <a:fillRect/>
              </a:stretch>
            </p:blipFill>
            <p:spPr>
              <a:xfrm>
                <a:off x="1528286" y="4354112"/>
                <a:ext cx="4662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8" name="Ink 118">
                <a:extLst>
                  <a:ext uri="{FF2B5EF4-FFF2-40B4-BE49-F238E27FC236}">
                    <a16:creationId xmlns:a16="http://schemas.microsoft.com/office/drawing/2014/main" id="{1341ACEC-0C53-4D4C-82D9-F19035315E1F}"/>
                  </a:ext>
                </a:extLst>
              </p14:cNvPr>
              <p14:cNvContentPartPr/>
              <p14:nvPr/>
            </p14:nvContentPartPr>
            <p14:xfrm>
              <a:off x="2021846" y="3986192"/>
              <a:ext cx="943920" cy="549360"/>
            </p14:xfrm>
          </p:contentPart>
        </mc:Choice>
        <mc:Fallback xmlns="">
          <p:pic>
            <p:nvPicPr>
              <p:cNvPr id="118" name="Ink 118">
                <a:extLst>
                  <a:ext uri="{FF2B5EF4-FFF2-40B4-BE49-F238E27FC236}">
                    <a16:creationId xmlns:a16="http://schemas.microsoft.com/office/drawing/2014/main" id="{1341ACEC-0C53-4D4C-82D9-F19035315E1F}"/>
                  </a:ext>
                </a:extLst>
              </p:cNvPr>
              <p:cNvPicPr/>
              <p:nvPr/>
            </p:nvPicPr>
            <p:blipFill>
              <a:blip r:embed="rId68"/>
              <a:stretch>
                <a:fillRect/>
              </a:stretch>
            </p:blipFill>
            <p:spPr>
              <a:xfrm>
                <a:off x="2012849" y="3977192"/>
                <a:ext cx="961553"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0" name="Ink 119">
                <a:extLst>
                  <a:ext uri="{FF2B5EF4-FFF2-40B4-BE49-F238E27FC236}">
                    <a16:creationId xmlns:a16="http://schemas.microsoft.com/office/drawing/2014/main" id="{07BA4C20-D713-A54F-9DCF-EF6CBDB1F63B}"/>
                  </a:ext>
                </a:extLst>
              </p14:cNvPr>
              <p14:cNvContentPartPr/>
              <p14:nvPr/>
            </p14:nvContentPartPr>
            <p14:xfrm>
              <a:off x="1921766" y="5137832"/>
              <a:ext cx="42120" cy="59040"/>
            </p14:xfrm>
          </p:contentPart>
        </mc:Choice>
        <mc:Fallback xmlns="">
          <p:pic>
            <p:nvPicPr>
              <p:cNvPr id="120" name="Ink 119">
                <a:extLst>
                  <a:ext uri="{FF2B5EF4-FFF2-40B4-BE49-F238E27FC236}">
                    <a16:creationId xmlns:a16="http://schemas.microsoft.com/office/drawing/2014/main" id="{07BA4C20-D713-A54F-9DCF-EF6CBDB1F63B}"/>
                  </a:ext>
                </a:extLst>
              </p:cNvPr>
              <p:cNvPicPr/>
              <p:nvPr/>
            </p:nvPicPr>
            <p:blipFill>
              <a:blip r:embed="rId70"/>
              <a:stretch>
                <a:fillRect/>
              </a:stretch>
            </p:blipFill>
            <p:spPr>
              <a:xfrm>
                <a:off x="1913126" y="5129192"/>
                <a:ext cx="59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3" name="Ink 123">
                <a:extLst>
                  <a:ext uri="{FF2B5EF4-FFF2-40B4-BE49-F238E27FC236}">
                    <a16:creationId xmlns:a16="http://schemas.microsoft.com/office/drawing/2014/main" id="{5BE80ADD-F1C5-4C4D-A074-FC9124B1DCFD}"/>
                  </a:ext>
                </a:extLst>
              </p14:cNvPr>
              <p14:cNvContentPartPr/>
              <p14:nvPr/>
            </p14:nvContentPartPr>
            <p14:xfrm>
              <a:off x="1933286" y="4502792"/>
              <a:ext cx="352080" cy="517680"/>
            </p14:xfrm>
          </p:contentPart>
        </mc:Choice>
        <mc:Fallback xmlns="">
          <p:pic>
            <p:nvPicPr>
              <p:cNvPr id="123" name="Ink 123">
                <a:extLst>
                  <a:ext uri="{FF2B5EF4-FFF2-40B4-BE49-F238E27FC236}">
                    <a16:creationId xmlns:a16="http://schemas.microsoft.com/office/drawing/2014/main" id="{5BE80ADD-F1C5-4C4D-A074-FC9124B1DCFD}"/>
                  </a:ext>
                </a:extLst>
              </p:cNvPr>
              <p:cNvPicPr/>
              <p:nvPr/>
            </p:nvPicPr>
            <p:blipFill>
              <a:blip r:embed="rId72"/>
              <a:stretch>
                <a:fillRect/>
              </a:stretch>
            </p:blipFill>
            <p:spPr>
              <a:xfrm>
                <a:off x="1924286" y="4493792"/>
                <a:ext cx="369720" cy="535320"/>
              </a:xfrm>
              <a:prstGeom prst="rect">
                <a:avLst/>
              </a:prstGeom>
            </p:spPr>
          </p:pic>
        </mc:Fallback>
      </mc:AlternateContent>
      <mc:AlternateContent xmlns:mc="http://schemas.openxmlformats.org/markup-compatibility/2006" xmlns:a14="http://schemas.microsoft.com/office/drawing/2010/main">
        <mc:Choice Requires="a14">
          <p:sp>
            <p:nvSpPr>
              <p:cNvPr id="3" name="TextBox 2"/>
              <p:cNvSpPr txBox="1"/>
              <p:nvPr/>
            </p:nvSpPr>
            <p:spPr>
              <a:xfrm>
                <a:off x="5590314" y="4268813"/>
                <a:ext cx="4337598" cy="3078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charset="0"/>
                            </a:rPr>
                            <m:t>𝜃</m:t>
                          </m:r>
                          <m:r>
                            <a:rPr lang="en-US" sz="2000" b="1" i="1" smtClean="0">
                              <a:latin typeface="Cambria Math" charset="0"/>
                            </a:rPr>
                            <m:t>𝒙</m:t>
                          </m:r>
                          <m:r>
                            <a:rPr lang="en-US" sz="2000" b="0" i="1" smtClean="0">
                              <a:latin typeface="Cambria Math" charset="0"/>
                            </a:rPr>
                            <m:t>+</m:t>
                          </m:r>
                          <m:d>
                            <m:dPr>
                              <m:ctrlPr>
                                <a:rPr lang="en-US" sz="2000" b="0" i="1" smtClean="0">
                                  <a:latin typeface="Cambria Math" panose="02040503050406030204" pitchFamily="18" charset="0"/>
                                </a:rPr>
                              </m:ctrlPr>
                            </m:dPr>
                            <m:e>
                              <m:r>
                                <a:rPr lang="en-US" sz="2000" b="0" i="1" smtClean="0">
                                  <a:latin typeface="Cambria Math" charset="0"/>
                                </a:rPr>
                                <m:t>1−</m:t>
                              </m:r>
                              <m:r>
                                <a:rPr lang="en-US" sz="2000" b="0" i="1" smtClean="0">
                                  <a:latin typeface="Cambria Math" charset="0"/>
                                </a:rPr>
                                <m:t>𝜃</m:t>
                              </m:r>
                            </m:e>
                          </m:d>
                          <m:r>
                            <a:rPr lang="en-US" sz="2000" b="1" i="1" smtClean="0">
                              <a:latin typeface="Cambria Math" charset="0"/>
                            </a:rPr>
                            <m:t>𝒚</m:t>
                          </m:r>
                        </m:e>
                      </m:d>
                      <m:r>
                        <a:rPr lang="en-US" sz="2000" b="0" i="1" smtClean="0">
                          <a:latin typeface="Cambria Math" charset="0"/>
                        </a:rPr>
                        <m:t>≤</m:t>
                      </m:r>
                      <m:d>
                        <m:dPr>
                          <m:begChr m:val="‖"/>
                          <m:endChr m:val="‖"/>
                          <m:ctrlPr>
                            <a:rPr lang="en-US" sz="2000" b="0" i="1" smtClean="0">
                              <a:latin typeface="Cambria Math" panose="02040503050406030204" pitchFamily="18" charset="0"/>
                            </a:rPr>
                          </m:ctrlPr>
                        </m:dPr>
                        <m:e>
                          <m:r>
                            <a:rPr lang="en-US" sz="2000" b="0" i="1" smtClean="0">
                              <a:latin typeface="Cambria Math" charset="0"/>
                            </a:rPr>
                            <m:t>𝜃</m:t>
                          </m:r>
                          <m:r>
                            <a:rPr lang="en-US" sz="2000" b="1" i="1" smtClean="0">
                              <a:latin typeface="Cambria Math" charset="0"/>
                            </a:rPr>
                            <m:t>𝒙</m:t>
                          </m:r>
                        </m:e>
                      </m:d>
                      <m:r>
                        <a:rPr lang="en-US" sz="2000" b="0" i="1" smtClean="0">
                          <a:latin typeface="Cambria Math" charset="0"/>
                        </a:rPr>
                        <m:t>+</m:t>
                      </m:r>
                      <m:d>
                        <m:dPr>
                          <m:begChr m:val="‖"/>
                          <m:endChr m:val="‖"/>
                          <m:ctrlPr>
                            <a:rPr lang="en-US" sz="2000" i="1">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charset="0"/>
                                </a:rPr>
                                <m:t>1−</m:t>
                              </m:r>
                              <m:r>
                                <a:rPr lang="en-US" sz="2000" i="1">
                                  <a:latin typeface="Cambria Math" charset="0"/>
                                </a:rPr>
                                <m:t>𝜃</m:t>
                              </m:r>
                            </m:e>
                          </m:d>
                          <m:r>
                            <a:rPr lang="en-US" sz="2000" b="1" i="1" smtClean="0">
                              <a:latin typeface="Cambria Math" charset="0"/>
                            </a:rPr>
                            <m:t>𝒚</m:t>
                          </m:r>
                        </m:e>
                      </m:d>
                    </m:oMath>
                  </m:oMathPara>
                </a14:m>
                <a:br>
                  <a:rPr lang="en-US" sz="2000" dirty="0"/>
                </a:b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5590314" y="4268813"/>
                <a:ext cx="4337598" cy="307841"/>
              </a:xfrm>
              <a:prstGeom prst="rect">
                <a:avLst/>
              </a:prstGeom>
              <a:blipFill rotWithShape="0">
                <a:blip r:embed="rId73"/>
                <a:stretch>
                  <a:fillRect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349836" y="4659823"/>
                <a:ext cx="243694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m:t>
                      </m:r>
                      <m:r>
                        <a:rPr lang="en-US" sz="2000" i="1">
                          <a:latin typeface="Cambria Math" charset="0"/>
                        </a:rPr>
                        <m:t>𝜃</m:t>
                      </m:r>
                      <m:d>
                        <m:dPr>
                          <m:begChr m:val="‖"/>
                          <m:endChr m:val="‖"/>
                          <m:ctrlPr>
                            <a:rPr lang="en-US" sz="2000" i="1">
                              <a:latin typeface="Cambria Math" panose="02040503050406030204" pitchFamily="18" charset="0"/>
                            </a:rPr>
                          </m:ctrlPr>
                        </m:dPr>
                        <m:e>
                          <m:r>
                            <a:rPr lang="en-US" sz="2000" b="1" i="1">
                              <a:latin typeface="Cambria Math" charset="0"/>
                            </a:rPr>
                            <m:t>𝒙</m:t>
                          </m:r>
                        </m:e>
                      </m:d>
                      <m:r>
                        <a:rPr lang="en-US" sz="2000" i="1">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𝜃</m:t>
                          </m:r>
                        </m:e>
                      </m:d>
                      <m:d>
                        <m:dPr>
                          <m:begChr m:val="‖"/>
                          <m:endChr m:val="‖"/>
                          <m:ctrlPr>
                            <a:rPr lang="en-US" sz="2000" i="1">
                              <a:latin typeface="Cambria Math" panose="02040503050406030204" pitchFamily="18" charset="0"/>
                            </a:rPr>
                          </m:ctrlPr>
                        </m:dPr>
                        <m:e>
                          <m:r>
                            <a:rPr lang="en-US" sz="2000" b="1" i="1">
                              <a:latin typeface="Cambria Math" charset="0"/>
                            </a:rPr>
                            <m:t>𝒚</m:t>
                          </m:r>
                        </m:e>
                      </m:d>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349836" y="4659823"/>
                <a:ext cx="2436949" cy="307777"/>
              </a:xfrm>
              <a:prstGeom prst="rect">
                <a:avLst/>
              </a:prstGeom>
              <a:blipFill rotWithShape="0">
                <a:blip r:embed="rId74"/>
                <a:stretch>
                  <a:fillRect l="-752" b="-25490"/>
                </a:stretch>
              </a:blipFill>
            </p:spPr>
            <p:txBody>
              <a:bodyPr/>
              <a:lstStyle/>
              <a:p>
                <a:r>
                  <a:rPr lang="en-US">
                    <a:noFill/>
                  </a:rPr>
                  <a:t> </a:t>
                </a:r>
              </a:p>
            </p:txBody>
          </p:sp>
        </mc:Fallback>
      </mc:AlternateContent>
      <p:sp>
        <p:nvSpPr>
          <p:cNvPr id="9" name="TextBox 8"/>
          <p:cNvSpPr txBox="1"/>
          <p:nvPr/>
        </p:nvSpPr>
        <p:spPr>
          <a:xfrm>
            <a:off x="5666508" y="3778038"/>
            <a:ext cx="4011547" cy="461665"/>
          </a:xfrm>
          <a:prstGeom prst="rect">
            <a:avLst/>
          </a:prstGeom>
          <a:noFill/>
        </p:spPr>
        <p:txBody>
          <a:bodyPr wrap="none" rtlCol="0">
            <a:spAutoFit/>
          </a:bodyPr>
          <a:lstStyle/>
          <a:p>
            <a:r>
              <a:rPr lang="en-US" sz="2400" dirty="0"/>
              <a:t>All norms are </a:t>
            </a:r>
            <a:r>
              <a:rPr lang="en-US" sz="2400"/>
              <a:t>convex functions</a:t>
            </a:r>
          </a:p>
        </p:txBody>
      </p:sp>
    </p:spTree>
    <p:extLst>
      <p:ext uri="{BB962C8B-B14F-4D97-AF65-F5344CB8AC3E}">
        <p14:creationId xmlns:p14="http://schemas.microsoft.com/office/powerpoint/2010/main" val="66076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DB5EEB-CE7D-457B-A782-6A8FA899823E}"/>
              </a:ext>
            </a:extLst>
          </p:cNvPr>
          <p:cNvSpPr>
            <a:spLocks noGrp="1"/>
          </p:cNvSpPr>
          <p:nvPr>
            <p:ph type="dt" sz="half" idx="10"/>
          </p:nvPr>
        </p:nvSpPr>
        <p:spPr/>
        <p:txBody>
          <a:bodyPr/>
          <a:lstStyle/>
          <a:p>
            <a:r>
              <a:rPr lang="en-US"/>
              <a:t>05, 11 Jan, 2021</a:t>
            </a:r>
            <a:endParaRPr lang="en-US" dirty="0"/>
          </a:p>
        </p:txBody>
      </p:sp>
      <p:sp>
        <p:nvSpPr>
          <p:cNvPr id="6" name="object 2">
            <a:extLst>
              <a:ext uri="{FF2B5EF4-FFF2-40B4-BE49-F238E27FC236}">
                <a16:creationId xmlns:a16="http://schemas.microsoft.com/office/drawing/2014/main" id="{3D9436A9-826A-4EA1-B7F5-D3816FF8AFDD}"/>
              </a:ext>
            </a:extLst>
          </p:cNvPr>
          <p:cNvSpPr txBox="1">
            <a:spLocks noGrp="1"/>
          </p:cNvSpPr>
          <p:nvPr>
            <p:ph type="title"/>
          </p:nvPr>
        </p:nvSpPr>
        <p:spPr>
          <a:xfrm>
            <a:off x="178904" y="1277959"/>
            <a:ext cx="11668539" cy="503499"/>
          </a:xfrm>
          <a:prstGeom prst="rect">
            <a:avLst/>
          </a:prstGeom>
        </p:spPr>
        <p:txBody>
          <a:bodyPr vert="horz" wrap="square" lIns="0" tIns="10950" rIns="0" bIns="0" rtlCol="0" anchor="ctr">
            <a:spAutoFit/>
          </a:bodyPr>
          <a:lstStyle/>
          <a:p>
            <a:pPr marL="11527" algn="l">
              <a:lnSpc>
                <a:spcPct val="100000"/>
              </a:lnSpc>
              <a:spcBef>
                <a:spcPts val="86"/>
              </a:spcBef>
            </a:pPr>
            <a:r>
              <a:rPr lang="en-US" sz="3200" dirty="0"/>
              <a:t>Alternative Definition of Convexity for differentiable functions</a:t>
            </a:r>
            <a:endParaRPr sz="3200" dirty="0"/>
          </a:p>
        </p:txBody>
      </p:sp>
      <p:sp>
        <p:nvSpPr>
          <p:cNvPr id="8" name="Content Placeholder 2">
            <a:extLst>
              <a:ext uri="{FF2B5EF4-FFF2-40B4-BE49-F238E27FC236}">
                <a16:creationId xmlns:a16="http://schemas.microsoft.com/office/drawing/2014/main" id="{D7E7FA07-DFE0-4DC3-BDC8-C28E53307E72}"/>
              </a:ext>
            </a:extLst>
          </p:cNvPr>
          <p:cNvSpPr txBox="1">
            <a:spLocks/>
          </p:cNvSpPr>
          <p:nvPr/>
        </p:nvSpPr>
        <p:spPr>
          <a:xfrm>
            <a:off x="77428" y="2148716"/>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D917438-8BD1-4B6F-9A6B-93D4D203CA2F}"/>
                  </a:ext>
                </a:extLst>
              </p:cNvPr>
              <p:cNvSpPr txBox="1">
                <a:spLocks/>
              </p:cNvSpPr>
              <p:nvPr/>
            </p:nvSpPr>
            <p:spPr>
              <a:xfrm>
                <a:off x="178904" y="2148715"/>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endParaRPr lang="en-US" dirty="0"/>
              </a:p>
              <a:p>
                <a:pPr marL="0" indent="0">
                  <a:lnSpc>
                    <a:spcPts val="3000"/>
                  </a:lnSpc>
                  <a:buNone/>
                </a:pPr>
                <a:r>
                  <a:rPr lang="en-US" dirty="0"/>
                  <a:t>Theorem: (first order characterization) Let </a:t>
                </a:r>
                <a14:m>
                  <m:oMath xmlns:m="http://schemas.openxmlformats.org/officeDocument/2006/math">
                    <m:r>
                      <a:rPr lang="en-US" i="1">
                        <a:latin typeface="Cambria Math" charset="0"/>
                        <a:ea typeface="Cambria Math" charset="0"/>
                        <a:cs typeface="Cambria Math" charset="0"/>
                      </a:rPr>
                      <m:t>𝑓</m:t>
                    </m:r>
                    <m:r>
                      <a:rPr lang="en-US">
                        <a:latin typeface="Cambria Math" panose="02040503050406030204" pitchFamily="18" charset="0"/>
                        <a:ea typeface="Cambria Math" charset="0"/>
                        <a:cs typeface="Cambria Math"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ℝ</m:t>
                    </m:r>
                    <m:r>
                      <a:rPr lang="en-US" i="1">
                        <a:latin typeface="Cambria Math" panose="02040503050406030204" pitchFamily="18" charset="0"/>
                        <a:ea typeface="Cambria Math" panose="02040503050406030204" pitchFamily="18" charset="0"/>
                      </a:rPr>
                      <m:t> </m:t>
                    </m:r>
                  </m:oMath>
                </a14:m>
                <a:r>
                  <a:rPr lang="en-US" dirty="0"/>
                  <a:t>be a differentiable function whose </a:t>
                </a:r>
                <a:r>
                  <a:rPr lang="en-US" dirty="0" err="1"/>
                  <a:t>dom</a:t>
                </a:r>
                <a:r>
                  <a:rPr lang="en-US" dirty="0"/>
                  <a:t>(f) is convex</a:t>
                </a:r>
                <a:r>
                  <a:rPr lang="en-US" i="1" dirty="0"/>
                  <a:t>. </a:t>
                </a:r>
                <a:r>
                  <a:rPr lang="en-US" dirty="0"/>
                  <a:t>Then, </a:t>
                </a:r>
                <a:r>
                  <a:rPr lang="en-US" i="1" dirty="0"/>
                  <a:t>f </a:t>
                </a:r>
                <a:r>
                  <a:rPr lang="en-US" dirty="0"/>
                  <a:t>is convex </a:t>
                </a:r>
                <a:r>
                  <a:rPr lang="en-US" i="1" dirty="0"/>
                  <a:t>iff </a:t>
                </a:r>
              </a:p>
              <a:p>
                <a:pPr marL="0" indent="0">
                  <a:lnSpc>
                    <a:spcPts val="3000"/>
                  </a:lnSpc>
                  <a:buNone/>
                </a:pPr>
                <a:endParaRPr lang="en-US" i="1" dirty="0"/>
              </a:p>
              <a:p>
                <a:pPr marL="0" indent="0">
                  <a:lnSpc>
                    <a:spcPts val="3000"/>
                  </a:lnSpc>
                  <a:buNone/>
                </a:pPr>
                <a:r>
                  <a:rPr lang="en-US" b="0" spc="114" dirty="0">
                    <a:solidFill>
                      <a:srgbClr val="231F20"/>
                    </a:solidFill>
                    <a:cs typeface="Times New Roman"/>
                  </a:rPr>
                  <a:t>	</a:t>
                </a:r>
                <a14:m>
                  <m:oMath xmlns:m="http://schemas.openxmlformats.org/officeDocument/2006/math">
                    <m:r>
                      <a:rPr lang="en-US" b="0" i="1" spc="114" dirty="0" smtClean="0">
                        <a:solidFill>
                          <a:srgbClr val="231F20"/>
                        </a:solidFill>
                        <a:latin typeface="Cambria Math" panose="02040503050406030204" pitchFamily="18" charset="0"/>
                        <a:cs typeface="Times New Roman"/>
                      </a:rPr>
                      <m:t>        </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cs typeface="Times New Roman"/>
                          </a:rPr>
                          <m:t>𝒚</m:t>
                        </m:r>
                      </m:e>
                    </m:d>
                    <m:r>
                      <a:rPr lang="mr-IN"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b="0" i="1" spc="114" dirty="0" smtClean="0">
                        <a:solidFill>
                          <a:srgbClr val="231F20"/>
                        </a:solidFill>
                        <a:latin typeface="Cambria Math" panose="02040503050406030204" pitchFamily="18" charset="0"/>
                        <a:ea typeface="Cambria Math" panose="02040503050406030204" pitchFamily="18" charset="0"/>
                        <a:cs typeface="Times New Roman"/>
                      </a:rPr>
                      <m:t>𝑓</m:t>
                    </m:r>
                    <m:d>
                      <m:dPr>
                        <m:ctrlPr>
                          <a:rPr lang="en-US" b="0" i="1" spc="114" dirty="0" smtClean="0">
                            <a:solidFill>
                              <a:srgbClr val="231F20"/>
                            </a:solidFill>
                            <a:latin typeface="Cambria Math" panose="02040503050406030204" pitchFamily="18"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r>
                      <a:rPr lang="mr-IN" i="1" spc="325" dirty="0">
                        <a:solidFill>
                          <a:srgbClr val="231F20"/>
                        </a:solidFill>
                        <a:latin typeface="Cambria Math" charset="0"/>
                        <a:cs typeface="Times New Roman"/>
                      </a:rPr>
                      <m:t>+</m:t>
                    </m:r>
                    <m:d>
                      <m:dPr>
                        <m:begChr m:val="⟨"/>
                        <m:endChr m:val=""/>
                        <m:ctrlPr>
                          <a:rPr lang="mr-IN" i="1" spc="325" dirty="0" smtClean="0">
                            <a:solidFill>
                              <a:srgbClr val="231F20"/>
                            </a:solidFill>
                            <a:latin typeface="Cambria Math" panose="02040503050406030204" pitchFamily="18" charset="0"/>
                          </a:rPr>
                        </m:ctrlPr>
                      </m:dPr>
                      <m:e>
                        <m:r>
                          <a:rPr lang="en-US" b="0" i="0" spc="325" dirty="0" smtClean="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e>
                    </m:d>
                    <m:r>
                      <a:rPr lang="en-US" b="0" i="1" spc="325" dirty="0" smtClean="0">
                        <a:solidFill>
                          <a:srgbClr val="231F20"/>
                        </a:solidFill>
                        <a:latin typeface="Cambria Math" panose="02040503050406030204" pitchFamily="18" charset="0"/>
                      </a:rPr>
                      <m:t>,</m:t>
                    </m:r>
                    <m:d>
                      <m:dPr>
                        <m:begChr m:val=""/>
                        <m:endChr m:val="⟩"/>
                        <m:ctrlPr>
                          <a:rPr lang="mr-IN" i="1" spc="325" dirty="0" smtClean="0">
                            <a:solidFill>
                              <a:srgbClr val="231F20"/>
                            </a:solidFill>
                            <a:latin typeface="Cambria Math" panose="02040503050406030204" pitchFamily="18" charset="0"/>
                          </a:rPr>
                        </m:ctrlPr>
                      </m:dPr>
                      <m:e>
                        <m:r>
                          <a:rPr lang="en-US" b="1" i="1" spc="325" dirty="0" smtClean="0">
                            <a:solidFill>
                              <a:srgbClr val="231F20"/>
                            </a:solidFill>
                            <a:latin typeface="Cambria Math" panose="02040503050406030204" pitchFamily="18" charset="0"/>
                          </a:rPr>
                          <m:t>𝒚</m:t>
                        </m:r>
                        <m:r>
                          <a:rPr lang="en-US" b="0" i="1" spc="325" dirty="0" smtClean="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𝒙</m:t>
                        </m:r>
                      </m:e>
                    </m:d>
                    <m:r>
                      <a:rPr lang="en-US" b="0" i="1" spc="325" dirty="0" smtClean="0">
                        <a:solidFill>
                          <a:srgbClr val="231F20"/>
                        </a:solidFill>
                        <a:latin typeface="Cambria Math" panose="02040503050406030204" pitchFamily="18" charset="0"/>
                      </a:rPr>
                      <m:t>   ∀</m:t>
                    </m:r>
                    <m:r>
                      <a:rPr lang="en-US" b="1" i="1" spc="325" dirty="0" smtClean="0">
                        <a:solidFill>
                          <a:srgbClr val="231F20"/>
                        </a:solidFill>
                        <a:latin typeface="Cambria Math" panose="02040503050406030204" pitchFamily="18" charset="0"/>
                      </a:rPr>
                      <m:t>𝒙</m:t>
                    </m:r>
                    <m:r>
                      <a:rPr lang="en-US" b="0" i="1" spc="325" dirty="0" smtClean="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𝒚</m:t>
                    </m:r>
                    <m:r>
                      <a:rPr lang="en-US" b="1" i="1" spc="325" dirty="0" smtClean="0">
                        <a:solidFill>
                          <a:srgbClr val="231F20"/>
                        </a:solidFill>
                        <a:latin typeface="Cambria Math" panose="02040503050406030204" pitchFamily="18" charset="0"/>
                      </a:rPr>
                      <m:t>∈</m:t>
                    </m:r>
                    <m:r>
                      <a:rPr lang="en-US" b="0" i="1" spc="325" dirty="0" smtClean="0">
                        <a:solidFill>
                          <a:srgbClr val="231F20"/>
                        </a:solidFill>
                        <a:latin typeface="Cambria Math" panose="02040503050406030204" pitchFamily="18" charset="0"/>
                      </a:rPr>
                      <m:t>𝑑𝑜𝑚</m:t>
                    </m:r>
                    <m:d>
                      <m:dPr>
                        <m:ctrlPr>
                          <a:rPr lang="en-US" b="1" i="1" spc="325" dirty="0" smtClean="0">
                            <a:solidFill>
                              <a:srgbClr val="231F20"/>
                            </a:solidFill>
                            <a:latin typeface="Cambria Math" panose="02040503050406030204" pitchFamily="18" charset="0"/>
                          </a:rPr>
                        </m:ctrlPr>
                      </m:dPr>
                      <m:e>
                        <m:r>
                          <a:rPr lang="en-US" b="0" i="1" spc="325" dirty="0" smtClean="0">
                            <a:solidFill>
                              <a:srgbClr val="231F20"/>
                            </a:solidFill>
                            <a:latin typeface="Cambria Math" panose="02040503050406030204" pitchFamily="18" charset="0"/>
                          </a:rPr>
                          <m:t>𝑓</m:t>
                        </m:r>
                      </m:e>
                    </m:d>
                  </m:oMath>
                </a14:m>
                <a:r>
                  <a:rPr lang="en-US" dirty="0"/>
                  <a:t>       …(1)</a:t>
                </a:r>
              </a:p>
              <a:p>
                <a:pPr marL="0" indent="0">
                  <a:lnSpc>
                    <a:spcPts val="3000"/>
                  </a:lnSpc>
                  <a:buNone/>
                </a:pPr>
                <a:endParaRPr lang="en-US" i="1" dirty="0"/>
              </a:p>
            </p:txBody>
          </p:sp>
        </mc:Choice>
        <mc:Fallback xmlns="">
          <p:sp>
            <p:nvSpPr>
              <p:cNvPr id="9" name="Content Placeholder 2">
                <a:extLst>
                  <a:ext uri="{FF2B5EF4-FFF2-40B4-BE49-F238E27FC236}">
                    <a16:creationId xmlns:a16="http://schemas.microsoft.com/office/drawing/2014/main" xmlns:a14="http://schemas.microsoft.com/office/drawing/2010/main" xmlns="" id="{4D917438-8BD1-4B6F-9A6B-93D4D203CA2F}"/>
                  </a:ext>
                </a:extLst>
              </p:cNvPr>
              <p:cNvSpPr txBox="1">
                <a:spLocks noRot="1" noChangeAspect="1" noMove="1" noResize="1" noEditPoints="1" noAdjustHandles="1" noChangeArrowheads="1" noChangeShapeType="1" noTextEdit="1"/>
              </p:cNvSpPr>
              <p:nvPr/>
            </p:nvSpPr>
            <p:spPr>
              <a:xfrm>
                <a:off x="178904" y="2148715"/>
                <a:ext cx="11935668" cy="4655425"/>
              </a:xfrm>
              <a:prstGeom prst="rect">
                <a:avLst/>
              </a:prstGeom>
              <a:blipFill rotWithShape="0">
                <a:blip r:embed="rId2"/>
                <a:stretch>
                  <a:fillRect l="-1021"/>
                </a:stretch>
              </a:blipFill>
            </p:spPr>
            <p:txBody>
              <a:bodyPr/>
              <a:lstStyle/>
              <a:p>
                <a:r>
                  <a:rPr lang="en-US">
                    <a:noFill/>
                  </a:rPr>
                  <a:t> </a:t>
                </a:r>
              </a:p>
            </p:txBody>
          </p:sp>
        </mc:Fallback>
      </mc:AlternateContent>
    </p:spTree>
    <p:extLst>
      <p:ext uri="{BB962C8B-B14F-4D97-AF65-F5344CB8AC3E}">
        <p14:creationId xmlns:p14="http://schemas.microsoft.com/office/powerpoint/2010/main" val="65797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E266BB-9B83-4E2F-B074-1F0AAB1D65CC}"/>
                  </a:ext>
                </a:extLst>
              </p:cNvPr>
              <p:cNvSpPr>
                <a:spLocks noGrp="1"/>
              </p:cNvSpPr>
              <p:nvPr>
                <p:ph type="title"/>
              </p:nvPr>
            </p:nvSpPr>
            <p:spPr/>
            <p:txBody>
              <a:bodyPr>
                <a:normAutofit/>
              </a:bodyPr>
              <a:lstStyle/>
              <a:p>
                <a:r>
                  <a:rPr lang="en-US" sz="3600" dirty="0"/>
                  <a:t>Proof </a:t>
                </a:r>
                <a:r>
                  <a:rPr lang="en-US" sz="3600" i="1" dirty="0"/>
                  <a:t>(part 1): </a:t>
                </a:r>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𝐸𝑞</m:t>
                        </m:r>
                      </m:e>
                      <m:sup>
                        <m:r>
                          <a:rPr lang="en-US" sz="3600" b="0" i="1" smtClean="0">
                            <a:latin typeface="Cambria Math" panose="02040503050406030204" pitchFamily="18" charset="0"/>
                          </a:rPr>
                          <m:t>𝑛</m:t>
                        </m:r>
                      </m:sup>
                    </m:sSup>
                    <m:r>
                      <a:rPr lang="en-US" sz="3600" b="0" i="0" smtClean="0">
                        <a:latin typeface="Cambria Math" panose="02040503050406030204" pitchFamily="18" charset="0"/>
                      </a:rPr>
                      <m:t> </m:t>
                    </m:r>
                    <m:d>
                      <m:dPr>
                        <m:ctrlPr>
                          <a:rPr lang="en-US" sz="3600" b="0" i="1" smtClean="0">
                            <a:latin typeface="Cambria Math" panose="02040503050406030204" pitchFamily="18" charset="0"/>
                          </a:rPr>
                        </m:ctrlPr>
                      </m:dPr>
                      <m:e>
                        <m:r>
                          <a:rPr lang="en-US" sz="3600" b="0" i="0" smtClean="0">
                            <a:latin typeface="Cambria Math" panose="02040503050406030204" pitchFamily="18" charset="0"/>
                          </a:rPr>
                          <m:t>1</m:t>
                        </m:r>
                      </m:e>
                    </m:d>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𝐶𝑜𝑛𝑣𝑒𝑥</m:t>
                    </m:r>
                  </m:oMath>
                </a14:m>
                <a:endParaRPr lang="en-IN" sz="3600" dirty="0"/>
              </a:p>
            </p:txBody>
          </p:sp>
        </mc:Choice>
        <mc:Fallback xmlns="">
          <p:sp>
            <p:nvSpPr>
              <p:cNvPr id="2" name="Title 1">
                <a:extLst>
                  <a:ext uri="{FF2B5EF4-FFF2-40B4-BE49-F238E27FC236}">
                    <a16:creationId xmlns:a16="http://schemas.microsoft.com/office/drawing/2014/main" id="{11E266BB-9B83-4E2F-B074-1F0AAB1D65CC}"/>
                  </a:ext>
                </a:extLst>
              </p:cNvPr>
              <p:cNvSpPr>
                <a:spLocks noGrp="1" noRot="1" noChangeAspect="1" noMove="1" noResize="1" noEditPoints="1" noAdjustHandles="1" noChangeArrowheads="1" noChangeShapeType="1" noTextEdit="1"/>
              </p:cNvSpPr>
              <p:nvPr>
                <p:ph type="title"/>
              </p:nvPr>
            </p:nvSpPr>
            <p:spPr>
              <a:blipFill>
                <a:blip r:embed="rId2"/>
                <a:stretch>
                  <a:fillRect b="-592"/>
                </a:stretch>
              </a:blipFill>
            </p:spPr>
            <p:txBody>
              <a:bodyPr/>
              <a:lstStyle/>
              <a:p>
                <a:r>
                  <a:rPr lang="en-IN">
                    <a:noFill/>
                  </a:rPr>
                  <a:t> </a:t>
                </a:r>
              </a:p>
            </p:txBody>
          </p:sp>
        </mc:Fallback>
      </mc:AlternateContent>
      <p:sp>
        <p:nvSpPr>
          <p:cNvPr id="3" name="Date Placeholder 2">
            <a:extLst>
              <a:ext uri="{FF2B5EF4-FFF2-40B4-BE49-F238E27FC236}">
                <a16:creationId xmlns:a16="http://schemas.microsoft.com/office/drawing/2014/main" id="{127B8C41-AE62-4BDB-8AF4-3D21FEEF603D}"/>
              </a:ext>
            </a:extLst>
          </p:cNvPr>
          <p:cNvSpPr>
            <a:spLocks noGrp="1"/>
          </p:cNvSpPr>
          <p:nvPr>
            <p:ph type="dt" sz="half" idx="10"/>
          </p:nvPr>
        </p:nvSpPr>
        <p:spPr/>
        <p:txBody>
          <a:bodyPr/>
          <a:lstStyle/>
          <a:p>
            <a:r>
              <a:rPr lang="en-US"/>
              <a:t>05, 11 Jan, 2021</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069B6AE-1749-4646-B6F8-E91B6AE3449F}"/>
                  </a:ext>
                </a:extLst>
              </p:cNvPr>
              <p:cNvSpPr txBox="1">
                <a:spLocks/>
              </p:cNvSpPr>
              <p:nvPr/>
            </p:nvSpPr>
            <p:spPr>
              <a:xfrm>
                <a:off x="178904" y="2148715"/>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r>
                  <a:rPr lang="en-US" spc="114" dirty="0">
                    <a:solidFill>
                      <a:srgbClr val="231F20"/>
                    </a:solidFill>
                    <a:cs typeface="Times New Roman"/>
                  </a:rPr>
                  <a:t>Given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e>
                    </m:d>
                    <m:r>
                      <a:rPr lang="en-US" b="0" i="1" smtClean="0">
                        <a:latin typeface="Cambria Math" panose="02040503050406030204" pitchFamily="18" charset="0"/>
                      </a:rPr>
                      <m:t>: </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cs typeface="Times New Roman"/>
                          </a:rPr>
                          <m:t>𝒚</m:t>
                        </m:r>
                      </m:e>
                    </m:d>
                    <m:r>
                      <a:rPr lang="mr-IN"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b="0" i="1" spc="114" dirty="0" smtClean="0">
                        <a:solidFill>
                          <a:srgbClr val="231F20"/>
                        </a:solidFill>
                        <a:latin typeface="Cambria Math" panose="02040503050406030204" pitchFamily="18" charset="0"/>
                        <a:ea typeface="Cambria Math" panose="02040503050406030204" pitchFamily="18" charset="0"/>
                        <a:cs typeface="Times New Roman"/>
                      </a:rPr>
                      <m:t>𝑓</m:t>
                    </m:r>
                    <m:d>
                      <m:dPr>
                        <m:ctrlPr>
                          <a:rPr lang="en-US" b="0" i="1" spc="114" dirty="0" smtClean="0">
                            <a:solidFill>
                              <a:srgbClr val="231F20"/>
                            </a:solidFill>
                            <a:latin typeface="Cambria Math" panose="02040503050406030204" pitchFamily="18"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r>
                      <a:rPr lang="mr-IN" i="1" spc="325" dirty="0">
                        <a:solidFill>
                          <a:srgbClr val="231F20"/>
                        </a:solidFill>
                        <a:latin typeface="Cambria Math" charset="0"/>
                        <a:cs typeface="Times New Roman"/>
                      </a:rPr>
                      <m:t>+</m:t>
                    </m:r>
                    <m:d>
                      <m:dPr>
                        <m:begChr m:val="⟨"/>
                        <m:endChr m:val=""/>
                        <m:ctrlPr>
                          <a:rPr lang="mr-IN" i="1" spc="325" dirty="0" smtClean="0">
                            <a:solidFill>
                              <a:srgbClr val="231F20"/>
                            </a:solidFill>
                            <a:latin typeface="Cambria Math" panose="02040503050406030204" pitchFamily="18" charset="0"/>
                          </a:rPr>
                        </m:ctrlPr>
                      </m:dPr>
                      <m:e>
                        <m:r>
                          <a:rPr lang="en-US" b="0" i="0" spc="325" dirty="0" smtClean="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mr-IN" b="1" i="1" spc="140" dirty="0">
                                <a:solidFill>
                                  <a:srgbClr val="231F20"/>
                                </a:solidFill>
                                <a:latin typeface="Cambria Math" charset="0"/>
                                <a:cs typeface="Times New Roman"/>
                              </a:rPr>
                              <m:t>𝒙</m:t>
                            </m:r>
                          </m:e>
                        </m:d>
                      </m:e>
                    </m:d>
                    <m:r>
                      <a:rPr lang="en-US" b="0" i="1" spc="325" dirty="0" smtClean="0">
                        <a:solidFill>
                          <a:srgbClr val="231F20"/>
                        </a:solidFill>
                        <a:latin typeface="Cambria Math" panose="02040503050406030204" pitchFamily="18" charset="0"/>
                      </a:rPr>
                      <m:t>,</m:t>
                    </m:r>
                    <m:d>
                      <m:dPr>
                        <m:begChr m:val=""/>
                        <m:endChr m:val="⟩"/>
                        <m:ctrlPr>
                          <a:rPr lang="mr-IN" i="1" spc="325" dirty="0" smtClean="0">
                            <a:solidFill>
                              <a:srgbClr val="231F20"/>
                            </a:solidFill>
                            <a:latin typeface="Cambria Math" panose="02040503050406030204" pitchFamily="18" charset="0"/>
                          </a:rPr>
                        </m:ctrlPr>
                      </m:dPr>
                      <m:e>
                        <m:r>
                          <a:rPr lang="en-US" b="1" i="1" spc="325" dirty="0" smtClean="0">
                            <a:solidFill>
                              <a:srgbClr val="231F20"/>
                            </a:solidFill>
                            <a:latin typeface="Cambria Math" panose="02040503050406030204" pitchFamily="18" charset="0"/>
                          </a:rPr>
                          <m:t>𝒚</m:t>
                        </m:r>
                        <m:r>
                          <a:rPr lang="en-US" b="0" i="1" spc="325" dirty="0" smtClean="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𝒙</m:t>
                        </m:r>
                      </m:e>
                    </m:d>
                  </m:oMath>
                </a14:m>
                <a:endParaRPr lang="en-US" spc="325" dirty="0">
                  <a:solidFill>
                    <a:srgbClr val="231F20"/>
                  </a:solidFill>
                </a:endParaRPr>
              </a:p>
              <a:p>
                <a:pPr marL="0" indent="0">
                  <a:lnSpc>
                    <a:spcPts val="3000"/>
                  </a:lnSpc>
                  <a:buNone/>
                </a:pPr>
                <a:endParaRPr lang="en-US" dirty="0"/>
              </a:p>
              <a:p>
                <a:pPr marL="0" indent="0">
                  <a:lnSpc>
                    <a:spcPts val="3000"/>
                  </a:lnSpc>
                  <a:buNone/>
                </a:pPr>
                <a:r>
                  <a:rPr lang="en-US" dirty="0"/>
                  <a:t>Let us consider </a:t>
                </a:r>
                <a14:m>
                  <m:oMath xmlns:m="http://schemas.openxmlformats.org/officeDocument/2006/math">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𝒚</m:t>
                    </m:r>
                    <m:r>
                      <a:rPr lang="en-US" b="1" i="1" spc="325" dirty="0">
                        <a:solidFill>
                          <a:srgbClr val="231F20"/>
                        </a:solidFill>
                        <a:latin typeface="Cambria Math" panose="02040503050406030204" pitchFamily="18" charset="0"/>
                      </a:rPr>
                      <m:t>∈</m:t>
                    </m:r>
                    <m:r>
                      <a:rPr lang="en-US" i="1" spc="325" dirty="0">
                        <a:solidFill>
                          <a:srgbClr val="231F20"/>
                        </a:solidFill>
                        <a:latin typeface="Cambria Math" panose="02040503050406030204" pitchFamily="18" charset="0"/>
                      </a:rPr>
                      <m:t>𝑑𝑜𝑚</m:t>
                    </m:r>
                    <m:d>
                      <m:dPr>
                        <m:ctrlPr>
                          <a:rPr lang="en-US" b="1" i="1" spc="325" dirty="0">
                            <a:solidFill>
                              <a:srgbClr val="231F20"/>
                            </a:solidFill>
                            <a:latin typeface="Cambria Math" panose="02040503050406030204" pitchFamily="18" charset="0"/>
                          </a:rPr>
                        </m:ctrlPr>
                      </m:dPr>
                      <m:e>
                        <m:r>
                          <a:rPr lang="en-US" i="1" spc="325" dirty="0">
                            <a:solidFill>
                              <a:srgbClr val="231F20"/>
                            </a:solidFill>
                            <a:latin typeface="Cambria Math" panose="02040503050406030204" pitchFamily="18" charset="0"/>
                          </a:rPr>
                          <m:t>𝑓</m:t>
                        </m:r>
                      </m:e>
                    </m:d>
                  </m:oMath>
                </a14:m>
                <a:r>
                  <a:rPr lang="en-US" dirty="0"/>
                  <a:t> and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b="0" dirty="0"/>
              </a:p>
              <a:p>
                <a:pPr marL="0" indent="0">
                  <a:lnSpc>
                    <a:spcPts val="3000"/>
                  </a:lnSpc>
                  <a:buNone/>
                </a:pPr>
                <a:r>
                  <a:rPr lang="en-US" dirty="0"/>
                  <a:t>Let </a:t>
                </a:r>
                <a14:m>
                  <m:oMath xmlns:m="http://schemas.openxmlformats.org/officeDocument/2006/math">
                    <m:r>
                      <a:rPr lang="en-US" b="1" i="1" smtClean="0">
                        <a:latin typeface="Cambria Math" panose="02040503050406030204" pitchFamily="18" charset="0"/>
                      </a:rPr>
                      <m:t>𝒛</m:t>
                    </m:r>
                    <m:r>
                      <a:rPr lang="en-US" b="1" i="1" smtClean="0">
                        <a:latin typeface="Cambria Math" panose="02040503050406030204" pitchFamily="18" charset="0"/>
                      </a:rPr>
                      <m:t>=</m:t>
                    </m:r>
                    <m:d>
                      <m:dPr>
                        <m:ctrlPr>
                          <a:rPr lang="en-US" b="1"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𝜃</m:t>
                        </m:r>
                      </m:e>
                    </m:d>
                    <m:r>
                      <a:rPr lang="en-US" b="1" i="1" smtClean="0">
                        <a:latin typeface="Cambria Math" panose="02040503050406030204" pitchFamily="18" charset="0"/>
                      </a:rPr>
                      <m:t>𝒙</m:t>
                    </m:r>
                    <m:r>
                      <a:rPr lang="en-US" b="1" i="1" smtClean="0">
                        <a:latin typeface="Cambria Math" panose="02040503050406030204" pitchFamily="18" charset="0"/>
                      </a:rPr>
                      <m:t>+</m:t>
                    </m:r>
                    <m:r>
                      <a:rPr lang="en-US" b="0" i="1" smtClean="0">
                        <a:latin typeface="Cambria Math" panose="02040503050406030204" pitchFamily="18" charset="0"/>
                      </a:rPr>
                      <m:t>𝜃</m:t>
                    </m:r>
                    <m:r>
                      <a:rPr lang="en-US" b="1" i="1" smtClean="0">
                        <a:latin typeface="Cambria Math" panose="02040503050406030204" pitchFamily="18" charset="0"/>
                      </a:rPr>
                      <m:t>𝒚</m:t>
                    </m:r>
                  </m:oMath>
                </a14:m>
                <a:endParaRPr lang="en-US" b="1" dirty="0"/>
              </a:p>
              <a:p>
                <a:pPr marL="0" indent="0">
                  <a:lnSpc>
                    <a:spcPts val="3000"/>
                  </a:lnSpc>
                  <a:buNone/>
                </a:pPr>
                <a:endParaRPr lang="en-US" dirty="0"/>
              </a:p>
              <a:p>
                <a:pPr marL="0" indent="0">
                  <a:lnSpc>
                    <a:spcPts val="3000"/>
                  </a:lnSpc>
                  <a:buNone/>
                </a:pPr>
                <a:r>
                  <a:rPr lang="en-US" dirty="0"/>
                  <a:t>Now, By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𝑒</m:t>
                        </m:r>
                        <m:r>
                          <a:rPr lang="en-US" i="1">
                            <a:latin typeface="Cambria Math" panose="02040503050406030204" pitchFamily="18" charset="0"/>
                          </a:rPr>
                          <m:t>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e>
                    </m:d>
                    <m:r>
                      <a:rPr lang="en-US" b="0" i="0" smtClean="0">
                        <a:latin typeface="Cambria Math" panose="02040503050406030204" pitchFamily="18" charset="0"/>
                      </a:rPr>
                      <m:t>,</m:t>
                    </m:r>
                  </m:oMath>
                </a14:m>
                <a:r>
                  <a:rPr lang="en-US" dirty="0"/>
                  <a:t> </a:t>
                </a:r>
              </a:p>
              <a:p>
                <a:pPr marL="0" indent="0">
                  <a:lnSpc>
                    <a:spcPts val="3000"/>
                  </a:lnSpc>
                  <a:buNone/>
                </a:pPr>
                <a14:m>
                  <m:oMath xmlns:m="http://schemas.openxmlformats.org/officeDocument/2006/math">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cs typeface="Times New Roman"/>
                          </a:rPr>
                          <m:t>𝒙</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d>
                      <m:dPr>
                        <m:begChr m:val="⟨"/>
                        <m:endChr m:val=""/>
                        <m:ctrlPr>
                          <a:rPr lang="mr-IN" i="1" spc="325" dirty="0">
                            <a:solidFill>
                              <a:srgbClr val="231F20"/>
                            </a:solidFill>
                            <a:latin typeface="Cambria Math" panose="02040503050406030204" pitchFamily="18"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panose="02040503050406030204" pitchFamily="18" charset="0"/>
                          </a:rPr>
                        </m:ctrlPr>
                      </m:dPr>
                      <m:e>
                        <m:r>
                          <a:rPr lang="en-US" b="1" i="1" spc="325" dirty="0" smtClean="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𝒛</m:t>
                        </m:r>
                      </m:e>
                    </m:d>
                    <m:r>
                      <a:rPr lang="en-US" b="0" i="0" spc="325" dirty="0" smtClean="0">
                        <a:solidFill>
                          <a:srgbClr val="231F20"/>
                        </a:solidFill>
                        <a:latin typeface="Cambria Math" panose="02040503050406030204" pitchFamily="18" charset="0"/>
                      </a:rPr>
                      <m:t>                 …(2),</m:t>
                    </m:r>
                  </m:oMath>
                </a14:m>
                <a:r>
                  <a:rPr lang="en-US" b="1" i="1" spc="325" dirty="0">
                    <a:solidFill>
                      <a:srgbClr val="231F20"/>
                    </a:solidFill>
                  </a:rPr>
                  <a:t> </a:t>
                </a:r>
                <a:r>
                  <a:rPr lang="en-US" dirty="0"/>
                  <a:t>taking </a:t>
                </a:r>
                <a14:m>
                  <m:oMath xmlns:m="http://schemas.openxmlformats.org/officeDocument/2006/math">
                    <m:r>
                      <a:rPr lang="en-US" b="1" i="1" spc="325" dirty="0">
                        <a:solidFill>
                          <a:srgbClr val="231F20"/>
                        </a:solidFill>
                        <a:latin typeface="Cambria Math" panose="02040503050406030204" pitchFamily="18" charset="0"/>
                      </a:rPr>
                      <m:t>𝒙</m:t>
                    </m:r>
                    <m:r>
                      <a:rPr lang="en-US" b="0" i="0" spc="325" dirty="0" smtClean="0">
                        <a:solidFill>
                          <a:srgbClr val="231F20"/>
                        </a:solidFill>
                        <a:latin typeface="Cambria Math" panose="02040503050406030204" pitchFamily="18" charset="0"/>
                      </a:rPr>
                      <m:t>,</m:t>
                    </m:r>
                    <m:r>
                      <a:rPr lang="en-US" b="1" i="0" spc="325" dirty="0" smtClean="0">
                        <a:solidFill>
                          <a:srgbClr val="231F20"/>
                        </a:solidFill>
                        <a:latin typeface="Cambria Math" panose="02040503050406030204" pitchFamily="18" charset="0"/>
                      </a:rPr>
                      <m:t>𝐳</m:t>
                    </m:r>
                  </m:oMath>
                </a14:m>
                <a:endParaRPr lang="en-US" b="1" i="0" spc="325" dirty="0">
                  <a:solidFill>
                    <a:srgbClr val="231F20"/>
                  </a:solidFill>
                  <a:latin typeface="Cambria Math" panose="02040503050406030204" pitchFamily="18" charset="0"/>
                </a:endParaRPr>
              </a:p>
              <a:p>
                <a:pPr marL="0" indent="0">
                  <a:lnSpc>
                    <a:spcPts val="3000"/>
                  </a:lnSpc>
                  <a:buNone/>
                </a:pPr>
                <a14:m>
                  <m:oMath xmlns:m="http://schemas.openxmlformats.org/officeDocument/2006/math">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a:solidFill>
                              <a:srgbClr val="231F20"/>
                            </a:solidFill>
                            <a:latin typeface="Cambria Math" panose="02040503050406030204" pitchFamily="18" charset="0"/>
                            <a:cs typeface="Times New Roman"/>
                          </a:rPr>
                          <m:t>𝒚</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d>
                      <m:dPr>
                        <m:begChr m:val="⟨"/>
                        <m:endChr m:val=""/>
                        <m:ctrlPr>
                          <a:rPr lang="mr-IN" i="1" spc="325" dirty="0">
                            <a:solidFill>
                              <a:srgbClr val="231F20"/>
                            </a:solidFill>
                            <a:latin typeface="Cambria Math" panose="02040503050406030204" pitchFamily="18"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smtClean="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panose="02040503050406030204" pitchFamily="18" charset="0"/>
                          </a:rPr>
                        </m:ctrlPr>
                      </m:dPr>
                      <m:e>
                        <m:r>
                          <a:rPr lang="en-US" b="1" i="1" spc="325" dirty="0" smtClean="0">
                            <a:solidFill>
                              <a:srgbClr val="231F20"/>
                            </a:solidFill>
                            <a:latin typeface="Cambria Math" panose="02040503050406030204" pitchFamily="18" charset="0"/>
                          </a:rPr>
                          <m:t>𝒚</m:t>
                        </m:r>
                        <m:r>
                          <a:rPr lang="en-US" i="1" spc="325" dirty="0">
                            <a:solidFill>
                              <a:srgbClr val="231F20"/>
                            </a:solidFill>
                            <a:latin typeface="Cambria Math" panose="02040503050406030204" pitchFamily="18" charset="0"/>
                          </a:rPr>
                          <m:t>−</m:t>
                        </m:r>
                        <m:r>
                          <a:rPr lang="en-US" b="1" i="1" spc="325" dirty="0" smtClean="0">
                            <a:solidFill>
                              <a:srgbClr val="231F20"/>
                            </a:solidFill>
                            <a:latin typeface="Cambria Math" panose="02040503050406030204" pitchFamily="18" charset="0"/>
                          </a:rPr>
                          <m:t>𝒛</m:t>
                        </m:r>
                      </m:e>
                    </m:d>
                    <m:r>
                      <a:rPr lang="en-US" b="1" i="1" spc="325" dirty="0" smtClean="0">
                        <a:solidFill>
                          <a:srgbClr val="231F20"/>
                        </a:solidFill>
                        <a:latin typeface="Cambria Math" panose="02040503050406030204" pitchFamily="18" charset="0"/>
                      </a:rPr>
                      <m:t>                 …</m:t>
                    </m:r>
                    <m:r>
                      <a:rPr lang="en-US" b="0" i="1" spc="325" dirty="0" smtClean="0">
                        <a:solidFill>
                          <a:srgbClr val="231F20"/>
                        </a:solidFill>
                        <a:latin typeface="Cambria Math" panose="02040503050406030204" pitchFamily="18" charset="0"/>
                      </a:rPr>
                      <m:t>(3)</m:t>
                    </m:r>
                  </m:oMath>
                </a14:m>
                <a:r>
                  <a:rPr lang="en-US" i="1" dirty="0"/>
                  <a:t> </a:t>
                </a:r>
                <a14:m>
                  <m:oMath xmlns:m="http://schemas.openxmlformats.org/officeDocument/2006/math">
                    <m:r>
                      <a:rPr lang="en-US" spc="325" dirty="0">
                        <a:solidFill>
                          <a:srgbClr val="231F20"/>
                        </a:solidFill>
                        <a:latin typeface="Cambria Math" panose="02040503050406030204" pitchFamily="18" charset="0"/>
                      </a:rPr>
                      <m:t>,</m:t>
                    </m:r>
                  </m:oMath>
                </a14:m>
                <a:r>
                  <a:rPr lang="en-US" b="1" i="1" spc="325" dirty="0">
                    <a:solidFill>
                      <a:srgbClr val="231F20"/>
                    </a:solidFill>
                  </a:rPr>
                  <a:t> </a:t>
                </a:r>
                <a:r>
                  <a:rPr lang="en-US" dirty="0"/>
                  <a:t>taking </a:t>
                </a:r>
                <a14:m>
                  <m:oMath xmlns:m="http://schemas.openxmlformats.org/officeDocument/2006/math">
                    <m:r>
                      <a:rPr lang="en-US" b="1" i="1" spc="325" dirty="0" smtClean="0">
                        <a:solidFill>
                          <a:srgbClr val="231F20"/>
                        </a:solidFill>
                        <a:latin typeface="Cambria Math" panose="02040503050406030204" pitchFamily="18" charset="0"/>
                      </a:rPr>
                      <m:t>𝒚</m:t>
                    </m:r>
                    <m:r>
                      <a:rPr lang="en-US" spc="325" dirty="0">
                        <a:solidFill>
                          <a:srgbClr val="231F20"/>
                        </a:solidFill>
                        <a:latin typeface="Cambria Math" panose="02040503050406030204" pitchFamily="18" charset="0"/>
                      </a:rPr>
                      <m:t>,</m:t>
                    </m:r>
                    <m:r>
                      <a:rPr lang="en-US" b="1" spc="325" dirty="0">
                        <a:solidFill>
                          <a:srgbClr val="231F20"/>
                        </a:solidFill>
                        <a:latin typeface="Cambria Math" panose="02040503050406030204" pitchFamily="18" charset="0"/>
                      </a:rPr>
                      <m:t>𝐳</m:t>
                    </m:r>
                  </m:oMath>
                </a14:m>
                <a:endParaRPr lang="en-US" b="1" spc="325" dirty="0">
                  <a:solidFill>
                    <a:srgbClr val="231F20"/>
                  </a:solidFill>
                </a:endParaRPr>
              </a:p>
              <a:p>
                <a:pPr marL="0" indent="0">
                  <a:lnSpc>
                    <a:spcPts val="3000"/>
                  </a:lnSpc>
                  <a:buNone/>
                </a:pPr>
                <a:endParaRPr lang="en-US" b="1" spc="325" dirty="0">
                  <a:solidFill>
                    <a:srgbClr val="231F20"/>
                  </a:solidFill>
                </a:endParaRPr>
              </a:p>
              <a:p>
                <a:pPr marL="0" indent="0">
                  <a:lnSpc>
                    <a:spcPts val="3000"/>
                  </a:lnSpc>
                  <a:buNone/>
                </a:pPr>
                <a:endParaRPr lang="en-US" b="1" spc="325" dirty="0">
                  <a:solidFill>
                    <a:srgbClr val="231F20"/>
                  </a:solidFill>
                </a:endParaRPr>
              </a:p>
              <a:p>
                <a:pPr marL="0" indent="0">
                  <a:lnSpc>
                    <a:spcPts val="3000"/>
                  </a:lnSpc>
                  <a:buNone/>
                </a:pPr>
                <a:endParaRPr lang="en-US" i="1" dirty="0"/>
              </a:p>
            </p:txBody>
          </p:sp>
        </mc:Choice>
        <mc:Fallback xmlns="">
          <p:sp>
            <p:nvSpPr>
              <p:cNvPr id="6" name="Content Placeholder 2">
                <a:extLst>
                  <a:ext uri="{FF2B5EF4-FFF2-40B4-BE49-F238E27FC236}">
                    <a16:creationId xmlns:a16="http://schemas.microsoft.com/office/drawing/2014/main" id="{E069B6AE-1749-4646-B6F8-E91B6AE3449F}"/>
                  </a:ext>
                </a:extLst>
              </p:cNvPr>
              <p:cNvSpPr txBox="1">
                <a:spLocks noRot="1" noChangeAspect="1" noMove="1" noResize="1" noEditPoints="1" noAdjustHandles="1" noChangeArrowheads="1" noChangeShapeType="1" noTextEdit="1"/>
              </p:cNvSpPr>
              <p:nvPr/>
            </p:nvSpPr>
            <p:spPr>
              <a:xfrm>
                <a:off x="178904" y="2148715"/>
                <a:ext cx="11935668" cy="4655425"/>
              </a:xfrm>
              <a:prstGeom prst="rect">
                <a:avLst/>
              </a:prstGeom>
              <a:blipFill>
                <a:blip r:embed="rId3"/>
                <a:stretch>
                  <a:fillRect l="-1021" t="-2356"/>
                </a:stretch>
              </a:blipFill>
            </p:spPr>
            <p:txBody>
              <a:bodyPr/>
              <a:lstStyle/>
              <a:p>
                <a:r>
                  <a:rPr lang="en-IN">
                    <a:noFill/>
                  </a:rPr>
                  <a:t> </a:t>
                </a:r>
              </a:p>
            </p:txBody>
          </p:sp>
        </mc:Fallback>
      </mc:AlternateContent>
    </p:spTree>
    <p:extLst>
      <p:ext uri="{BB962C8B-B14F-4D97-AF65-F5344CB8AC3E}">
        <p14:creationId xmlns:p14="http://schemas.microsoft.com/office/powerpoint/2010/main" val="1205115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27B8C41-AE62-4BDB-8AF4-3D21FEEF603D}"/>
              </a:ext>
            </a:extLst>
          </p:cNvPr>
          <p:cNvSpPr>
            <a:spLocks noGrp="1"/>
          </p:cNvSpPr>
          <p:nvPr>
            <p:ph type="dt" sz="half" idx="10"/>
          </p:nvPr>
        </p:nvSpPr>
        <p:spPr/>
        <p:txBody>
          <a:bodyPr/>
          <a:lstStyle/>
          <a:p>
            <a:r>
              <a:rPr lang="en-US"/>
              <a:t>05, 11 Jan, 2021</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069B6AE-1749-4646-B6F8-E91B6AE3449F}"/>
                  </a:ext>
                </a:extLst>
              </p:cNvPr>
              <p:cNvSpPr txBox="1">
                <a:spLocks/>
              </p:cNvSpPr>
              <p:nvPr/>
            </p:nvSpPr>
            <p:spPr>
              <a:xfrm>
                <a:off x="256332" y="1101287"/>
                <a:ext cx="11935668" cy="55380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None/>
                </a:pPr>
                <a:r>
                  <a:rPr lang="en-US" spc="114" dirty="0">
                    <a:solidFill>
                      <a:srgbClr val="231F20"/>
                    </a:solidFill>
                    <a:cs typeface="Times New Roman"/>
                  </a:rPr>
                  <a:t>Multiplying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2</m:t>
                        </m:r>
                      </m:e>
                    </m:d>
                  </m:oMath>
                </a14:m>
                <a:r>
                  <a:rPr lang="en-US" spc="114" dirty="0">
                    <a:solidFill>
                      <a:srgbClr val="231F20"/>
                    </a:solidFill>
                    <a:cs typeface="Times New Roman"/>
                  </a:rPr>
                  <a:t> with </a:t>
                </a:r>
                <a14:m>
                  <m:oMath xmlns:m="http://schemas.openxmlformats.org/officeDocument/2006/math">
                    <m:d>
                      <m:dPr>
                        <m:ctrlPr>
                          <a:rPr lang="en-US" b="1"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𝜃</m:t>
                        </m:r>
                      </m:e>
                    </m:d>
                    <m:r>
                      <a:rPr lang="en-US" b="0" i="0" smtClean="0">
                        <a:latin typeface="Cambria Math" panose="02040503050406030204" pitchFamily="18" charset="0"/>
                      </a:rPr>
                      <m:t>,</m:t>
                    </m:r>
                  </m:oMath>
                </a14:m>
                <a:r>
                  <a:rPr lang="en-US" spc="114" dirty="0">
                    <a:solidFill>
                      <a:srgbClr val="231F20"/>
                    </a:solidFill>
                    <a:cs typeface="Times New Roman"/>
                  </a:rPr>
                  <a:t> we get,</a:t>
                </a:r>
              </a:p>
              <a:p>
                <a:pPr marL="0" indent="0">
                  <a:lnSpc>
                    <a:spcPts val="3000"/>
                  </a:lnSpc>
                  <a:buNone/>
                </a:pPr>
                <a:endParaRPr lang="en-US" b="0" i="1" spc="114" dirty="0">
                  <a:solidFill>
                    <a:srgbClr val="231F20"/>
                  </a:solidFill>
                  <a:latin typeface="Cambria Math" panose="02040503050406030204" pitchFamily="18" charset="0"/>
                  <a:cs typeface="Times New Roman"/>
                </a:endParaRPr>
              </a:p>
              <a:p>
                <a:pPr marL="0" indent="0">
                  <a:lnSpc>
                    <a:spcPts val="3000"/>
                  </a:lnSpc>
                  <a:buNone/>
                </a:pPr>
                <a14:m>
                  <m:oMath xmlns:m="http://schemas.openxmlformats.org/officeDocument/2006/math">
                    <m:r>
                      <a:rPr lang="en-US" b="0" i="1" spc="114" dirty="0" smtClean="0">
                        <a:solidFill>
                          <a:srgbClr val="231F20"/>
                        </a:solidFill>
                        <a:latin typeface="Cambria Math" panose="02040503050406030204" pitchFamily="18" charset="0"/>
                        <a:cs typeface="Times New Roman"/>
                      </a:rPr>
                      <m:t>                    (1−</m:t>
                    </m:r>
                    <m:r>
                      <a:rPr lang="en-US" b="0" i="1" spc="114" dirty="0" smtClean="0">
                        <a:solidFill>
                          <a:srgbClr val="231F20"/>
                        </a:solidFill>
                        <a:latin typeface="Cambria Math" panose="02040503050406030204" pitchFamily="18" charset="0"/>
                        <a:cs typeface="Times New Roman"/>
                      </a:rPr>
                      <m:t>𝜃</m:t>
                    </m:r>
                    <m:r>
                      <a:rPr lang="en-US" b="0" i="1" spc="114" dirty="0" smtClean="0">
                        <a:solidFill>
                          <a:srgbClr val="231F20"/>
                        </a:solidFill>
                        <a:latin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a:solidFill>
                              <a:srgbClr val="231F20"/>
                            </a:solidFill>
                            <a:latin typeface="Cambria Math" panose="02040503050406030204" pitchFamily="18" charset="0"/>
                            <a:cs typeface="Times New Roman"/>
                          </a:rPr>
                          <m:t>𝒙</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m:t>
                    </m:r>
                    <m:d>
                      <m:dPr>
                        <m:begChr m:val="⟨"/>
                        <m:endChr m:val=""/>
                        <m:ctrlPr>
                          <a:rPr lang="mr-IN" i="1" spc="325" dirty="0">
                            <a:solidFill>
                              <a:srgbClr val="231F20"/>
                            </a:solidFill>
                            <a:latin typeface="Cambria Math" panose="02040503050406030204" pitchFamily="18"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panose="02040503050406030204" pitchFamily="18" charset="0"/>
                          </a:rPr>
                        </m:ctrlPr>
                      </m:dPr>
                      <m:e>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oMath>
                </a14:m>
                <a:r>
                  <a:rPr lang="en-US" spc="114" dirty="0">
                    <a:solidFill>
                      <a:srgbClr val="231F20"/>
                    </a:solidFill>
                    <a:cs typeface="Times New Roman"/>
                  </a:rPr>
                  <a:t>   …(4)</a:t>
                </a:r>
              </a:p>
              <a:p>
                <a:pPr marL="0" indent="0">
                  <a:lnSpc>
                    <a:spcPts val="3000"/>
                  </a:lnSpc>
                  <a:buNone/>
                </a:pPr>
                <a:r>
                  <a:rPr lang="en-US" spc="114" dirty="0">
                    <a:solidFill>
                      <a:srgbClr val="231F20"/>
                    </a:solidFill>
                    <a:cs typeface="Times New Roman"/>
                  </a:rPr>
                  <a:t>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a:rPr lang="en-US">
                        <a:latin typeface="Cambria Math" panose="02040503050406030204" pitchFamily="18" charset="0"/>
                      </a:rPr>
                      <m:t> </m:t>
                    </m:r>
                    <m:d>
                      <m:dPr>
                        <m:ctrlPr>
                          <a:rPr lang="en-US" i="1">
                            <a:latin typeface="Cambria Math" panose="02040503050406030204" pitchFamily="18" charset="0"/>
                          </a:rPr>
                        </m:ctrlPr>
                      </m:dPr>
                      <m:e>
                        <m:r>
                          <a:rPr lang="en-US" b="0" i="0" smtClean="0">
                            <a:latin typeface="Cambria Math" panose="02040503050406030204" pitchFamily="18" charset="0"/>
                          </a:rPr>
                          <m:t>3</m:t>
                        </m:r>
                      </m:e>
                    </m:d>
                  </m:oMath>
                </a14:m>
                <a:r>
                  <a:rPr lang="en-US" spc="114" dirty="0">
                    <a:solidFill>
                      <a:srgbClr val="231F20"/>
                    </a:solidFill>
                    <a:cs typeface="Times New Roman"/>
                  </a:rPr>
                  <a:t> with </a:t>
                </a:r>
                <a14:m>
                  <m:oMath xmlns:m="http://schemas.openxmlformats.org/officeDocument/2006/math">
                    <m:r>
                      <a:rPr lang="en-US" b="0" i="1" spc="114" smtClean="0">
                        <a:solidFill>
                          <a:srgbClr val="231F20"/>
                        </a:solidFill>
                        <a:latin typeface="Cambria Math" panose="02040503050406030204" pitchFamily="18" charset="0"/>
                        <a:cs typeface="Times New Roman"/>
                      </a:rPr>
                      <m:t>𝜃</m:t>
                    </m:r>
                  </m:oMath>
                </a14:m>
                <a:endParaRPr lang="en-US" b="0" spc="114" dirty="0">
                  <a:solidFill>
                    <a:srgbClr val="231F20"/>
                  </a:solidFill>
                  <a:cs typeface="Times New Roman"/>
                </a:endParaRPr>
              </a:p>
              <a:p>
                <a:pPr marL="0" indent="0">
                  <a:lnSpc>
                    <a:spcPts val="3000"/>
                  </a:lnSpc>
                  <a:buNone/>
                </a:pPr>
                <a:endParaRPr lang="en-US" i="1" spc="114" dirty="0">
                  <a:solidFill>
                    <a:srgbClr val="231F20"/>
                  </a:solidFill>
                  <a:latin typeface="Cambria Math" panose="02040503050406030204" pitchFamily="18" charset="0"/>
                  <a:cs typeface="Times New Roman"/>
                </a:endParaRPr>
              </a:p>
              <a:p>
                <a:pPr marL="0" indent="0">
                  <a:lnSpc>
                    <a:spcPts val="3000"/>
                  </a:lnSpc>
                  <a:buNone/>
                </a:pPr>
                <a14:m>
                  <m:oMathPara xmlns:m="http://schemas.openxmlformats.org/officeDocument/2006/math">
                    <m:oMathParaPr>
                      <m:jc m:val="centerGroup"/>
                    </m:oMathParaPr>
                    <m:oMath xmlns:m="http://schemas.openxmlformats.org/officeDocument/2006/math">
                      <m:r>
                        <a:rPr lang="en-US" b="0" i="1" spc="114" dirty="0" smtClean="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a:solidFill>
                                <a:srgbClr val="231F20"/>
                              </a:solidFill>
                              <a:latin typeface="Cambria Math" panose="02040503050406030204" pitchFamily="18" charset="0"/>
                              <a:cs typeface="Times New Roman"/>
                            </a:rPr>
                            <m:t>𝒚</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r>
                        <a:rPr lang="en-US" i="1" spc="114" dirty="0">
                          <a:solidFill>
                            <a:srgbClr val="231F20"/>
                          </a:solidFill>
                          <a:latin typeface="Cambria Math" panose="02040503050406030204" pitchFamily="18" charset="0"/>
                          <a:cs typeface="Times New Roman"/>
                        </a:rPr>
                        <m:t>𝜃</m:t>
                      </m:r>
                      <m:d>
                        <m:dPr>
                          <m:begChr m:val="⟨"/>
                          <m:endChr m:val=""/>
                          <m:ctrlPr>
                            <a:rPr lang="mr-IN" i="1" spc="325" dirty="0">
                              <a:solidFill>
                                <a:srgbClr val="231F20"/>
                              </a:solidFill>
                              <a:latin typeface="Cambria Math" panose="02040503050406030204" pitchFamily="18"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panose="02040503050406030204" pitchFamily="18" charset="0"/>
                            </a:rPr>
                          </m:ctrlPr>
                        </m:dPr>
                        <m:e>
                          <m:r>
                            <a:rPr lang="en-US" b="1" i="1" spc="325" dirty="0">
                              <a:solidFill>
                                <a:srgbClr val="231F20"/>
                              </a:solidFill>
                              <a:latin typeface="Cambria Math" panose="02040503050406030204" pitchFamily="18" charset="0"/>
                            </a:rPr>
                            <m:t>𝒚</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r>
                        <a:rPr lang="en-US" b="1" i="1" spc="325" dirty="0">
                          <a:solidFill>
                            <a:srgbClr val="231F20"/>
                          </a:solidFill>
                          <a:latin typeface="Cambria Math" panose="02040503050406030204" pitchFamily="18" charset="0"/>
                        </a:rPr>
                        <m:t>        </m:t>
                      </m:r>
                      <m:r>
                        <a:rPr lang="en-US" b="1" i="1" spc="325" dirty="0" smtClean="0">
                          <a:solidFill>
                            <a:srgbClr val="231F20"/>
                          </a:solidFill>
                          <a:latin typeface="Cambria Math" panose="02040503050406030204" pitchFamily="18" charset="0"/>
                        </a:rPr>
                        <m:t> </m:t>
                      </m:r>
                      <m:r>
                        <a:rPr lang="en-US" b="1" i="1" spc="325" dirty="0">
                          <a:solidFill>
                            <a:srgbClr val="231F20"/>
                          </a:solidFill>
                          <a:latin typeface="Cambria Math" panose="02040503050406030204" pitchFamily="18" charset="0"/>
                        </a:rPr>
                        <m:t>…</m:t>
                      </m:r>
                      <m:r>
                        <a:rPr lang="en-US" i="1" spc="325" dirty="0">
                          <a:solidFill>
                            <a:srgbClr val="231F20"/>
                          </a:solidFill>
                          <a:latin typeface="Cambria Math" panose="02040503050406030204" pitchFamily="18" charset="0"/>
                        </a:rPr>
                        <m:t>(</m:t>
                      </m:r>
                      <m:r>
                        <a:rPr lang="en-US" b="0" i="1" spc="325" dirty="0" smtClean="0">
                          <a:solidFill>
                            <a:srgbClr val="231F20"/>
                          </a:solidFill>
                          <a:latin typeface="Cambria Math" panose="02040503050406030204" pitchFamily="18" charset="0"/>
                        </a:rPr>
                        <m:t>5</m:t>
                      </m:r>
                      <m:r>
                        <a:rPr lang="en-US" i="1" spc="325" dirty="0">
                          <a:solidFill>
                            <a:srgbClr val="231F20"/>
                          </a:solidFill>
                          <a:latin typeface="Cambria Math" panose="02040503050406030204" pitchFamily="18" charset="0"/>
                        </a:rPr>
                        <m:t>)</m:t>
                      </m:r>
                    </m:oMath>
                  </m:oMathPara>
                </a14:m>
                <a:endParaRPr lang="en-US" dirty="0"/>
              </a:p>
              <a:p>
                <a:pPr marL="0" indent="0">
                  <a:lnSpc>
                    <a:spcPts val="3000"/>
                  </a:lnSpc>
                  <a:buNone/>
                </a:pPr>
                <a:endParaRPr lang="en-US" b="1" spc="325" dirty="0">
                  <a:solidFill>
                    <a:srgbClr val="231F20"/>
                  </a:solidFill>
                </a:endParaRPr>
              </a:p>
              <a:p>
                <a:pPr marL="0" indent="0">
                  <a:lnSpc>
                    <a:spcPts val="3000"/>
                  </a:lnSpc>
                  <a:buNone/>
                </a:pPr>
                <a:r>
                  <a:rPr lang="en-US" spc="114" dirty="0">
                    <a:solidFill>
                      <a:srgbClr val="231F20"/>
                    </a:solidFill>
                    <a:cs typeface="Times New Roman"/>
                  </a:rPr>
                  <a:t>Now combining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𝐸𝑞</m:t>
                        </m:r>
                      </m:e>
                      <m:sup>
                        <m:r>
                          <a:rPr lang="en-US" i="1">
                            <a:latin typeface="Cambria Math" panose="02040503050406030204" pitchFamily="18" charset="0"/>
                          </a:rPr>
                          <m:t>𝑛</m:t>
                        </m:r>
                      </m:sup>
                    </m:sSup>
                    <m:r>
                      <m:rPr>
                        <m:sty m:val="p"/>
                      </m:rPr>
                      <a:rPr lang="en-US" b="0" i="0" smtClean="0">
                        <a:latin typeface="Cambria Math" panose="02040503050406030204" pitchFamily="18" charset="0"/>
                      </a:rPr>
                      <m:t>s</m:t>
                    </m:r>
                    <m:r>
                      <a:rPr lang="en-US" b="0" i="0" smtClean="0">
                        <a:latin typeface="Cambria Math" panose="02040503050406030204" pitchFamily="18" charset="0"/>
                      </a:rPr>
                      <m:t> </m:t>
                    </m:r>
                    <m:d>
                      <m:dPr>
                        <m:ctrlPr>
                          <a:rPr lang="en-US" i="1">
                            <a:latin typeface="Cambria Math" panose="02040503050406030204" pitchFamily="18" charset="0"/>
                          </a:rPr>
                        </m:ctrlPr>
                      </m:dPr>
                      <m:e>
                        <m:r>
                          <a:rPr lang="en-US" b="0" i="0" smtClean="0">
                            <a:latin typeface="Cambria Math" panose="02040503050406030204" pitchFamily="18" charset="0"/>
                          </a:rPr>
                          <m:t>4</m:t>
                        </m:r>
                      </m:e>
                    </m:d>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(5)</m:t>
                    </m:r>
                  </m:oMath>
                </a14:m>
                <a:r>
                  <a:rPr lang="en-US" spc="114" dirty="0">
                    <a:solidFill>
                      <a:srgbClr val="231F20"/>
                    </a:solidFill>
                    <a:cs typeface="Times New Roman"/>
                  </a:rPr>
                  <a:t>, we have,</a:t>
                </a:r>
              </a:p>
              <a:p>
                <a:pPr marL="0" indent="0">
                  <a:lnSpc>
                    <a:spcPts val="3000"/>
                  </a:lnSpc>
                  <a:buNone/>
                </a:pPr>
                <a:endParaRPr lang="en-US" spc="114" dirty="0">
                  <a:solidFill>
                    <a:srgbClr val="231F20"/>
                  </a:solidFill>
                  <a:cs typeface="Times New Roman"/>
                </a:endParaRPr>
              </a:p>
              <a:p>
                <a:pPr marL="0" indent="0">
                  <a:lnSpc>
                    <a:spcPts val="3000"/>
                  </a:lnSpc>
                  <a:buNone/>
                </a:pPr>
                <a14:m>
                  <m:oMath xmlns:m="http://schemas.openxmlformats.org/officeDocument/2006/math">
                    <m:d>
                      <m:dPr>
                        <m:ctrlPr>
                          <a:rPr lang="en-US" i="1" spc="114" dirty="0">
                            <a:solidFill>
                              <a:srgbClr val="231F20"/>
                            </a:solidFill>
                            <a:latin typeface="Cambria Math" panose="02040503050406030204" pitchFamily="18" charset="0"/>
                            <a:cs typeface="Times New Roman"/>
                          </a:rPr>
                        </m:ctrlPr>
                      </m:dPr>
                      <m:e>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e>
                    </m:d>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a:solidFill>
                              <a:srgbClr val="231F20"/>
                            </a:solidFill>
                            <a:latin typeface="Cambria Math" panose="02040503050406030204" pitchFamily="18" charset="0"/>
                            <a:cs typeface="Times New Roman"/>
                          </a:rPr>
                          <m:t>𝒙</m:t>
                        </m:r>
                      </m:e>
                    </m:d>
                    <m:r>
                      <a:rPr lang="en-US" b="1" i="1" spc="114" dirty="0" smtClean="0">
                        <a:solidFill>
                          <a:srgbClr val="231F20"/>
                        </a:solidFill>
                        <a:latin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cs typeface="Times New Roman"/>
                      </a:rPr>
                      <m:t>𝑓</m:t>
                    </m:r>
                    <m:d>
                      <m:dPr>
                        <m:ctrlPr>
                          <a:rPr lang="mr-IN" i="1" spc="114" dirty="0">
                            <a:solidFill>
                              <a:srgbClr val="231F20"/>
                            </a:solidFill>
                            <a:latin typeface="Cambria Math" panose="02040503050406030204" pitchFamily="18" charset="0"/>
                            <a:cs typeface="Times New Roman"/>
                          </a:rPr>
                        </m:ctrlPr>
                      </m:dPr>
                      <m:e>
                        <m:r>
                          <a:rPr lang="en-US" b="1" i="1" spc="114" dirty="0">
                            <a:solidFill>
                              <a:srgbClr val="231F20"/>
                            </a:solidFill>
                            <a:latin typeface="Cambria Math" panose="02040503050406030204" pitchFamily="18" charset="0"/>
                            <a:cs typeface="Times New Roman"/>
                          </a:rPr>
                          <m:t>𝒚</m:t>
                        </m:r>
                      </m:e>
                    </m:d>
                    <m:r>
                      <a:rPr lang="mr-IN" i="1" spc="114" dirty="0">
                        <a:solidFill>
                          <a:srgbClr val="231F20"/>
                        </a:solidFill>
                        <a:latin typeface="Cambria Math" panose="02040503050406030204" pitchFamily="18" charset="0"/>
                        <a:ea typeface="Cambria Math" panose="02040503050406030204" pitchFamily="18" charset="0"/>
                        <a:cs typeface="Times New Roman"/>
                      </a:rPr>
                      <m:t>≥</m:t>
                    </m:r>
                    <m:d>
                      <m:dPr>
                        <m:ctrlPr>
                          <a:rPr lang="en-US" i="1" spc="114" dirty="0">
                            <a:solidFill>
                              <a:srgbClr val="231F20"/>
                            </a:solidFill>
                            <a:latin typeface="Cambria Math" panose="02040503050406030204" pitchFamily="18" charset="0"/>
                            <a:cs typeface="Times New Roman"/>
                          </a:rPr>
                        </m:ctrlPr>
                      </m:dPr>
                      <m:e>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e>
                    </m:d>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en-US" b="1"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i="1" spc="114" dirty="0">
                        <a:solidFill>
                          <a:srgbClr val="231F20"/>
                        </a:solidFill>
                        <a:latin typeface="Cambria Math" panose="02040503050406030204" pitchFamily="18" charset="0"/>
                        <a:cs typeface="Times New Roman"/>
                      </a:rPr>
                      <m:t>𝜃</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i="1" spc="325" dirty="0">
                        <a:solidFill>
                          <a:srgbClr val="231F20"/>
                        </a:solidFill>
                        <a:latin typeface="Cambria Math" charset="0"/>
                        <a:cs typeface="Times New Roman"/>
                      </a:rPr>
                      <m:t>+</m:t>
                    </m:r>
                    <m:d>
                      <m:dPr>
                        <m:ctrlPr>
                          <a:rPr lang="en-US" b="1" i="1" spc="114" dirty="0">
                            <a:solidFill>
                              <a:srgbClr val="231F20"/>
                            </a:solidFill>
                            <a:latin typeface="Cambria Math" panose="02040503050406030204" pitchFamily="18" charset="0"/>
                            <a:ea typeface="Cambria Math" panose="02040503050406030204" pitchFamily="18" charset="0"/>
                            <a:cs typeface="Times New Roman"/>
                          </a:rPr>
                        </m:ctrlPr>
                      </m:dPr>
                      <m:e>
                        <m:r>
                          <a:rPr lang="en-US" i="1" spc="114" dirty="0">
                            <a:solidFill>
                              <a:srgbClr val="231F20"/>
                            </a:solidFill>
                            <a:latin typeface="Cambria Math" panose="02040503050406030204" pitchFamily="18" charset="0"/>
                            <a:cs typeface="Times New Roman"/>
                          </a:rPr>
                          <m:t>1−</m:t>
                        </m:r>
                        <m:r>
                          <a:rPr lang="en-US" i="1" spc="114" dirty="0">
                            <a:solidFill>
                              <a:srgbClr val="231F20"/>
                            </a:solidFill>
                            <a:latin typeface="Cambria Math" panose="02040503050406030204" pitchFamily="18" charset="0"/>
                            <a:cs typeface="Times New Roman"/>
                          </a:rPr>
                          <m:t>𝜃</m:t>
                        </m:r>
                      </m:e>
                    </m:d>
                    <m:d>
                      <m:dPr>
                        <m:begChr m:val="⟨"/>
                        <m:endChr m:val=""/>
                        <m:ctrlPr>
                          <a:rPr lang="mr-IN" i="1" spc="325" dirty="0">
                            <a:solidFill>
                              <a:srgbClr val="231F20"/>
                            </a:solidFill>
                            <a:latin typeface="Cambria Math" panose="02040503050406030204" pitchFamily="18"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panose="02040503050406030204" pitchFamily="18" charset="0"/>
                          </a:rPr>
                        </m:ctrlPr>
                      </m:dPr>
                      <m:e>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oMath>
                </a14:m>
                <a:r>
                  <a:rPr lang="mr-IN" spc="325" dirty="0">
                    <a:solidFill>
                      <a:srgbClr val="231F20"/>
                    </a:solidFill>
                    <a:cs typeface="Times New Roman"/>
                  </a:rPr>
                  <a:t> </a:t>
                </a:r>
                <a:r>
                  <a:rPr lang="en-US" spc="325" dirty="0">
                    <a:solidFill>
                      <a:srgbClr val="231F20"/>
                    </a:solidFill>
                    <a:cs typeface="Times New Roman"/>
                  </a:rPr>
                  <a:t>									</a:t>
                </a:r>
                <a14:m>
                  <m:oMath xmlns:m="http://schemas.openxmlformats.org/officeDocument/2006/math">
                    <m:r>
                      <a:rPr lang="mr-IN" i="1" spc="325" dirty="0">
                        <a:solidFill>
                          <a:srgbClr val="231F20"/>
                        </a:solidFill>
                        <a:latin typeface="Cambria Math" charset="0"/>
                        <a:cs typeface="Times New Roman"/>
                      </a:rPr>
                      <m:t>+</m:t>
                    </m:r>
                    <m:r>
                      <a:rPr lang="en-US" i="1" spc="114" dirty="0">
                        <a:solidFill>
                          <a:srgbClr val="231F20"/>
                        </a:solidFill>
                        <a:latin typeface="Cambria Math" panose="02040503050406030204" pitchFamily="18" charset="0"/>
                        <a:cs typeface="Times New Roman"/>
                      </a:rPr>
                      <m:t>𝜃</m:t>
                    </m:r>
                    <m:d>
                      <m:dPr>
                        <m:begChr m:val="⟨"/>
                        <m:endChr m:val=""/>
                        <m:ctrlPr>
                          <a:rPr lang="mr-IN" i="1" spc="325" dirty="0">
                            <a:solidFill>
                              <a:srgbClr val="231F20"/>
                            </a:solidFill>
                            <a:latin typeface="Cambria Math" panose="02040503050406030204" pitchFamily="18" charset="0"/>
                          </a:rPr>
                        </m:ctrlPr>
                      </m:dPr>
                      <m:e>
                        <m:r>
                          <a:rPr lang="en-US" spc="325" dirty="0">
                            <a:solidFill>
                              <a:srgbClr val="231F20"/>
                            </a:solidFill>
                            <a:latin typeface="Cambria Math" panose="02040503050406030204" pitchFamily="18" charset="0"/>
                          </a:rPr>
                          <m:t>𝛻</m:t>
                        </m:r>
                        <m:r>
                          <a:rPr lang="en-US"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i="1" spc="114" dirty="0">
                                <a:solidFill>
                                  <a:srgbClr val="231F20"/>
                                </a:solidFill>
                                <a:latin typeface="Cambria Math" panose="02040503050406030204" pitchFamily="18" charset="0"/>
                                <a:ea typeface="Cambria Math" panose="02040503050406030204" pitchFamily="18" charset="0"/>
                                <a:cs typeface="Times New Roman"/>
                              </a:rPr>
                            </m:ctrlPr>
                          </m:dPr>
                          <m:e>
                            <m:r>
                              <a:rPr lang="en-US"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i="1" spc="325" dirty="0">
                        <a:solidFill>
                          <a:srgbClr val="231F20"/>
                        </a:solidFill>
                        <a:latin typeface="Cambria Math" panose="02040503050406030204" pitchFamily="18" charset="0"/>
                      </a:rPr>
                      <m:t>,</m:t>
                    </m:r>
                    <m:d>
                      <m:dPr>
                        <m:begChr m:val=""/>
                        <m:endChr m:val="⟩"/>
                        <m:ctrlPr>
                          <a:rPr lang="mr-IN" i="1" spc="325" dirty="0">
                            <a:solidFill>
                              <a:srgbClr val="231F20"/>
                            </a:solidFill>
                            <a:latin typeface="Cambria Math" panose="02040503050406030204" pitchFamily="18" charset="0"/>
                          </a:rPr>
                        </m:ctrlPr>
                      </m:dPr>
                      <m:e>
                        <m:r>
                          <a:rPr lang="en-US" b="1" i="1" spc="325" dirty="0">
                            <a:solidFill>
                              <a:srgbClr val="231F20"/>
                            </a:solidFill>
                            <a:latin typeface="Cambria Math" panose="02040503050406030204" pitchFamily="18" charset="0"/>
                          </a:rPr>
                          <m:t>𝒚</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𝒛</m:t>
                        </m:r>
                      </m:e>
                    </m:d>
                  </m:oMath>
                </a14:m>
                <a:endParaRPr lang="en-US" spc="114" dirty="0">
                  <a:solidFill>
                    <a:srgbClr val="231F20"/>
                  </a:solidFill>
                  <a:cs typeface="Times New Roman"/>
                </a:endParaRPr>
              </a:p>
              <a:p>
                <a:pPr marL="0" indent="0">
                  <a:lnSpc>
                    <a:spcPts val="3000"/>
                  </a:lnSpc>
                  <a:buNone/>
                </a:pPr>
                <a:r>
                  <a:rPr lang="en-US" spc="114" dirty="0">
                    <a:solidFill>
                      <a:srgbClr val="231F20"/>
                    </a:solidFill>
                    <a:cs typeface="Times New Roman"/>
                  </a:rPr>
                  <a:t> </a:t>
                </a:r>
                <a:endParaRPr lang="en-US" i="1" dirty="0"/>
              </a:p>
            </p:txBody>
          </p:sp>
        </mc:Choice>
        <mc:Fallback xmlns="">
          <p:sp>
            <p:nvSpPr>
              <p:cNvPr id="6" name="Content Placeholder 2">
                <a:extLst>
                  <a:ext uri="{FF2B5EF4-FFF2-40B4-BE49-F238E27FC236}">
                    <a16:creationId xmlns:a16="http://schemas.microsoft.com/office/drawing/2014/main" id="{E069B6AE-1749-4646-B6F8-E91B6AE3449F}"/>
                  </a:ext>
                </a:extLst>
              </p:cNvPr>
              <p:cNvSpPr txBox="1">
                <a:spLocks noRot="1" noChangeAspect="1" noMove="1" noResize="1" noEditPoints="1" noAdjustHandles="1" noChangeArrowheads="1" noChangeShapeType="1" noTextEdit="1"/>
              </p:cNvSpPr>
              <p:nvPr/>
            </p:nvSpPr>
            <p:spPr>
              <a:xfrm>
                <a:off x="256332" y="1101287"/>
                <a:ext cx="11935668" cy="5538052"/>
              </a:xfrm>
              <a:prstGeom prst="rect">
                <a:avLst/>
              </a:prstGeom>
              <a:blipFill>
                <a:blip r:embed="rId2"/>
                <a:stretch>
                  <a:fillRect l="-1021" t="-2093"/>
                </a:stretch>
              </a:blipFill>
            </p:spPr>
            <p:txBody>
              <a:bodyPr/>
              <a:lstStyle/>
              <a:p>
                <a:r>
                  <a:rPr lang="en-IN">
                    <a:noFill/>
                  </a:rPr>
                  <a:t> </a:t>
                </a:r>
              </a:p>
            </p:txBody>
          </p:sp>
        </mc:Fallback>
      </mc:AlternateContent>
    </p:spTree>
    <p:extLst>
      <p:ext uri="{BB962C8B-B14F-4D97-AF65-F5344CB8AC3E}">
        <p14:creationId xmlns:p14="http://schemas.microsoft.com/office/powerpoint/2010/main" val="145020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43339" y="2341943"/>
                <a:ext cx="11427616" cy="800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spc="114" dirty="0" smtClean="0">
                          <a:solidFill>
                            <a:srgbClr val="231F20"/>
                          </a:solidFill>
                          <a:latin typeface="Cambria Math" charset="0"/>
                          <a:ea typeface="Cambria Math" charset="0"/>
                          <a:cs typeface="Cambria Math" charset="0"/>
                        </a:rPr>
                        <m:t>⇒</m:t>
                      </m:r>
                      <m:d>
                        <m:dPr>
                          <m:ctrlPr>
                            <a:rPr lang="en-US" sz="2600" i="1" spc="114" dirty="0">
                              <a:solidFill>
                                <a:srgbClr val="231F20"/>
                              </a:solidFill>
                              <a:latin typeface="Cambria Math" panose="02040503050406030204" pitchFamily="18" charset="0"/>
                              <a:ea typeface="Cambria Math" charset="0"/>
                              <a:cs typeface="Cambria Math" charset="0"/>
                            </a:rPr>
                          </m:ctrlPr>
                        </m:dPr>
                        <m:e>
                          <m:r>
                            <a:rPr lang="en-US" sz="2600" i="1" spc="114" dirty="0">
                              <a:solidFill>
                                <a:srgbClr val="231F20"/>
                              </a:solidFill>
                              <a:latin typeface="Cambria Math" charset="0"/>
                              <a:ea typeface="Cambria Math" charset="0"/>
                              <a:cs typeface="Cambria Math" charset="0"/>
                            </a:rPr>
                            <m:t>1−</m:t>
                          </m:r>
                          <m:r>
                            <a:rPr lang="en-US" sz="2600" i="1" spc="114" dirty="0">
                              <a:solidFill>
                                <a:srgbClr val="231F20"/>
                              </a:solidFill>
                              <a:latin typeface="Cambria Math" charset="0"/>
                              <a:ea typeface="Cambria Math" charset="0"/>
                              <a:cs typeface="Cambria Math" charset="0"/>
                            </a:rPr>
                            <m:t>𝜃</m:t>
                          </m:r>
                        </m:e>
                      </m:d>
                      <m:r>
                        <a:rPr lang="en-US" sz="2600" i="1" spc="114" dirty="0">
                          <a:solidFill>
                            <a:srgbClr val="231F20"/>
                          </a:solidFill>
                          <a:latin typeface="Cambria Math" charset="0"/>
                          <a:ea typeface="Cambria Math" charset="0"/>
                          <a:cs typeface="Cambria Math" charset="0"/>
                        </a:rPr>
                        <m:t>𝑓</m:t>
                      </m:r>
                      <m:d>
                        <m:dPr>
                          <m:ctrlPr>
                            <a:rPr lang="mr-IN" sz="2600" i="1" spc="114" dirty="0">
                              <a:solidFill>
                                <a:srgbClr val="231F20"/>
                              </a:solidFill>
                              <a:latin typeface="Cambria Math" panose="02040503050406030204" pitchFamily="18"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𝒙</m:t>
                          </m:r>
                        </m:e>
                      </m:d>
                      <m:r>
                        <a:rPr lang="en-US" sz="2600" b="1"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𝜃</m:t>
                      </m:r>
                      <m:r>
                        <a:rPr lang="en-US" sz="2600" i="1" spc="114" dirty="0">
                          <a:solidFill>
                            <a:srgbClr val="231F20"/>
                          </a:solidFill>
                          <a:latin typeface="Cambria Math" charset="0"/>
                          <a:ea typeface="Cambria Math" charset="0"/>
                          <a:cs typeface="Cambria Math" charset="0"/>
                        </a:rPr>
                        <m:t>𝑓</m:t>
                      </m:r>
                      <m:d>
                        <m:dPr>
                          <m:ctrlPr>
                            <a:rPr lang="mr-IN" sz="2600" i="1" spc="114" dirty="0">
                              <a:solidFill>
                                <a:srgbClr val="231F20"/>
                              </a:solidFill>
                              <a:latin typeface="Cambria Math" panose="02040503050406030204" pitchFamily="18"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𝒚</m:t>
                          </m:r>
                        </m:e>
                      </m:d>
                      <m:r>
                        <a:rPr lang="mr-IN" sz="2600"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panose="02040503050406030204" pitchFamily="18"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r>
                        <a:rPr lang="en-US" sz="2600" b="1"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𝜃</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panose="02040503050406030204" pitchFamily="18"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r>
                        <a:rPr lang="en-US" sz="2600" b="1" i="1" spc="114"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𝜃</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panose="02040503050406030204" pitchFamily="18"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r>
                        <a:rPr lang="mr-IN" sz="2600" i="1" spc="325" dirty="0">
                          <a:solidFill>
                            <a:srgbClr val="231F20"/>
                          </a:solidFill>
                          <a:latin typeface="Cambria Math" charset="0"/>
                          <a:ea typeface="Cambria Math" charset="0"/>
                          <a:cs typeface="Cambria Math" charset="0"/>
                        </a:rPr>
                        <m:t>+</m:t>
                      </m:r>
                      <m:d>
                        <m:dPr>
                          <m:begChr m:val="⟨"/>
                          <m:endChr m:val=""/>
                          <m:ctrlPr>
                            <a:rPr lang="mr-IN" sz="2600" i="1" spc="325" dirty="0">
                              <a:solidFill>
                                <a:srgbClr val="231F20"/>
                              </a:solidFill>
                              <a:latin typeface="Cambria Math" panose="02040503050406030204" pitchFamily="18" charset="0"/>
                              <a:ea typeface="Cambria Math" charset="0"/>
                              <a:cs typeface="Cambria Math" charset="0"/>
                            </a:rPr>
                          </m:ctrlPr>
                        </m:dPr>
                        <m:e>
                          <m:r>
                            <a:rPr lang="en-US" sz="2600" spc="325" dirty="0">
                              <a:solidFill>
                                <a:srgbClr val="231F20"/>
                              </a:solidFill>
                              <a:latin typeface="Cambria Math" charset="0"/>
                              <a:ea typeface="Cambria Math" charset="0"/>
                              <a:cs typeface="Cambria Math" charset="0"/>
                            </a:rPr>
                            <m:t>𝛻</m:t>
                          </m:r>
                          <m:r>
                            <a:rPr lang="en-US" sz="2600" i="1" spc="114" dirty="0">
                              <a:solidFill>
                                <a:srgbClr val="231F20"/>
                              </a:solidFill>
                              <a:latin typeface="Cambria Math" charset="0"/>
                              <a:ea typeface="Cambria Math" charset="0"/>
                              <a:cs typeface="Cambria Math" charset="0"/>
                            </a:rPr>
                            <m:t>𝑓</m:t>
                          </m:r>
                          <m:d>
                            <m:dPr>
                              <m:ctrlPr>
                                <a:rPr lang="en-US" sz="2600" i="1" spc="114" dirty="0">
                                  <a:solidFill>
                                    <a:srgbClr val="231F20"/>
                                  </a:solidFill>
                                  <a:latin typeface="Cambria Math" panose="02040503050406030204" pitchFamily="18" charset="0"/>
                                  <a:ea typeface="Cambria Math" charset="0"/>
                                  <a:cs typeface="Cambria Math" charset="0"/>
                                </a:rPr>
                              </m:ctrlPr>
                            </m:dPr>
                            <m:e>
                              <m:r>
                                <a:rPr lang="en-US" sz="2600" b="1" i="1" spc="114" dirty="0">
                                  <a:solidFill>
                                    <a:srgbClr val="231F20"/>
                                  </a:solidFill>
                                  <a:latin typeface="Cambria Math" charset="0"/>
                                  <a:ea typeface="Cambria Math" charset="0"/>
                                  <a:cs typeface="Cambria Math" charset="0"/>
                                </a:rPr>
                                <m:t>𝒛</m:t>
                              </m:r>
                            </m:e>
                          </m:d>
                        </m:e>
                      </m:d>
                      <m:r>
                        <a:rPr lang="en-US" sz="2600" i="1" spc="325" dirty="0">
                          <a:solidFill>
                            <a:srgbClr val="231F20"/>
                          </a:solidFill>
                          <a:latin typeface="Cambria Math" charset="0"/>
                          <a:ea typeface="Cambria Math" charset="0"/>
                          <a:cs typeface="Cambria Math" charset="0"/>
                        </a:rPr>
                        <m:t>,</m:t>
                      </m:r>
                      <m:d>
                        <m:dPr>
                          <m:begChr m:val=""/>
                          <m:endChr m:val="⟩"/>
                          <m:ctrlPr>
                            <a:rPr lang="mr-IN" sz="2600" i="1" spc="325" dirty="0">
                              <a:solidFill>
                                <a:srgbClr val="231F20"/>
                              </a:solidFill>
                              <a:latin typeface="Cambria Math" panose="02040503050406030204" pitchFamily="18" charset="0"/>
                              <a:ea typeface="Cambria Math" charset="0"/>
                              <a:cs typeface="Cambria Math" charset="0"/>
                            </a:rPr>
                          </m:ctrlPr>
                        </m:dPr>
                        <m:e>
                          <m:d>
                            <m:dPr>
                              <m:ctrlPr>
                                <a:rPr lang="en-US" sz="2600" b="1" i="1" spc="325" dirty="0">
                                  <a:solidFill>
                                    <a:srgbClr val="231F20"/>
                                  </a:solidFill>
                                  <a:latin typeface="Cambria Math" panose="02040503050406030204" pitchFamily="18" charset="0"/>
                                  <a:ea typeface="Cambria Math" charset="0"/>
                                  <a:cs typeface="Cambria Math" charset="0"/>
                                </a:rPr>
                              </m:ctrlPr>
                            </m:dPr>
                            <m:e>
                              <m:r>
                                <a:rPr lang="en-US" sz="2600" b="0" i="1" spc="325" dirty="0">
                                  <a:solidFill>
                                    <a:srgbClr val="231F20"/>
                                  </a:solidFill>
                                  <a:latin typeface="Cambria Math" charset="0"/>
                                  <a:ea typeface="Cambria Math" charset="0"/>
                                  <a:cs typeface="Cambria Math" charset="0"/>
                                </a:rPr>
                                <m:t>1−</m:t>
                              </m:r>
                              <m:r>
                                <a:rPr lang="en-US" sz="2600" b="0" i="1" spc="325" dirty="0">
                                  <a:solidFill>
                                    <a:srgbClr val="231F20"/>
                                  </a:solidFill>
                                  <a:latin typeface="Cambria Math" charset="0"/>
                                  <a:ea typeface="Cambria Math" charset="0"/>
                                  <a:cs typeface="Cambria Math" charset="0"/>
                                </a:rPr>
                                <m:t>𝜃</m:t>
                              </m:r>
                            </m:e>
                          </m:d>
                          <m:d>
                            <m:dPr>
                              <m:ctrlPr>
                                <a:rPr lang="en-US" sz="2600" b="1" i="1" spc="325" dirty="0">
                                  <a:solidFill>
                                    <a:srgbClr val="231F20"/>
                                  </a:solidFill>
                                  <a:latin typeface="Cambria Math" panose="02040503050406030204" pitchFamily="18" charset="0"/>
                                  <a:ea typeface="Cambria Math" charset="0"/>
                                  <a:cs typeface="Cambria Math" charset="0"/>
                                </a:rPr>
                              </m:ctrlPr>
                            </m:dPr>
                            <m:e>
                              <m:r>
                                <a:rPr lang="en-US" sz="2600" b="1" i="1" spc="325" dirty="0">
                                  <a:solidFill>
                                    <a:srgbClr val="231F20"/>
                                  </a:solidFill>
                                  <a:latin typeface="Cambria Math" charset="0"/>
                                  <a:ea typeface="Cambria Math" charset="0"/>
                                  <a:cs typeface="Cambria Math" charset="0"/>
                                </a:rPr>
                                <m:t>𝒙</m:t>
                              </m:r>
                              <m:r>
                                <a:rPr lang="en-US" sz="2600" i="1" spc="325" dirty="0">
                                  <a:solidFill>
                                    <a:srgbClr val="231F20"/>
                                  </a:solidFill>
                                  <a:latin typeface="Cambria Math" charset="0"/>
                                  <a:ea typeface="Cambria Math" charset="0"/>
                                  <a:cs typeface="Cambria Math" charset="0"/>
                                </a:rPr>
                                <m:t>−</m:t>
                              </m:r>
                              <m:r>
                                <a:rPr lang="en-US" sz="2600" b="1" i="1" spc="325" dirty="0">
                                  <a:solidFill>
                                    <a:srgbClr val="231F20"/>
                                  </a:solidFill>
                                  <a:latin typeface="Cambria Math" charset="0"/>
                                  <a:ea typeface="Cambria Math" charset="0"/>
                                  <a:cs typeface="Cambria Math" charset="0"/>
                                </a:rPr>
                                <m:t>𝒛</m:t>
                              </m:r>
                            </m:e>
                          </m:d>
                        </m:e>
                      </m:d>
                    </m:oMath>
                    <m:oMath xmlns:m="http://schemas.openxmlformats.org/officeDocument/2006/math">
                      <m:r>
                        <a:rPr lang="mr-IN" sz="2600" i="1" spc="325" dirty="0">
                          <a:solidFill>
                            <a:srgbClr val="231F20"/>
                          </a:solidFill>
                          <a:latin typeface="Cambria Math" charset="0"/>
                          <a:cs typeface="Times New Roman"/>
                        </a:rPr>
                        <m:t>+</m:t>
                      </m:r>
                      <m:d>
                        <m:dPr>
                          <m:begChr m:val="⟨"/>
                          <m:endChr m:val=""/>
                          <m:ctrlPr>
                            <a:rPr lang="mr-IN" sz="2600" i="1" spc="325" dirty="0">
                              <a:solidFill>
                                <a:srgbClr val="231F20"/>
                              </a:solidFill>
                              <a:latin typeface="Cambria Math" panose="02040503050406030204" pitchFamily="18" charset="0"/>
                            </a:rPr>
                          </m:ctrlPr>
                        </m:dPr>
                        <m:e>
                          <m:r>
                            <a:rPr lang="en-US" sz="2600" spc="325" dirty="0">
                              <a:solidFill>
                                <a:srgbClr val="231F20"/>
                              </a:solidFill>
                              <a:latin typeface="Cambria Math" panose="02040503050406030204" pitchFamily="18" charset="0"/>
                            </a:rPr>
                            <m:t>𝛻</m:t>
                          </m:r>
                          <m:r>
                            <a:rPr lang="en-US" sz="26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6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6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600" i="1" spc="325" dirty="0">
                          <a:solidFill>
                            <a:srgbClr val="231F20"/>
                          </a:solidFill>
                          <a:latin typeface="Cambria Math" panose="02040503050406030204" pitchFamily="18" charset="0"/>
                        </a:rPr>
                        <m:t>,</m:t>
                      </m:r>
                      <m:d>
                        <m:dPr>
                          <m:begChr m:val=""/>
                          <m:endChr m:val="⟩"/>
                          <m:ctrlPr>
                            <a:rPr lang="mr-IN" sz="2600" i="1" spc="325" dirty="0">
                              <a:solidFill>
                                <a:srgbClr val="231F20"/>
                              </a:solidFill>
                              <a:latin typeface="Cambria Math" panose="02040503050406030204" pitchFamily="18" charset="0"/>
                            </a:rPr>
                          </m:ctrlPr>
                        </m:dPr>
                        <m:e>
                          <m:r>
                            <a:rPr lang="en-US" sz="2600" i="1" spc="114" dirty="0">
                              <a:solidFill>
                                <a:srgbClr val="231F20"/>
                              </a:solidFill>
                              <a:latin typeface="Cambria Math" panose="02040503050406030204" pitchFamily="18" charset="0"/>
                              <a:cs typeface="Times New Roman"/>
                            </a:rPr>
                            <m:t>𝜃</m:t>
                          </m:r>
                          <m:r>
                            <a:rPr lang="en-US" sz="2600" b="1" i="1" spc="114" dirty="0" smtClean="0">
                              <a:solidFill>
                                <a:srgbClr val="231F20"/>
                              </a:solidFill>
                              <a:latin typeface="Cambria Math" charset="0"/>
                              <a:cs typeface="Times New Roman"/>
                            </a:rPr>
                            <m:t>(</m:t>
                          </m:r>
                          <m:r>
                            <a:rPr lang="en-US" sz="2600" b="1" i="1" spc="325" dirty="0">
                              <a:solidFill>
                                <a:srgbClr val="231F20"/>
                              </a:solidFill>
                              <a:latin typeface="Cambria Math" panose="02040503050406030204" pitchFamily="18" charset="0"/>
                            </a:rPr>
                            <m:t>𝒚</m:t>
                          </m:r>
                          <m:r>
                            <a:rPr lang="en-US" sz="2600" i="1" spc="325" dirty="0">
                              <a:solidFill>
                                <a:srgbClr val="231F20"/>
                              </a:solidFill>
                              <a:latin typeface="Cambria Math" panose="02040503050406030204" pitchFamily="18" charset="0"/>
                            </a:rPr>
                            <m:t>−</m:t>
                          </m:r>
                          <m:r>
                            <a:rPr lang="en-US" sz="2600" b="1" i="1" spc="325" dirty="0">
                              <a:solidFill>
                                <a:srgbClr val="231F20"/>
                              </a:solidFill>
                              <a:latin typeface="Cambria Math" panose="02040503050406030204" pitchFamily="18" charset="0"/>
                            </a:rPr>
                            <m:t>𝒛</m:t>
                          </m:r>
                          <m:r>
                            <a:rPr lang="en-US" sz="2600" b="1" i="1" spc="325" dirty="0" smtClean="0">
                              <a:solidFill>
                                <a:srgbClr val="231F20"/>
                              </a:solidFill>
                              <a:latin typeface="Cambria Math" charset="0"/>
                            </a:rPr>
                            <m:t>)</m:t>
                          </m:r>
                        </m:e>
                      </m:d>
                    </m:oMath>
                  </m:oMathPara>
                </a14:m>
                <a:endParaRPr lang="en-US" sz="2600" dirty="0">
                  <a:latin typeface="Cambria Math" charset="0"/>
                  <a:ea typeface="Cambria Math" charset="0"/>
                  <a:cs typeface="Cambria Math"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3339" y="2341943"/>
                <a:ext cx="11427616" cy="800219"/>
              </a:xfrm>
              <a:prstGeom prst="rect">
                <a:avLst/>
              </a:prstGeom>
              <a:blipFill rotWithShape="0">
                <a:blip r:embed="rId3"/>
                <a:stretch>
                  <a:fillRect/>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77797BE3-14A4-428D-B21E-D2E26E17A9C1}"/>
              </a:ext>
            </a:extLst>
          </p:cNvPr>
          <p:cNvSpPr>
            <a:spLocks noGrp="1"/>
          </p:cNvSpPr>
          <p:nvPr>
            <p:ph type="dt" sz="half" idx="10"/>
          </p:nvPr>
        </p:nvSpPr>
        <p:spPr/>
        <p:txBody>
          <a:bodyPr/>
          <a:lstStyle/>
          <a:p>
            <a:r>
              <a:rPr lang="en-US"/>
              <a:t>05, 11 Jan, 2021</a:t>
            </a: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A9F40E3-1CE4-4208-9E53-054653D6ADB0}"/>
                  </a:ext>
                </a:extLst>
              </p:cNvPr>
              <p:cNvSpPr/>
              <p:nvPr/>
            </p:nvSpPr>
            <p:spPr>
              <a:xfrm>
                <a:off x="543339" y="1380897"/>
                <a:ext cx="11363739" cy="1384995"/>
              </a:xfrm>
              <a:prstGeom prst="rect">
                <a:avLst/>
              </a:prstGeom>
            </p:spPr>
            <p:txBody>
              <a:bodyPr wrap="square">
                <a:spAutoFit/>
              </a:bodyPr>
              <a:lstStyle/>
              <a:p>
                <a14:m>
                  <m:oMath xmlns:m="http://schemas.openxmlformats.org/officeDocument/2006/math">
                    <m:d>
                      <m:dPr>
                        <m:ctrlPr>
                          <a:rPr lang="en-US" sz="2800" i="1" spc="114" dirty="0" smtClean="0">
                            <a:solidFill>
                              <a:srgbClr val="231F20"/>
                            </a:solidFill>
                            <a:latin typeface="Cambria Math" panose="02040503050406030204" pitchFamily="18"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cs typeface="Times New Roman"/>
                          </a:rPr>
                          <m:t>𝒙</m:t>
                        </m:r>
                      </m:e>
                    </m:d>
                    <m:r>
                      <a:rPr lang="en-US" sz="2800" b="1" i="1" spc="114" dirty="0">
                        <a:solidFill>
                          <a:srgbClr val="231F20"/>
                        </a:solidFill>
                        <a:latin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cs typeface="Times New Roman"/>
                          </a:rPr>
                          <m:t>𝒚</m:t>
                        </m:r>
                      </m:e>
                    </m:d>
                    <m:r>
                      <a:rPr lang="mr-IN" sz="2800" i="1" spc="114" dirty="0">
                        <a:solidFill>
                          <a:srgbClr val="231F20"/>
                        </a:solidFill>
                        <a:latin typeface="Cambria Math" panose="02040503050406030204" pitchFamily="18" charset="0"/>
                        <a:ea typeface="Cambria Math" panose="02040503050406030204" pitchFamily="18" charset="0"/>
                        <a:cs typeface="Times New Roman"/>
                      </a:rPr>
                      <m:t>≥</m:t>
                    </m:r>
                    <m:d>
                      <m:dPr>
                        <m:ctrlPr>
                          <a:rPr lang="en-US" sz="2800" i="1" spc="114" dirty="0">
                            <a:solidFill>
                              <a:srgbClr val="231F20"/>
                            </a:solidFill>
                            <a:latin typeface="Cambria Math" panose="02040503050406030204" pitchFamily="18"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r>
                      <a:rPr lang="en-US" sz="2800" b="1" i="1" spc="114" dirty="0">
                        <a:solidFill>
                          <a:srgbClr val="231F20"/>
                        </a:solidFill>
                        <a:latin typeface="Cambria Math" panose="02040503050406030204" pitchFamily="18" charset="0"/>
                        <a:ea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r>
                      <a:rPr lang="mr-IN" sz="2800" i="1" spc="325" dirty="0">
                        <a:solidFill>
                          <a:srgbClr val="231F20"/>
                        </a:solidFill>
                        <a:latin typeface="Cambria Math" charset="0"/>
                        <a:cs typeface="Times New Roman"/>
                      </a:rPr>
                      <m:t>+</m:t>
                    </m:r>
                    <m:d>
                      <m:dPr>
                        <m:ctrlPr>
                          <a:rPr lang="en-US" sz="2800" b="1"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d>
                      <m:dPr>
                        <m:begChr m:val="⟨"/>
                        <m:endChr m:val=""/>
                        <m:ctrlPr>
                          <a:rPr lang="mr-IN" sz="2800" i="1" spc="325" dirty="0">
                            <a:solidFill>
                              <a:srgbClr val="231F20"/>
                            </a:solidFill>
                            <a:latin typeface="Cambria Math" panose="02040503050406030204" pitchFamily="18"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800" i="1" spc="325" dirty="0">
                        <a:solidFill>
                          <a:srgbClr val="231F20"/>
                        </a:solidFill>
                        <a:latin typeface="Cambria Math" panose="02040503050406030204" pitchFamily="18" charset="0"/>
                      </a:rPr>
                      <m:t>,</m:t>
                    </m:r>
                    <m:d>
                      <m:dPr>
                        <m:begChr m:val=""/>
                        <m:endChr m:val="⟩"/>
                        <m:ctrlPr>
                          <a:rPr lang="mr-IN" sz="2800" i="1" spc="325" dirty="0">
                            <a:solidFill>
                              <a:srgbClr val="231F20"/>
                            </a:solidFill>
                            <a:latin typeface="Cambria Math" panose="02040503050406030204" pitchFamily="18" charset="0"/>
                          </a:rPr>
                        </m:ctrlPr>
                      </m:dPr>
                      <m:e>
                        <m:r>
                          <a:rPr lang="en-US" sz="2800" b="1" i="1" spc="325" dirty="0">
                            <a:solidFill>
                              <a:srgbClr val="231F20"/>
                            </a:solidFill>
                            <a:latin typeface="Cambria Math" panose="02040503050406030204" pitchFamily="18" charset="0"/>
                          </a:rPr>
                          <m:t>𝒙</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e>
                    </m:d>
                  </m:oMath>
                </a14:m>
                <a:r>
                  <a:rPr lang="mr-IN" sz="2800" spc="325" dirty="0">
                    <a:solidFill>
                      <a:srgbClr val="231F20"/>
                    </a:solidFill>
                    <a:cs typeface="Times New Roman"/>
                  </a:rPr>
                  <a:t> </a:t>
                </a:r>
                <a:r>
                  <a:rPr lang="en-US" sz="2800" spc="325" dirty="0">
                    <a:solidFill>
                      <a:srgbClr val="231F20"/>
                    </a:solidFill>
                    <a:cs typeface="Times New Roman"/>
                  </a:rPr>
                  <a:t>									</a:t>
                </a:r>
                <a14:m>
                  <m:oMath xmlns:m="http://schemas.openxmlformats.org/officeDocument/2006/math">
                    <m:r>
                      <a:rPr lang="mr-IN" sz="2800" i="1" spc="325" dirty="0">
                        <a:solidFill>
                          <a:srgbClr val="231F20"/>
                        </a:solidFill>
                        <a:latin typeface="Cambria Math" charset="0"/>
                        <a:cs typeface="Times New Roman"/>
                      </a:rPr>
                      <m:t>+</m:t>
                    </m:r>
                    <m:r>
                      <a:rPr lang="en-US" sz="2800" i="1" spc="114" dirty="0">
                        <a:solidFill>
                          <a:srgbClr val="231F20"/>
                        </a:solidFill>
                        <a:latin typeface="Cambria Math" panose="02040503050406030204" pitchFamily="18" charset="0"/>
                        <a:cs typeface="Times New Roman"/>
                      </a:rPr>
                      <m:t>𝜃</m:t>
                    </m:r>
                    <m:d>
                      <m:dPr>
                        <m:begChr m:val="⟨"/>
                        <m:endChr m:val=""/>
                        <m:ctrlPr>
                          <a:rPr lang="mr-IN" sz="2800" i="1" spc="325" dirty="0">
                            <a:solidFill>
                              <a:srgbClr val="231F20"/>
                            </a:solidFill>
                            <a:latin typeface="Cambria Math" panose="02040503050406030204" pitchFamily="18"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800" i="1" spc="325" dirty="0">
                        <a:solidFill>
                          <a:srgbClr val="231F20"/>
                        </a:solidFill>
                        <a:latin typeface="Cambria Math" panose="02040503050406030204" pitchFamily="18" charset="0"/>
                      </a:rPr>
                      <m:t>,</m:t>
                    </m:r>
                    <m:d>
                      <m:dPr>
                        <m:begChr m:val=""/>
                        <m:endChr m:val="⟩"/>
                        <m:ctrlPr>
                          <a:rPr lang="mr-IN" sz="2800" i="1" spc="325" dirty="0">
                            <a:solidFill>
                              <a:srgbClr val="231F20"/>
                            </a:solidFill>
                            <a:latin typeface="Cambria Math" panose="02040503050406030204" pitchFamily="18" charset="0"/>
                          </a:rPr>
                        </m:ctrlPr>
                      </m:dPr>
                      <m:e>
                        <m:r>
                          <a:rPr lang="en-US" sz="2800" b="1" i="1" spc="325" dirty="0">
                            <a:solidFill>
                              <a:srgbClr val="231F20"/>
                            </a:solidFill>
                            <a:latin typeface="Cambria Math" panose="02040503050406030204" pitchFamily="18" charset="0"/>
                          </a:rPr>
                          <m:t>𝒚</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e>
                    </m:d>
                  </m:oMath>
                </a14:m>
                <a:endParaRPr lang="en-IN" sz="2800" dirty="0"/>
              </a:p>
              <a:p>
                <a:pPr/>
                <a14:m>
                  <m:oMathPara xmlns:m="http://schemas.openxmlformats.org/officeDocument/2006/math">
                    <m:oMathParaPr>
                      <m:jc m:val="centerGroup"/>
                    </m:oMathParaPr>
                    <m:oMath xmlns:m="http://schemas.openxmlformats.org/officeDocument/2006/math">
                      <m:r>
                        <a:rPr lang="en-US" sz="2800" b="1" i="1" spc="325" dirty="0" smtClean="0">
                          <a:solidFill>
                            <a:srgbClr val="231F20"/>
                          </a:solidFill>
                          <a:latin typeface="Cambria Math" panose="02040503050406030204" pitchFamily="18" charset="0"/>
                        </a:rPr>
                        <m:t>   </m:t>
                      </m:r>
                    </m:oMath>
                  </m:oMathPara>
                </a14:m>
                <a:endParaRPr lang="en-US" sz="2800" b="1" i="1" spc="325" dirty="0">
                  <a:solidFill>
                    <a:srgbClr val="231F20"/>
                  </a:solidFill>
                  <a:latin typeface="Cambria Math" panose="02040503050406030204" pitchFamily="18" charset="0"/>
                </a:endParaRPr>
              </a:p>
            </p:txBody>
          </p:sp>
        </mc:Choice>
        <mc:Fallback xmlns="">
          <p:sp>
            <p:nvSpPr>
              <p:cNvPr id="6" name="Rectangle 5">
                <a:extLst>
                  <a:ext uri="{FF2B5EF4-FFF2-40B4-BE49-F238E27FC236}">
                    <a16:creationId xmlns:a16="http://schemas.microsoft.com/office/drawing/2014/main" xmlns:a14="http://schemas.microsoft.com/office/drawing/2010/main" xmlns="" id="{FA9F40E3-1CE4-4208-9E53-054653D6ADB0}"/>
                  </a:ext>
                </a:extLst>
              </p:cNvPr>
              <p:cNvSpPr>
                <a:spLocks noRot="1" noChangeAspect="1" noMove="1" noResize="1" noEditPoints="1" noAdjustHandles="1" noChangeArrowheads="1" noChangeShapeType="1" noTextEdit="1"/>
              </p:cNvSpPr>
              <p:nvPr/>
            </p:nvSpPr>
            <p:spPr>
              <a:xfrm>
                <a:off x="543339" y="1380897"/>
                <a:ext cx="11363739" cy="1384995"/>
              </a:xfrm>
              <a:prstGeom prst="rect">
                <a:avLst/>
              </a:prstGeom>
              <a:blipFill rotWithShape="0">
                <a:blip r:embed="rId4"/>
                <a:stretch>
                  <a:fillRect t="-4846" r="-590"/>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6849D60E-EE1A-495F-A74B-770118B9D28B}"/>
              </a:ext>
            </a:extLst>
          </p:cNvPr>
          <p:cNvCxnSpPr>
            <a:cxnSpLocks/>
          </p:cNvCxnSpPr>
          <p:nvPr/>
        </p:nvCxnSpPr>
        <p:spPr>
          <a:xfrm flipV="1">
            <a:off x="5277971" y="2298754"/>
            <a:ext cx="586408" cy="467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480502-5B66-4C21-B038-56C07870222E}"/>
              </a:ext>
            </a:extLst>
          </p:cNvPr>
          <p:cNvCxnSpPr>
            <a:cxnSpLocks/>
          </p:cNvCxnSpPr>
          <p:nvPr/>
        </p:nvCxnSpPr>
        <p:spPr>
          <a:xfrm flipV="1">
            <a:off x="6495372" y="2298754"/>
            <a:ext cx="586408" cy="467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B2E1B97-980F-41DA-8DC0-9CB6150AF874}"/>
                  </a:ext>
                </a:extLst>
              </p:cNvPr>
              <p:cNvSpPr/>
              <p:nvPr/>
            </p:nvSpPr>
            <p:spPr>
              <a:xfrm>
                <a:off x="-149680" y="3277974"/>
                <a:ext cx="1293743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ea typeface="Cambria Math" panose="02040503050406030204" pitchFamily="18" charset="0"/>
                          <a:cs typeface="Times New Roman"/>
                        </a:rPr>
                        <m:t>⇒ </m:t>
                      </m:r>
                      <m:d>
                        <m:dPr>
                          <m:ctrlPr>
                            <a:rPr lang="en-US" sz="2800" i="1" spc="114" dirty="0">
                              <a:solidFill>
                                <a:srgbClr val="231F20"/>
                              </a:solidFill>
                              <a:latin typeface="Cambria Math" panose="02040503050406030204" pitchFamily="18" charset="0"/>
                              <a:cs typeface="Times New Roman"/>
                            </a:rPr>
                          </m:ctrlPr>
                        </m:dPr>
                        <m:e>
                          <m:r>
                            <a:rPr lang="en-US" sz="2800" i="1" spc="114" dirty="0">
                              <a:solidFill>
                                <a:srgbClr val="231F20"/>
                              </a:solidFill>
                              <a:latin typeface="Cambria Math" panose="02040503050406030204" pitchFamily="18" charset="0"/>
                              <a:cs typeface="Times New Roman"/>
                            </a:rPr>
                            <m:t>1−</m:t>
                          </m:r>
                          <m:r>
                            <a:rPr lang="en-US" sz="2800" i="1" spc="114" dirty="0">
                              <a:solidFill>
                                <a:srgbClr val="231F20"/>
                              </a:solidFill>
                              <a:latin typeface="Cambria Math" panose="02040503050406030204" pitchFamily="18" charset="0"/>
                              <a:cs typeface="Times New Roman"/>
                            </a:rPr>
                            <m:t>𝜃</m:t>
                          </m:r>
                        </m:e>
                      </m:d>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cs typeface="Times New Roman"/>
                            </a:rPr>
                            <m:t>𝒙</m:t>
                          </m:r>
                        </m:e>
                      </m:d>
                      <m:r>
                        <a:rPr lang="en-US" sz="2800" b="1" i="1" spc="114" dirty="0">
                          <a:solidFill>
                            <a:srgbClr val="231F20"/>
                          </a:solidFill>
                          <a:latin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cs typeface="Times New Roman"/>
                        </a:rPr>
                        <m:t>𝑓</m:t>
                      </m:r>
                      <m:d>
                        <m:dPr>
                          <m:ctrlPr>
                            <a:rPr lang="mr-IN" sz="2800" i="1" spc="114" dirty="0">
                              <a:solidFill>
                                <a:srgbClr val="231F20"/>
                              </a:solidFill>
                              <a:latin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cs typeface="Times New Roman"/>
                            </a:rPr>
                            <m:t>𝒚</m:t>
                          </m:r>
                        </m:e>
                      </m:d>
                      <m:r>
                        <a:rPr lang="mr-IN" sz="2800" i="1" spc="114" dirty="0">
                          <a:solidFill>
                            <a:srgbClr val="231F20"/>
                          </a:solidFill>
                          <a:latin typeface="Cambria Math" panose="02040503050406030204" pitchFamily="18" charset="0"/>
                          <a:ea typeface="Cambria Math" panose="02040503050406030204" pitchFamily="18" charset="0"/>
                          <a:cs typeface="Times New Roman"/>
                        </a:rPr>
                        <m:t>≥</m:t>
                      </m:r>
                      <m:r>
                        <a:rPr lang="en-US" sz="2800" i="1" spc="114" dirty="0">
                          <a:solidFill>
                            <a:srgbClr val="231F20"/>
                          </a:solidFill>
                          <a:latin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r>
                        <a:rPr lang="en-US" sz="2800" b="0" i="1" spc="114" dirty="0" smtClean="0">
                          <a:solidFill>
                            <a:srgbClr val="231F20"/>
                          </a:solidFill>
                          <a:latin typeface="Cambria Math" charset="0"/>
                          <a:ea typeface="Cambria Math" panose="02040503050406030204" pitchFamily="18" charset="0"/>
                          <a:cs typeface="Times New Roman"/>
                        </a:rPr>
                        <m:t>+</m:t>
                      </m:r>
                      <m:d>
                        <m:dPr>
                          <m:begChr m:val="⟨"/>
                          <m:endChr m:val=""/>
                          <m:ctrlPr>
                            <a:rPr lang="mr-IN" sz="2800" i="1" spc="325" dirty="0">
                              <a:solidFill>
                                <a:srgbClr val="231F20"/>
                              </a:solidFill>
                              <a:latin typeface="Cambria Math" panose="02040503050406030204" pitchFamily="18"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a:solidFill>
                                    <a:srgbClr val="231F20"/>
                                  </a:solidFill>
                                  <a:latin typeface="Cambria Math" panose="02040503050406030204" pitchFamily="18" charset="0"/>
                                  <a:ea typeface="Cambria Math" panose="02040503050406030204" pitchFamily="18" charset="0"/>
                                  <a:cs typeface="Times New Roman"/>
                                </a:rPr>
                                <m:t>𝒛</m:t>
                              </m:r>
                            </m:e>
                          </m:d>
                        </m:e>
                      </m:d>
                      <m:r>
                        <a:rPr lang="en-US" sz="2800" i="1" spc="325" dirty="0">
                          <a:solidFill>
                            <a:srgbClr val="231F20"/>
                          </a:solidFill>
                          <a:latin typeface="Cambria Math" panose="02040503050406030204" pitchFamily="18" charset="0"/>
                        </a:rPr>
                        <m:t>,</m:t>
                      </m:r>
                      <m:d>
                        <m:dPr>
                          <m:ctrlPr>
                            <a:rPr lang="en-US" sz="2800" b="1" i="1" spc="325" dirty="0">
                              <a:solidFill>
                                <a:srgbClr val="231F20"/>
                              </a:solidFill>
                              <a:latin typeface="Cambria Math" panose="02040503050406030204" pitchFamily="18" charset="0"/>
                              <a:ea typeface="Cambria Math" panose="02040503050406030204" pitchFamily="18" charset="0"/>
                              <a:cs typeface="Times New Roman"/>
                            </a:rPr>
                          </m:ctrlPr>
                        </m:dPr>
                        <m:e>
                          <m:r>
                            <a:rPr lang="en-US" sz="2800" i="1" spc="325" dirty="0">
                              <a:solidFill>
                                <a:srgbClr val="231F20"/>
                              </a:solidFill>
                              <a:latin typeface="Cambria Math" panose="02040503050406030204" pitchFamily="18" charset="0"/>
                            </a:rPr>
                            <m:t>1−</m:t>
                          </m:r>
                          <m:r>
                            <a:rPr lang="en-US" sz="2800" i="1" spc="325" dirty="0">
                              <a:solidFill>
                                <a:srgbClr val="231F20"/>
                              </a:solidFill>
                              <a:latin typeface="Cambria Math" panose="02040503050406030204" pitchFamily="18" charset="0"/>
                            </a:rPr>
                            <m:t>𝜃</m:t>
                          </m:r>
                        </m:e>
                      </m:d>
                      <m:d>
                        <m:dPr>
                          <m:ctrlPr>
                            <a:rPr lang="en-US" sz="2800" i="1" spc="325" dirty="0">
                              <a:solidFill>
                                <a:srgbClr val="231F20"/>
                              </a:solidFill>
                              <a:latin typeface="Cambria Math" panose="02040503050406030204" pitchFamily="18" charset="0"/>
                            </a:rPr>
                          </m:ctrlPr>
                        </m:dPr>
                        <m:e>
                          <m:r>
                            <a:rPr lang="en-US" sz="2800" b="1" i="1" spc="325" dirty="0">
                              <a:solidFill>
                                <a:srgbClr val="231F20"/>
                              </a:solidFill>
                              <a:latin typeface="Cambria Math" panose="02040503050406030204" pitchFamily="18" charset="0"/>
                            </a:rPr>
                            <m:t>𝒙</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e>
                      </m:d>
                      <m:r>
                        <a:rPr lang="en-US" sz="2800" b="1" i="1"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cs typeface="Times New Roman"/>
                        </a:rPr>
                        <m:t>𝜃</m:t>
                      </m:r>
                      <m:r>
                        <a:rPr lang="en-US" sz="2800" i="1" spc="114" dirty="0">
                          <a:solidFill>
                            <a:srgbClr val="231F20"/>
                          </a:solidFill>
                          <a:latin typeface="Cambria Math" panose="02040503050406030204" pitchFamily="18" charset="0"/>
                          <a:cs typeface="Times New Roman"/>
                        </a:rPr>
                        <m:t>(</m:t>
                      </m:r>
                      <m:d>
                        <m:dPr>
                          <m:begChr m:val=""/>
                          <m:endChr m:val="⟩"/>
                          <m:ctrlPr>
                            <a:rPr lang="mr-IN" sz="2800" i="1" spc="325" dirty="0">
                              <a:solidFill>
                                <a:srgbClr val="231F20"/>
                              </a:solidFill>
                              <a:latin typeface="Cambria Math" panose="02040503050406030204" pitchFamily="18" charset="0"/>
                            </a:rPr>
                          </m:ctrlPr>
                        </m:dPr>
                        <m:e>
                          <m:r>
                            <a:rPr lang="en-US" sz="2800" b="1" i="1" spc="325" dirty="0">
                              <a:solidFill>
                                <a:srgbClr val="231F20"/>
                              </a:solidFill>
                              <a:latin typeface="Cambria Math" panose="02040503050406030204" pitchFamily="18" charset="0"/>
                            </a:rPr>
                            <m:t>𝒚</m:t>
                          </m:r>
                          <m:r>
                            <a:rPr lang="en-US" sz="2800" i="1" spc="325" dirty="0">
                              <a:solidFill>
                                <a:srgbClr val="231F20"/>
                              </a:solidFill>
                              <a:latin typeface="Cambria Math" panose="02040503050406030204" pitchFamily="18" charset="0"/>
                            </a:rPr>
                            <m:t>−</m:t>
                          </m:r>
                          <m:r>
                            <a:rPr lang="en-US" sz="2800" b="1" i="1" spc="325" dirty="0">
                              <a:solidFill>
                                <a:srgbClr val="231F20"/>
                              </a:solidFill>
                              <a:latin typeface="Cambria Math" panose="02040503050406030204" pitchFamily="18" charset="0"/>
                            </a:rPr>
                            <m:t>𝒛</m:t>
                          </m:r>
                          <m:r>
                            <a:rPr lang="en-US" sz="2800" b="1" i="1" spc="325" dirty="0">
                              <a:solidFill>
                                <a:srgbClr val="231F20"/>
                              </a:solidFill>
                              <a:latin typeface="Cambria Math" panose="02040503050406030204" pitchFamily="18" charset="0"/>
                            </a:rPr>
                            <m:t>)</m:t>
                          </m:r>
                        </m:e>
                      </m:d>
                    </m:oMath>
                  </m:oMathPara>
                </a14:m>
                <a:endParaRPr lang="en-IN" sz="2800" dirty="0"/>
              </a:p>
            </p:txBody>
          </p:sp>
        </mc:Choice>
        <mc:Fallback xmlns="">
          <p:sp>
            <p:nvSpPr>
              <p:cNvPr id="23" name="Rectangle 22">
                <a:extLst>
                  <a:ext uri="{FF2B5EF4-FFF2-40B4-BE49-F238E27FC236}">
                    <a16:creationId xmlns:a16="http://schemas.microsoft.com/office/drawing/2014/main" xmlns:a14="http://schemas.microsoft.com/office/drawing/2010/main" xmlns="" id="{FB2E1B97-980F-41DA-8DC0-9CB6150AF874}"/>
                  </a:ext>
                </a:extLst>
              </p:cNvPr>
              <p:cNvSpPr>
                <a:spLocks noRot="1" noChangeAspect="1" noMove="1" noResize="1" noEditPoints="1" noAdjustHandles="1" noChangeArrowheads="1" noChangeShapeType="1" noTextEdit="1"/>
              </p:cNvSpPr>
              <p:nvPr/>
            </p:nvSpPr>
            <p:spPr>
              <a:xfrm>
                <a:off x="-149680" y="3277974"/>
                <a:ext cx="12937435" cy="523220"/>
              </a:xfrm>
              <a:prstGeom prst="rect">
                <a:avLst/>
              </a:prstGeom>
              <a:blipFill rotWithShape="0">
                <a:blip r:embed="rId5"/>
                <a:stretch>
                  <a:fillRect/>
                </a:stretch>
              </a:blipFill>
            </p:spPr>
            <p:txBody>
              <a:bodyPr/>
              <a:lstStyle/>
              <a:p>
                <a:r>
                  <a:rPr lang="en-US">
                    <a:noFill/>
                  </a:rPr>
                  <a:t> </a:t>
                </a:r>
              </a:p>
            </p:txBody>
          </p:sp>
        </mc:Fallback>
      </mc:AlternateContent>
      <p:sp>
        <p:nvSpPr>
          <p:cNvPr id="24" name="Right Brace 23">
            <a:extLst>
              <a:ext uri="{FF2B5EF4-FFF2-40B4-BE49-F238E27FC236}">
                <a16:creationId xmlns:a16="http://schemas.microsoft.com/office/drawing/2014/main" id="{29872DB1-5549-486E-9325-25DE51884486}"/>
              </a:ext>
            </a:extLst>
          </p:cNvPr>
          <p:cNvSpPr/>
          <p:nvPr/>
        </p:nvSpPr>
        <p:spPr>
          <a:xfrm rot="5400000">
            <a:off x="9419538" y="1702392"/>
            <a:ext cx="365127" cy="4358309"/>
          </a:xfrm>
          <a:prstGeom prst="rightBrace">
            <a:avLst>
              <a:gd name="adj1" fmla="val 8333"/>
              <a:gd name="adj2" fmla="val 4612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5" name="object 2">
            <a:extLst>
              <a:ext uri="{FF2B5EF4-FFF2-40B4-BE49-F238E27FC236}">
                <a16:creationId xmlns:a16="http://schemas.microsoft.com/office/drawing/2014/main" id="{8FF3FAE3-AD11-4A21-952F-6470E8233469}"/>
              </a:ext>
            </a:extLst>
          </p:cNvPr>
          <p:cNvSpPr txBox="1">
            <a:spLocks noGrp="1"/>
          </p:cNvSpPr>
          <p:nvPr>
            <p:ph type="title"/>
          </p:nvPr>
        </p:nvSpPr>
        <p:spPr>
          <a:xfrm>
            <a:off x="9574769" y="4104225"/>
            <a:ext cx="2206487" cy="441944"/>
          </a:xfrm>
          <a:prstGeom prst="rect">
            <a:avLst/>
          </a:prstGeom>
        </p:spPr>
        <p:txBody>
          <a:bodyPr vert="horz" wrap="square" lIns="0" tIns="10950" rIns="0" bIns="0" rtlCol="0" anchor="ctr">
            <a:spAutoFit/>
          </a:bodyPr>
          <a:lstStyle/>
          <a:p>
            <a:pPr marL="11527" algn="l">
              <a:lnSpc>
                <a:spcPct val="100000"/>
              </a:lnSpc>
              <a:spcBef>
                <a:spcPts val="86"/>
              </a:spcBef>
            </a:pPr>
            <a:r>
              <a:rPr lang="en-US" sz="2800" dirty="0"/>
              <a:t>=0 (</a:t>
            </a:r>
            <a:r>
              <a:rPr lang="en-US" sz="2800" i="1" dirty="0">
                <a:solidFill>
                  <a:srgbClr val="FF0000"/>
                </a:solidFill>
              </a:rPr>
              <a:t>Why ?</a:t>
            </a:r>
            <a:r>
              <a:rPr lang="en-US" sz="2800" dirty="0"/>
              <a:t>)</a:t>
            </a:r>
            <a:endParaRPr sz="2800" dirty="0"/>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CA51790A-8F96-4071-B48A-B68E46744C2A}"/>
                  </a:ext>
                </a:extLst>
              </p:cNvPr>
              <p:cNvSpPr/>
              <p:nvPr/>
            </p:nvSpPr>
            <p:spPr>
              <a:xfrm>
                <a:off x="702788" y="4647028"/>
                <a:ext cx="10677289" cy="1938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400" b="1" i="1" spc="325" dirty="0" smtClean="0">
                              <a:solidFill>
                                <a:srgbClr val="231F20"/>
                              </a:solidFill>
                              <a:latin typeface="Cambria Math" panose="02040503050406030204" pitchFamily="18"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d>
                        <m:dPr>
                          <m:ctrlPr>
                            <a:rPr lang="en-US" sz="2400" i="1" spc="325" dirty="0">
                              <a:solidFill>
                                <a:srgbClr val="231F20"/>
                              </a:solidFill>
                              <a:latin typeface="Cambria Math" panose="02040503050406030204" pitchFamily="18" charset="0"/>
                            </a:rPr>
                          </m:ctrlPr>
                        </m:dPr>
                        <m:e>
                          <m:r>
                            <a:rPr lang="en-US" sz="2400" b="1" i="1" spc="325" dirty="0">
                              <a:solidFill>
                                <a:srgbClr val="231F20"/>
                              </a:solidFill>
                              <a:latin typeface="Cambria Math" panose="02040503050406030204" pitchFamily="18" charset="0"/>
                            </a:rPr>
                            <m:t>𝒙</m:t>
                          </m:r>
                          <m:r>
                            <a:rPr lang="en-US" sz="2400" i="1" spc="325" dirty="0">
                              <a:solidFill>
                                <a:srgbClr val="231F20"/>
                              </a:solidFill>
                              <a:latin typeface="Cambria Math" panose="02040503050406030204" pitchFamily="18" charset="0"/>
                            </a:rPr>
                            <m:t>−</m:t>
                          </m:r>
                          <m:r>
                            <a:rPr lang="en-US" sz="2400" b="1" i="1" spc="325" dirty="0">
                              <a:solidFill>
                                <a:srgbClr val="231F20"/>
                              </a:solidFill>
                              <a:latin typeface="Cambria Math" panose="02040503050406030204" pitchFamily="18" charset="0"/>
                            </a:rPr>
                            <m:t>𝒛</m:t>
                          </m:r>
                        </m:e>
                      </m:d>
                      <m:r>
                        <a:rPr lang="en-US" sz="2400" b="1" i="1" spc="325" dirty="0">
                          <a:solidFill>
                            <a:srgbClr val="231F20"/>
                          </a:solidFill>
                          <a:latin typeface="Cambria Math" panose="02040503050406030204" pitchFamily="18" charset="0"/>
                        </a:rPr>
                        <m:t>+</m:t>
                      </m:r>
                      <m:r>
                        <a:rPr lang="en-US" sz="2400" i="1" spc="114" dirty="0">
                          <a:solidFill>
                            <a:srgbClr val="231F20"/>
                          </a:solidFill>
                          <a:latin typeface="Cambria Math" panose="02040503050406030204" pitchFamily="18" charset="0"/>
                          <a:cs typeface="Times New Roman"/>
                        </a:rPr>
                        <m:t>𝜃</m:t>
                      </m:r>
                      <m:d>
                        <m:dPr>
                          <m:ctrlPr>
                            <a:rPr lang="en-US" sz="2400" i="1" spc="114" dirty="0">
                              <a:solidFill>
                                <a:srgbClr val="231F20"/>
                              </a:solidFill>
                              <a:latin typeface="Cambria Math" panose="02040503050406030204" pitchFamily="18" charset="0"/>
                              <a:cs typeface="Times New Roman"/>
                            </a:rPr>
                          </m:ctrlPr>
                        </m:dPr>
                        <m:e>
                          <m:r>
                            <a:rPr lang="en-US" sz="2400" b="0" i="1" spc="114" dirty="0" smtClean="0">
                              <a:solidFill>
                                <a:srgbClr val="231F20"/>
                              </a:solidFill>
                              <a:latin typeface="Cambria Math" panose="02040503050406030204" pitchFamily="18" charset="0"/>
                              <a:cs typeface="Times New Roman"/>
                            </a:rPr>
                            <m:t>𝑦</m:t>
                          </m:r>
                          <m:r>
                            <a:rPr lang="en-US" sz="2400" b="0" i="1" spc="114" dirty="0" smtClean="0">
                              <a:solidFill>
                                <a:srgbClr val="231F20"/>
                              </a:solidFill>
                              <a:latin typeface="Cambria Math" panose="02040503050406030204" pitchFamily="18" charset="0"/>
                              <a:cs typeface="Times New Roman"/>
                            </a:rPr>
                            <m:t>−</m:t>
                          </m:r>
                          <m:r>
                            <a:rPr lang="en-US" sz="2400" b="0" i="1" spc="114" dirty="0" smtClean="0">
                              <a:solidFill>
                                <a:srgbClr val="231F20"/>
                              </a:solidFill>
                              <a:latin typeface="Cambria Math" panose="02040503050406030204" pitchFamily="18" charset="0"/>
                              <a:cs typeface="Times New Roman"/>
                            </a:rPr>
                            <m:t>𝑧</m:t>
                          </m:r>
                        </m:e>
                      </m:d>
                      <m:r>
                        <a:rPr lang="en-US" sz="2400" b="0" i="1" spc="114" dirty="0" smtClean="0">
                          <a:solidFill>
                            <a:srgbClr val="231F20"/>
                          </a:solidFill>
                          <a:latin typeface="Cambria Math" panose="02040503050406030204" pitchFamily="18" charset="0"/>
                          <a:cs typeface="Times New Roman"/>
                        </a:rPr>
                        <m:t>=</m:t>
                      </m:r>
                      <m:d>
                        <m:dPr>
                          <m:ctrlPr>
                            <a:rPr lang="en-US" sz="2400" b="1" i="1" spc="325" dirty="0">
                              <a:solidFill>
                                <a:srgbClr val="231F20"/>
                              </a:solidFill>
                              <a:latin typeface="Cambria Math" panose="02040503050406030204" pitchFamily="18"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smtClean="0">
                          <a:solidFill>
                            <a:srgbClr val="231F20"/>
                          </a:solidFill>
                          <a:latin typeface="Cambria Math" panose="02040503050406030204" pitchFamily="18" charset="0"/>
                        </a:rPr>
                        <m:t>𝒙</m:t>
                      </m:r>
                      <m:r>
                        <a:rPr lang="en-US" sz="2400" b="1" i="1" spc="325" dirty="0" smtClean="0">
                          <a:solidFill>
                            <a:srgbClr val="231F20"/>
                          </a:solidFill>
                          <a:latin typeface="Cambria Math" charset="0"/>
                        </a:rPr>
                        <m:t>−</m:t>
                      </m:r>
                      <m:d>
                        <m:dPr>
                          <m:ctrlPr>
                            <a:rPr lang="en-US" sz="2400" b="1" i="1" spc="325" dirty="0">
                              <a:solidFill>
                                <a:srgbClr val="231F20"/>
                              </a:solidFill>
                              <a:latin typeface="Cambria Math" panose="02040503050406030204" pitchFamily="18"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smtClean="0">
                          <a:solidFill>
                            <a:srgbClr val="231F20"/>
                          </a:solidFill>
                          <a:latin typeface="Cambria Math" charset="0"/>
                        </a:rPr>
                        <m:t>𝒛</m:t>
                      </m:r>
                      <m:r>
                        <a:rPr lang="en-US" sz="2400" b="1" i="1" spc="325" dirty="0">
                          <a:solidFill>
                            <a:srgbClr val="231F20"/>
                          </a:solidFill>
                          <a:latin typeface="Cambria Math" panose="02040503050406030204" pitchFamily="18" charset="0"/>
                        </a:rPr>
                        <m:t>+</m:t>
                      </m:r>
                      <m:r>
                        <a:rPr lang="en-US" sz="2400" b="0" i="1" spc="325" dirty="0" smtClean="0">
                          <a:solidFill>
                            <a:srgbClr val="231F20"/>
                          </a:solidFill>
                          <a:latin typeface="Cambria Math" panose="02040503050406030204" pitchFamily="18" charset="0"/>
                        </a:rPr>
                        <m:t>𝜃</m:t>
                      </m:r>
                      <m:r>
                        <a:rPr lang="en-US" sz="2400" b="1" i="1" spc="325" dirty="0" smtClean="0">
                          <a:solidFill>
                            <a:srgbClr val="231F20"/>
                          </a:solidFill>
                          <a:latin typeface="Cambria Math" panose="02040503050406030204" pitchFamily="18" charset="0"/>
                        </a:rPr>
                        <m:t>𝒚</m:t>
                      </m:r>
                      <m:r>
                        <a:rPr lang="en-US" sz="2400" b="1" i="1" spc="325" dirty="0" smtClean="0">
                          <a:solidFill>
                            <a:srgbClr val="231F20"/>
                          </a:solidFill>
                          <a:latin typeface="Cambria Math" panose="02040503050406030204" pitchFamily="18" charset="0"/>
                        </a:rPr>
                        <m:t> −</m:t>
                      </m:r>
                      <m:r>
                        <a:rPr lang="en-US" sz="2400" b="0" i="1" spc="325" dirty="0" smtClean="0">
                          <a:solidFill>
                            <a:srgbClr val="231F20"/>
                          </a:solidFill>
                          <a:latin typeface="Cambria Math" charset="0"/>
                        </a:rPr>
                        <m:t>𝜃</m:t>
                      </m:r>
                      <m:r>
                        <a:rPr lang="en-US" sz="2400" b="1" i="1" spc="325" dirty="0" smtClean="0">
                          <a:solidFill>
                            <a:srgbClr val="231F20"/>
                          </a:solidFill>
                          <a:latin typeface="Cambria Math" panose="02040503050406030204" pitchFamily="18" charset="0"/>
                        </a:rPr>
                        <m:t>𝒛</m:t>
                      </m:r>
                    </m:oMath>
                    <m:oMath xmlns:m="http://schemas.openxmlformats.org/officeDocument/2006/math">
                      <m:r>
                        <a:rPr lang="en-US" sz="2400" b="1" i="1" spc="325" smtClean="0">
                          <a:solidFill>
                            <a:srgbClr val="231F20"/>
                          </a:solidFill>
                          <a:latin typeface="Cambria Math" charset="0"/>
                        </a:rPr>
                        <m:t>                                   =</m:t>
                      </m:r>
                      <m:d>
                        <m:dPr>
                          <m:ctrlPr>
                            <a:rPr lang="en-US" sz="2400" b="1" i="1" spc="325" dirty="0">
                              <a:solidFill>
                                <a:srgbClr val="231F20"/>
                              </a:solidFill>
                              <a:latin typeface="Cambria Math" panose="02040503050406030204" pitchFamily="18"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a:solidFill>
                            <a:srgbClr val="231F20"/>
                          </a:solidFill>
                          <a:latin typeface="Cambria Math" panose="02040503050406030204" pitchFamily="18" charset="0"/>
                        </a:rPr>
                        <m:t>𝒙</m:t>
                      </m:r>
                      <m:r>
                        <a:rPr lang="en-US" sz="2400" b="1" i="1" spc="325" dirty="0">
                          <a:solidFill>
                            <a:srgbClr val="231F20"/>
                          </a:solidFill>
                          <a:latin typeface="Cambria Math" charset="0"/>
                        </a:rPr>
                        <m:t>−</m:t>
                      </m:r>
                      <m:r>
                        <a:rPr lang="en-US" sz="2400" b="1" i="1" spc="325" dirty="0">
                          <a:solidFill>
                            <a:srgbClr val="231F20"/>
                          </a:solidFill>
                          <a:latin typeface="Cambria Math" charset="0"/>
                        </a:rPr>
                        <m:t>𝒛</m:t>
                      </m:r>
                      <m:r>
                        <a:rPr lang="en-US" sz="2400" b="1" i="1" spc="325" dirty="0" smtClean="0">
                          <a:solidFill>
                            <a:srgbClr val="231F20"/>
                          </a:solidFill>
                          <a:latin typeface="Cambria Math" charset="0"/>
                        </a:rPr>
                        <m:t>+</m:t>
                      </m:r>
                      <m:r>
                        <a:rPr lang="en-US" sz="2400" b="0" i="1" spc="325" dirty="0" smtClean="0">
                          <a:solidFill>
                            <a:srgbClr val="231F20"/>
                          </a:solidFill>
                          <a:latin typeface="Cambria Math" charset="0"/>
                        </a:rPr>
                        <m:t>𝜃</m:t>
                      </m:r>
                      <m:r>
                        <a:rPr lang="en-US" sz="2400" b="1" i="1" spc="325" dirty="0" smtClean="0">
                          <a:solidFill>
                            <a:srgbClr val="231F20"/>
                          </a:solidFill>
                          <a:latin typeface="Cambria Math" charset="0"/>
                        </a:rPr>
                        <m:t>𝒛</m:t>
                      </m:r>
                      <m:r>
                        <a:rPr lang="en-US" sz="2400" b="1" i="1" spc="325" dirty="0">
                          <a:solidFill>
                            <a:srgbClr val="231F20"/>
                          </a:solidFill>
                          <a:latin typeface="Cambria Math" panose="02040503050406030204" pitchFamily="18" charset="0"/>
                        </a:rPr>
                        <m:t>+</m:t>
                      </m:r>
                      <m:r>
                        <a:rPr lang="en-US" sz="2400" i="1" spc="325" dirty="0">
                          <a:solidFill>
                            <a:srgbClr val="231F20"/>
                          </a:solidFill>
                          <a:latin typeface="Cambria Math" panose="02040503050406030204" pitchFamily="18" charset="0"/>
                        </a:rPr>
                        <m:t>𝜃</m:t>
                      </m:r>
                      <m:r>
                        <a:rPr lang="en-US" sz="2400" b="1" i="1" spc="325" dirty="0">
                          <a:solidFill>
                            <a:srgbClr val="231F20"/>
                          </a:solidFill>
                          <a:latin typeface="Cambria Math" panose="02040503050406030204" pitchFamily="18" charset="0"/>
                        </a:rPr>
                        <m:t>𝒚</m:t>
                      </m:r>
                      <m:r>
                        <a:rPr lang="en-US" sz="2400" b="1" i="1" spc="325" dirty="0">
                          <a:solidFill>
                            <a:srgbClr val="231F20"/>
                          </a:solidFill>
                          <a:latin typeface="Cambria Math" panose="02040503050406030204" pitchFamily="18" charset="0"/>
                        </a:rPr>
                        <m:t> −</m:t>
                      </m:r>
                      <m:r>
                        <a:rPr lang="en-US" sz="2400" i="1" spc="325" dirty="0">
                          <a:solidFill>
                            <a:srgbClr val="231F20"/>
                          </a:solidFill>
                          <a:latin typeface="Cambria Math" charset="0"/>
                        </a:rPr>
                        <m:t>𝜃</m:t>
                      </m:r>
                      <m:r>
                        <a:rPr lang="en-US" sz="2400" b="1" i="1" spc="325" dirty="0">
                          <a:solidFill>
                            <a:srgbClr val="231F20"/>
                          </a:solidFill>
                          <a:latin typeface="Cambria Math" panose="02040503050406030204" pitchFamily="18" charset="0"/>
                        </a:rPr>
                        <m:t>𝒛</m:t>
                      </m:r>
                    </m:oMath>
                    <m:oMath xmlns:m="http://schemas.openxmlformats.org/officeDocument/2006/math">
                      <m:r>
                        <a:rPr lang="en-US" sz="2400" b="0" i="1" smtClean="0">
                          <a:latin typeface="Cambria Math" charset="0"/>
                        </a:rPr>
                        <m:t>                                                        =</m:t>
                      </m:r>
                      <m:d>
                        <m:dPr>
                          <m:ctrlPr>
                            <a:rPr lang="en-US" sz="2400" b="1" i="1" spc="325" dirty="0">
                              <a:solidFill>
                                <a:srgbClr val="231F20"/>
                              </a:solidFill>
                              <a:latin typeface="Cambria Math" panose="02040503050406030204" pitchFamily="18" charset="0"/>
                              <a:ea typeface="Cambria Math" panose="02040503050406030204" pitchFamily="18" charset="0"/>
                              <a:cs typeface="Times New Roman"/>
                            </a:rPr>
                          </m:ctrlPr>
                        </m:dPr>
                        <m:e>
                          <m:r>
                            <a:rPr lang="en-US" sz="2400" i="1" spc="325" dirty="0">
                              <a:solidFill>
                                <a:srgbClr val="231F20"/>
                              </a:solidFill>
                              <a:latin typeface="Cambria Math" panose="02040503050406030204" pitchFamily="18" charset="0"/>
                            </a:rPr>
                            <m:t>1−</m:t>
                          </m:r>
                          <m:r>
                            <a:rPr lang="en-US" sz="2400" i="1" spc="325" dirty="0">
                              <a:solidFill>
                                <a:srgbClr val="231F20"/>
                              </a:solidFill>
                              <a:latin typeface="Cambria Math" panose="02040503050406030204" pitchFamily="18" charset="0"/>
                            </a:rPr>
                            <m:t>𝜃</m:t>
                          </m:r>
                        </m:e>
                      </m:d>
                      <m:r>
                        <a:rPr lang="en-US" sz="2400" b="1" i="1" spc="325" dirty="0">
                          <a:solidFill>
                            <a:srgbClr val="231F20"/>
                          </a:solidFill>
                          <a:latin typeface="Cambria Math" panose="02040503050406030204" pitchFamily="18" charset="0"/>
                        </a:rPr>
                        <m:t>𝒙</m:t>
                      </m:r>
                      <m:r>
                        <a:rPr lang="en-US" sz="2400" b="1" i="1" spc="325" dirty="0">
                          <a:solidFill>
                            <a:srgbClr val="231F20"/>
                          </a:solidFill>
                          <a:latin typeface="Cambria Math" panose="02040503050406030204" pitchFamily="18" charset="0"/>
                        </a:rPr>
                        <m:t>+</m:t>
                      </m:r>
                      <m:r>
                        <a:rPr lang="en-US" sz="2400" i="1" spc="325" dirty="0">
                          <a:solidFill>
                            <a:srgbClr val="231F20"/>
                          </a:solidFill>
                          <a:latin typeface="Cambria Math" panose="02040503050406030204" pitchFamily="18" charset="0"/>
                        </a:rPr>
                        <m:t>𝜃</m:t>
                      </m:r>
                      <m:r>
                        <a:rPr lang="en-US" sz="2400" b="1" i="1" spc="325" dirty="0">
                          <a:solidFill>
                            <a:srgbClr val="231F20"/>
                          </a:solidFill>
                          <a:latin typeface="Cambria Math" panose="02040503050406030204" pitchFamily="18" charset="0"/>
                        </a:rPr>
                        <m:t>𝒚</m:t>
                      </m:r>
                      <m:r>
                        <a:rPr lang="en-US" sz="2400" b="1" i="1" spc="325" dirty="0">
                          <a:solidFill>
                            <a:srgbClr val="231F20"/>
                          </a:solidFill>
                          <a:latin typeface="Cambria Math" charset="0"/>
                        </a:rPr>
                        <m:t>−</m:t>
                      </m:r>
                      <m:r>
                        <a:rPr lang="en-US" sz="2400" b="1" i="1" spc="325" dirty="0">
                          <a:solidFill>
                            <a:srgbClr val="231F20"/>
                          </a:solidFill>
                          <a:latin typeface="Cambria Math" charset="0"/>
                        </a:rPr>
                        <m:t>𝒛</m:t>
                      </m:r>
                      <m:r>
                        <a:rPr lang="en-US" sz="2400" b="1" i="1" spc="325" dirty="0" smtClean="0">
                          <a:solidFill>
                            <a:srgbClr val="231F20"/>
                          </a:solidFill>
                          <a:latin typeface="Cambria Math" charset="0"/>
                        </a:rPr>
                        <m:t>=</m:t>
                      </m:r>
                      <m:r>
                        <a:rPr lang="en-US" sz="2400" b="1" i="1" spc="325" dirty="0" smtClean="0">
                          <a:solidFill>
                            <a:srgbClr val="231F20"/>
                          </a:solidFill>
                          <a:latin typeface="Cambria Math" charset="0"/>
                        </a:rPr>
                        <m:t>𝒛</m:t>
                      </m:r>
                      <m:r>
                        <a:rPr lang="en-US" sz="2400" b="1" i="1" spc="325" dirty="0" smtClean="0">
                          <a:solidFill>
                            <a:srgbClr val="231F20"/>
                          </a:solidFill>
                          <a:latin typeface="Cambria Math" charset="0"/>
                        </a:rPr>
                        <m:t>−</m:t>
                      </m:r>
                      <m:r>
                        <a:rPr lang="en-US" sz="2400" b="1" i="1" spc="325" dirty="0" smtClean="0">
                          <a:solidFill>
                            <a:srgbClr val="231F20"/>
                          </a:solidFill>
                          <a:latin typeface="Cambria Math" charset="0"/>
                        </a:rPr>
                        <m:t>𝒛</m:t>
                      </m:r>
                      <m:r>
                        <a:rPr lang="en-US" sz="2400" b="1" i="1" spc="325" dirty="0" smtClean="0">
                          <a:solidFill>
                            <a:srgbClr val="231F20"/>
                          </a:solidFill>
                          <a:latin typeface="Cambria Math" charset="0"/>
                        </a:rPr>
                        <m:t>=</m:t>
                      </m:r>
                      <m:r>
                        <a:rPr lang="en-US" sz="2400" b="1" i="1" spc="325" dirty="0" smtClean="0">
                          <a:solidFill>
                            <a:srgbClr val="231F20"/>
                          </a:solidFill>
                          <a:latin typeface="Cambria Math" charset="0"/>
                        </a:rPr>
                        <m:t>𝟎</m:t>
                      </m:r>
                    </m:oMath>
                  </m:oMathPara>
                </a14:m>
                <a:endParaRPr lang="en-IN" sz="2400" i="1" dirty="0"/>
              </a:p>
              <a:p>
                <a:endParaRPr lang="en-IN" sz="2400" i="1" dirty="0"/>
              </a:p>
              <a:p>
                <a:endParaRPr lang="en-IN" sz="2400" i="1" dirty="0"/>
              </a:p>
            </p:txBody>
          </p:sp>
        </mc:Choice>
        <mc:Fallback xmlns="">
          <p:sp>
            <p:nvSpPr>
              <p:cNvPr id="26" name="Rectangle 25">
                <a:extLst>
                  <a:ext uri="{FF2B5EF4-FFF2-40B4-BE49-F238E27FC236}">
                    <a16:creationId xmlns="" xmlns:a16="http://schemas.microsoft.com/office/drawing/2014/main" xmlns:a14="http://schemas.microsoft.com/office/drawing/2010/main" id="{CA51790A-8F96-4071-B48A-B68E46744C2A}"/>
                  </a:ext>
                </a:extLst>
              </p:cNvPr>
              <p:cNvSpPr>
                <a:spLocks noRot="1" noChangeAspect="1" noMove="1" noResize="1" noEditPoints="1" noAdjustHandles="1" noChangeArrowheads="1" noChangeShapeType="1" noTextEdit="1"/>
              </p:cNvSpPr>
              <p:nvPr/>
            </p:nvSpPr>
            <p:spPr>
              <a:xfrm>
                <a:off x="702788" y="4647028"/>
                <a:ext cx="10677289" cy="1938992"/>
              </a:xfrm>
              <a:prstGeom prst="rect">
                <a:avLst/>
              </a:prstGeom>
              <a:blipFill rotWithShape="0">
                <a:blip r:embed="rId6"/>
                <a:stretch>
                  <a:fillRect t="-23899"/>
                </a:stretch>
              </a:blipFill>
            </p:spPr>
            <p:txBody>
              <a:bodyPr/>
              <a:lstStyle/>
              <a:p>
                <a:r>
                  <a:rPr lang="en-US">
                    <a:noFill/>
                  </a:rPr>
                  <a:t> </a:t>
                </a:r>
              </a:p>
            </p:txBody>
          </p:sp>
        </mc:Fallback>
      </mc:AlternateContent>
      <p:sp>
        <p:nvSpPr>
          <p:cNvPr id="27" name="Right Bracket 26">
            <a:extLst>
              <a:ext uri="{FF2B5EF4-FFF2-40B4-BE49-F238E27FC236}">
                <a16:creationId xmlns:a16="http://schemas.microsoft.com/office/drawing/2014/main" id="{888209CF-D33C-4AB6-B128-58081F980294}"/>
              </a:ext>
            </a:extLst>
          </p:cNvPr>
          <p:cNvSpPr/>
          <p:nvPr/>
        </p:nvSpPr>
        <p:spPr>
          <a:xfrm>
            <a:off x="10510728" y="4602723"/>
            <a:ext cx="59635" cy="133555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8" name="Right Bracket 27">
            <a:extLst>
              <a:ext uri="{FF2B5EF4-FFF2-40B4-BE49-F238E27FC236}">
                <a16:creationId xmlns:a16="http://schemas.microsoft.com/office/drawing/2014/main" id="{962562A3-6005-4655-81F2-5FCCD1E00B6F}"/>
              </a:ext>
            </a:extLst>
          </p:cNvPr>
          <p:cNvSpPr/>
          <p:nvPr/>
        </p:nvSpPr>
        <p:spPr>
          <a:xfrm rot="10800000">
            <a:off x="1497665" y="4627574"/>
            <a:ext cx="59635" cy="133555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D1D46F1-4DE4-477E-B95E-C0D626747446}"/>
                  </a:ext>
                </a:extLst>
              </p:cNvPr>
              <p:cNvSpPr/>
              <p:nvPr/>
            </p:nvSpPr>
            <p:spPr>
              <a:xfrm>
                <a:off x="543339" y="5972308"/>
                <a:ext cx="4681474" cy="4924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600" b="0"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sz="2600" i="1" spc="114" dirty="0" smtClean="0">
                          <a:solidFill>
                            <a:srgbClr val="231F20"/>
                          </a:solidFill>
                          <a:latin typeface="Cambria Math" panose="02040503050406030204" pitchFamily="18" charset="0"/>
                          <a:ea typeface="Cambria Math" panose="02040503050406030204" pitchFamily="18" charset="0"/>
                          <a:cs typeface="Times New Roman"/>
                        </a:rPr>
                        <m:t> </m:t>
                      </m:r>
                      <m:r>
                        <a:rPr lang="en-US" sz="2600" i="1" spc="114" dirty="0">
                          <a:solidFill>
                            <a:srgbClr val="231F20"/>
                          </a:solidFill>
                          <a:latin typeface="Cambria Math" panose="02040503050406030204" pitchFamily="18" charset="0"/>
                          <a:cs typeface="Times New Roman"/>
                        </a:rPr>
                        <m:t>𝑓</m:t>
                      </m:r>
                      <m:d>
                        <m:dPr>
                          <m:ctrlPr>
                            <a:rPr lang="mr-IN" sz="2600" i="1" spc="114" dirty="0">
                              <a:solidFill>
                                <a:srgbClr val="231F20"/>
                              </a:solidFill>
                              <a:latin typeface="Cambria Math" panose="02040503050406030204" pitchFamily="18" charset="0"/>
                              <a:cs typeface="Times New Roman"/>
                            </a:rPr>
                          </m:ctrlPr>
                        </m:dPr>
                        <m:e>
                          <m:r>
                            <a:rPr lang="en-US" sz="2600" b="1" i="1" spc="114" dirty="0" smtClean="0">
                              <a:solidFill>
                                <a:srgbClr val="231F20"/>
                              </a:solidFill>
                              <a:latin typeface="Cambria Math" panose="02040503050406030204" pitchFamily="18" charset="0"/>
                              <a:cs typeface="Times New Roman"/>
                            </a:rPr>
                            <m:t>𝒛</m:t>
                          </m:r>
                        </m:e>
                      </m:d>
                      <m:r>
                        <a:rPr lang="en-US" sz="2600" b="1" i="1" spc="114" dirty="0" smtClean="0">
                          <a:solidFill>
                            <a:srgbClr val="231F20"/>
                          </a:solidFill>
                          <a:latin typeface="Cambria Math" panose="02040503050406030204" pitchFamily="18" charset="0"/>
                          <a:cs typeface="Times New Roman"/>
                        </a:rPr>
                        <m:t>=</m:t>
                      </m:r>
                      <m:r>
                        <a:rPr lang="en-US" sz="2600" b="0" i="1" spc="114" dirty="0" smtClean="0">
                          <a:solidFill>
                            <a:srgbClr val="231F20"/>
                          </a:solidFill>
                          <a:latin typeface="Cambria Math" panose="02040503050406030204" pitchFamily="18" charset="0"/>
                          <a:cs typeface="Times New Roman"/>
                        </a:rPr>
                        <m:t>𝑓</m:t>
                      </m:r>
                      <m:r>
                        <a:rPr lang="en-US" sz="2600" b="1" i="1" spc="114" dirty="0" smtClean="0">
                          <a:solidFill>
                            <a:srgbClr val="231F20"/>
                          </a:solidFill>
                          <a:latin typeface="Cambria Math" panose="02040503050406030204" pitchFamily="18" charset="0"/>
                          <a:cs typeface="Times New Roman"/>
                        </a:rPr>
                        <m:t>(</m:t>
                      </m:r>
                      <m:d>
                        <m:dPr>
                          <m:ctrlPr>
                            <a:rPr lang="en-US" sz="2600" b="1" i="1">
                              <a:latin typeface="Cambria Math" panose="02040503050406030204" pitchFamily="18" charset="0"/>
                            </a:rPr>
                          </m:ctrlPr>
                        </m:dPr>
                        <m:e>
                          <m:r>
                            <a:rPr lang="en-US" sz="2600" i="1">
                              <a:latin typeface="Cambria Math" panose="02040503050406030204" pitchFamily="18" charset="0"/>
                            </a:rPr>
                            <m:t>1−</m:t>
                          </m:r>
                          <m:r>
                            <a:rPr lang="en-US" sz="2600" i="1">
                              <a:latin typeface="Cambria Math" panose="02040503050406030204" pitchFamily="18" charset="0"/>
                            </a:rPr>
                            <m:t>𝜃</m:t>
                          </m:r>
                        </m:e>
                      </m:d>
                      <m:r>
                        <a:rPr lang="en-US" sz="2600" b="1" i="1">
                          <a:latin typeface="Cambria Math" panose="02040503050406030204" pitchFamily="18" charset="0"/>
                        </a:rPr>
                        <m:t>𝒙</m:t>
                      </m:r>
                      <m:r>
                        <a:rPr lang="en-US" sz="2600" b="1" i="1">
                          <a:latin typeface="Cambria Math" panose="02040503050406030204" pitchFamily="18" charset="0"/>
                        </a:rPr>
                        <m:t>+</m:t>
                      </m:r>
                      <m:r>
                        <a:rPr lang="en-US" sz="2600" i="1">
                          <a:latin typeface="Cambria Math" panose="02040503050406030204" pitchFamily="18" charset="0"/>
                        </a:rPr>
                        <m:t>𝜃</m:t>
                      </m:r>
                      <m:r>
                        <a:rPr lang="en-US" sz="2600" b="1" i="1">
                          <a:latin typeface="Cambria Math" panose="02040503050406030204" pitchFamily="18" charset="0"/>
                        </a:rPr>
                        <m:t>𝒚</m:t>
                      </m:r>
                      <m:r>
                        <a:rPr lang="en-US" sz="2600" b="1" i="1" spc="114" dirty="0" smtClean="0">
                          <a:solidFill>
                            <a:srgbClr val="231F20"/>
                          </a:solidFill>
                          <a:latin typeface="Cambria Math" panose="02040503050406030204" pitchFamily="18" charset="0"/>
                          <a:cs typeface="Times New Roman"/>
                        </a:rPr>
                        <m:t>)</m:t>
                      </m:r>
                    </m:oMath>
                  </m:oMathPara>
                </a14:m>
                <a:endParaRPr lang="en-IN" sz="2600" dirty="0"/>
              </a:p>
            </p:txBody>
          </p:sp>
        </mc:Choice>
        <mc:Fallback xmlns="">
          <p:sp>
            <p:nvSpPr>
              <p:cNvPr id="29" name="Rectangle 28">
                <a:extLst>
                  <a:ext uri="{FF2B5EF4-FFF2-40B4-BE49-F238E27FC236}">
                    <a16:creationId xmlns:a16="http://schemas.microsoft.com/office/drawing/2014/main" xmlns:a14="http://schemas.microsoft.com/office/drawing/2010/main" xmlns="" id="{FD1D46F1-4DE4-477E-B95E-C0D626747446}"/>
                  </a:ext>
                </a:extLst>
              </p:cNvPr>
              <p:cNvSpPr>
                <a:spLocks noRot="1" noChangeAspect="1" noMove="1" noResize="1" noEditPoints="1" noAdjustHandles="1" noChangeArrowheads="1" noChangeShapeType="1" noTextEdit="1"/>
              </p:cNvSpPr>
              <p:nvPr/>
            </p:nvSpPr>
            <p:spPr>
              <a:xfrm>
                <a:off x="543339" y="5972308"/>
                <a:ext cx="4681474" cy="492443"/>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16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animBg="1"/>
      <p:bldP spid="25" grpId="0"/>
      <p:bldP spid="26" grpId="0"/>
      <p:bldP spid="27" grpId="0" animBg="1"/>
      <p:bldP spid="28"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E266BB-9B83-4E2F-B074-1F0AAB1D65CC}"/>
                  </a:ext>
                </a:extLst>
              </p:cNvPr>
              <p:cNvSpPr>
                <a:spLocks noGrp="1"/>
              </p:cNvSpPr>
              <p:nvPr>
                <p:ph type="title"/>
              </p:nvPr>
            </p:nvSpPr>
            <p:spPr/>
            <p:txBody>
              <a:bodyPr>
                <a:normAutofit/>
              </a:bodyPr>
              <a:lstStyle/>
              <a:p>
                <a:r>
                  <a:rPr lang="en-US" sz="3600" dirty="0"/>
                  <a:t>Proof </a:t>
                </a:r>
                <a:r>
                  <a:rPr lang="en-US" sz="3600" i="1" dirty="0"/>
                  <a:t>(part 2): </a:t>
                </a:r>
                <a14:m>
                  <m:oMath xmlns:m="http://schemas.openxmlformats.org/officeDocument/2006/math">
                    <m:r>
                      <a:rPr lang="en-US" sz="3600" b="0" i="1" smtClean="0">
                        <a:latin typeface="Cambria Math" panose="02040503050406030204" pitchFamily="18" charset="0"/>
                      </a:rPr>
                      <m:t>𝐶𝑜𝑛𝑣𝑒𝑥</m:t>
                    </m:r>
                    <m:r>
                      <a:rPr lang="en-US" sz="3600" b="0" i="1" smtClean="0">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𝐸𝑞</m:t>
                        </m:r>
                      </m:e>
                      <m:sup>
                        <m:r>
                          <a:rPr lang="en-US" sz="3600" i="1">
                            <a:latin typeface="Cambria Math" panose="02040503050406030204" pitchFamily="18" charset="0"/>
                          </a:rPr>
                          <m:t>𝑛</m:t>
                        </m:r>
                      </m:sup>
                    </m:sSup>
                    <m:r>
                      <a:rPr lang="en-US" sz="3600">
                        <a:latin typeface="Cambria Math" panose="02040503050406030204" pitchFamily="18" charset="0"/>
                      </a:rPr>
                      <m:t> </m:t>
                    </m:r>
                    <m:d>
                      <m:dPr>
                        <m:ctrlPr>
                          <a:rPr lang="en-US" sz="3600" i="1">
                            <a:latin typeface="Cambria Math" panose="02040503050406030204" pitchFamily="18" charset="0"/>
                          </a:rPr>
                        </m:ctrlPr>
                      </m:dPr>
                      <m:e>
                        <m:r>
                          <a:rPr lang="en-US" sz="3600">
                            <a:latin typeface="Cambria Math" panose="02040503050406030204" pitchFamily="18" charset="0"/>
                          </a:rPr>
                          <m:t>1</m:t>
                        </m:r>
                      </m:e>
                    </m:d>
                  </m:oMath>
                </a14:m>
                <a:endParaRPr lang="en-IN" sz="3600" dirty="0"/>
              </a:p>
            </p:txBody>
          </p:sp>
        </mc:Choice>
        <mc:Fallback xmlns="">
          <p:sp>
            <p:nvSpPr>
              <p:cNvPr id="2" name="Title 1">
                <a:extLst>
                  <a:ext uri="{FF2B5EF4-FFF2-40B4-BE49-F238E27FC236}">
                    <a16:creationId xmlns:a16="http://schemas.microsoft.com/office/drawing/2014/main" id="{11E266BB-9B83-4E2F-B074-1F0AAB1D65CC}"/>
                  </a:ext>
                </a:extLst>
              </p:cNvPr>
              <p:cNvSpPr>
                <a:spLocks noGrp="1" noRot="1" noChangeAspect="1" noMove="1" noResize="1" noEditPoints="1" noAdjustHandles="1" noChangeArrowheads="1" noChangeShapeType="1" noTextEdit="1"/>
              </p:cNvSpPr>
              <p:nvPr>
                <p:ph type="title"/>
              </p:nvPr>
            </p:nvSpPr>
            <p:spPr>
              <a:blipFill>
                <a:blip r:embed="rId2"/>
                <a:stretch>
                  <a:fillRect b="-592"/>
                </a:stretch>
              </a:blipFill>
            </p:spPr>
            <p:txBody>
              <a:bodyPr/>
              <a:lstStyle/>
              <a:p>
                <a:r>
                  <a:rPr lang="en-IN">
                    <a:noFill/>
                  </a:rPr>
                  <a:t> </a:t>
                </a:r>
              </a:p>
            </p:txBody>
          </p:sp>
        </mc:Fallback>
      </mc:AlternateContent>
      <p:sp>
        <p:nvSpPr>
          <p:cNvPr id="3" name="Date Placeholder 2">
            <a:extLst>
              <a:ext uri="{FF2B5EF4-FFF2-40B4-BE49-F238E27FC236}">
                <a16:creationId xmlns:a16="http://schemas.microsoft.com/office/drawing/2014/main" id="{127B8C41-AE62-4BDB-8AF4-3D21FEEF603D}"/>
              </a:ext>
            </a:extLst>
          </p:cNvPr>
          <p:cNvSpPr>
            <a:spLocks noGrp="1"/>
          </p:cNvSpPr>
          <p:nvPr>
            <p:ph type="dt" sz="half" idx="10"/>
          </p:nvPr>
        </p:nvSpPr>
        <p:spPr>
          <a:xfrm>
            <a:off x="178904" y="6544235"/>
            <a:ext cx="1833293" cy="313167"/>
          </a:xfrm>
        </p:spPr>
        <p:txBody>
          <a:bodyPr/>
          <a:lstStyle/>
          <a:p>
            <a:r>
              <a:rPr lang="en-US"/>
              <a:t>05, 11 Jan, 2021</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069B6AE-1749-4646-B6F8-E91B6AE3449F}"/>
                  </a:ext>
                </a:extLst>
              </p:cNvPr>
              <p:cNvSpPr txBox="1">
                <a:spLocks/>
              </p:cNvSpPr>
              <p:nvPr/>
            </p:nvSpPr>
            <p:spPr>
              <a:xfrm>
                <a:off x="178904" y="2148715"/>
                <a:ext cx="11935668" cy="45533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3000"/>
                  </a:lnSpc>
                  <a:buFont typeface="Arial"/>
                  <a:buNone/>
                </a:pPr>
                <a:r>
                  <a:rPr lang="en-US" spc="114" dirty="0">
                    <a:solidFill>
                      <a:srgbClr val="231F20"/>
                    </a:solidFill>
                    <a:cs typeface="Times New Roman"/>
                  </a:rPr>
                  <a:t>Suppose </a:t>
                </a:r>
                <a14:m>
                  <m:oMath xmlns:m="http://schemas.openxmlformats.org/officeDocument/2006/math">
                    <m:r>
                      <a:rPr lang="en-US" i="1" spc="114" dirty="0" smtClean="0">
                        <a:solidFill>
                          <a:srgbClr val="231F20"/>
                        </a:solidFill>
                        <a:latin typeface="Cambria Math" panose="02040503050406030204" pitchFamily="18" charset="0"/>
                        <a:cs typeface="Times New Roman"/>
                      </a:rPr>
                      <m:t>𝑓</m:t>
                    </m:r>
                  </m:oMath>
                </a14:m>
                <a:r>
                  <a:rPr lang="en-US" dirty="0">
                    <a:solidFill>
                      <a:prstClr val="black"/>
                    </a:solidFill>
                  </a:rPr>
                  <a:t>is convex, i.e.,  </a:t>
                </a:r>
                <a14:m>
                  <m:oMath xmlns:m="http://schemas.openxmlformats.org/officeDocument/2006/math">
                    <m:r>
                      <a:rPr lang="en-US" i="1" spc="325" dirty="0" smtClean="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𝒙</m:t>
                    </m:r>
                    <m:r>
                      <a:rPr lang="en-US" i="1" spc="325" dirty="0">
                        <a:solidFill>
                          <a:srgbClr val="231F20"/>
                        </a:solidFill>
                        <a:latin typeface="Cambria Math" panose="02040503050406030204" pitchFamily="18" charset="0"/>
                      </a:rPr>
                      <m:t>,</m:t>
                    </m:r>
                    <m:r>
                      <a:rPr lang="en-US" b="1" i="1" spc="325" dirty="0">
                        <a:solidFill>
                          <a:srgbClr val="231F20"/>
                        </a:solidFill>
                        <a:latin typeface="Cambria Math" panose="02040503050406030204" pitchFamily="18" charset="0"/>
                      </a:rPr>
                      <m:t>𝒚</m:t>
                    </m:r>
                    <m:r>
                      <a:rPr lang="en-US" b="1" i="1" spc="325" dirty="0">
                        <a:solidFill>
                          <a:srgbClr val="231F20"/>
                        </a:solidFill>
                        <a:latin typeface="Cambria Math" panose="02040503050406030204" pitchFamily="18" charset="0"/>
                      </a:rPr>
                      <m:t>∈</m:t>
                    </m:r>
                    <m:r>
                      <a:rPr lang="en-US" i="1" spc="325" dirty="0">
                        <a:solidFill>
                          <a:srgbClr val="231F20"/>
                        </a:solidFill>
                        <a:latin typeface="Cambria Math" panose="02040503050406030204" pitchFamily="18" charset="0"/>
                      </a:rPr>
                      <m:t>𝑑𝑜𝑚</m:t>
                    </m:r>
                    <m:d>
                      <m:dPr>
                        <m:ctrlPr>
                          <a:rPr lang="en-US" b="1" i="1" spc="325" dirty="0">
                            <a:solidFill>
                              <a:srgbClr val="231F20"/>
                            </a:solidFill>
                            <a:latin typeface="Cambria Math" panose="02040503050406030204" pitchFamily="18" charset="0"/>
                          </a:rPr>
                        </m:ctrlPr>
                      </m:dPr>
                      <m:e>
                        <m:r>
                          <a:rPr lang="en-US" i="1" spc="325" dirty="0">
                            <a:solidFill>
                              <a:srgbClr val="231F20"/>
                            </a:solidFill>
                            <a:latin typeface="Cambria Math" panose="02040503050406030204" pitchFamily="18" charset="0"/>
                          </a:rPr>
                          <m:t>𝑓</m:t>
                        </m:r>
                      </m:e>
                    </m:d>
                  </m:oMath>
                </a14:m>
                <a:r>
                  <a:rPr lang="en-US" dirty="0">
                    <a:solidFill>
                      <a:prstClr val="black"/>
                    </a:solidFill>
                  </a:rPr>
                  <a:t> and </a:t>
                </a:r>
                <a14:m>
                  <m:oMath xmlns:m="http://schemas.openxmlformats.org/officeDocument/2006/math">
                    <m:r>
                      <a:rPr lang="en-US" i="1" smtClean="0">
                        <a:solidFill>
                          <a:prstClr val="black"/>
                        </a:solidFill>
                        <a:latin typeface="Cambria Math" panose="02040503050406030204" pitchFamily="18" charset="0"/>
                      </a:rPr>
                      <m:t>∀</m:t>
                    </m:r>
                    <m:r>
                      <a:rPr lang="en-US" i="1" smtClean="0">
                        <a:solidFill>
                          <a:prstClr val="black"/>
                        </a:solidFill>
                        <a:latin typeface="Cambria Math" panose="02040503050406030204" pitchFamily="18" charset="0"/>
                      </a:rPr>
                      <m:t>𝜃</m:t>
                    </m:r>
                    <m:r>
                      <a:rPr lang="en-US" i="1" smtClean="0">
                        <a:solidFill>
                          <a:prstClr val="black"/>
                        </a:solidFill>
                        <a:latin typeface="Cambria Math" panose="02040503050406030204" pitchFamily="18" charset="0"/>
                      </a:rPr>
                      <m:t>∈</m:t>
                    </m:r>
                    <m:d>
                      <m:dPr>
                        <m:begChr m:val="["/>
                        <m:endChr m:val="]"/>
                        <m:ctrlPr>
                          <a:rPr lang="en-US" i="1" smtClean="0">
                            <a:solidFill>
                              <a:prstClr val="black"/>
                            </a:solidFill>
                            <a:latin typeface="Cambria Math" panose="02040503050406030204" pitchFamily="18" charset="0"/>
                          </a:rPr>
                        </m:ctrlPr>
                      </m:dPr>
                      <m:e>
                        <m:r>
                          <a:rPr lang="en-US" i="1" smtClean="0">
                            <a:solidFill>
                              <a:prstClr val="black"/>
                            </a:solidFill>
                            <a:latin typeface="Cambria Math" panose="02040503050406030204" pitchFamily="18" charset="0"/>
                          </a:rPr>
                          <m:t>0,1</m:t>
                        </m:r>
                      </m:e>
                    </m:d>
                    <m:r>
                      <a:rPr lang="en-US" i="1" smtClean="0">
                        <a:solidFill>
                          <a:prstClr val="black"/>
                        </a:solidFill>
                        <a:latin typeface="Cambria Math" panose="02040503050406030204" pitchFamily="18" charset="0"/>
                      </a:rPr>
                      <m:t>,</m:t>
                    </m:r>
                  </m:oMath>
                </a14:m>
                <a:endParaRPr lang="en-US" dirty="0">
                  <a:solidFill>
                    <a:prstClr val="black"/>
                  </a:solidFill>
                </a:endParaRPr>
              </a:p>
              <a:p>
                <a:pPr marL="0" indent="0">
                  <a:lnSpc>
                    <a:spcPts val="3000"/>
                  </a:lnSpc>
                  <a:buFont typeface="Arial"/>
                  <a:buNone/>
                </a:pPr>
                <a:endParaRPr lang="en-US" dirty="0">
                  <a:solidFill>
                    <a:prstClr val="black"/>
                  </a:solidFill>
                </a:endParaRPr>
              </a:p>
              <a:p>
                <a:pPr marL="0" indent="0">
                  <a:lnSpc>
                    <a:spcPts val="3000"/>
                  </a:lnSpc>
                  <a:buFont typeface="Arial"/>
                  <a:buNone/>
                </a:pPr>
                <a:endParaRPr lang="en-US" b="1" spc="325" dirty="0">
                  <a:solidFill>
                    <a:srgbClr val="231F20"/>
                  </a:solidFill>
                </a:endParaRPr>
              </a:p>
              <a:p>
                <a:pPr marL="0" indent="0">
                  <a:lnSpc>
                    <a:spcPts val="3000"/>
                  </a:lnSpc>
                  <a:buFont typeface="Arial"/>
                  <a:buNone/>
                </a:pPr>
                <a:endParaRPr lang="en-US" i="1" dirty="0">
                  <a:solidFill>
                    <a:prstClr val="black"/>
                  </a:solidFill>
                </a:endParaRPr>
              </a:p>
            </p:txBody>
          </p:sp>
        </mc:Choice>
        <mc:Fallback xmlns="">
          <p:sp>
            <p:nvSpPr>
              <p:cNvPr id="6" name="Content Placeholder 2">
                <a:extLst>
                  <a:ext uri="{FF2B5EF4-FFF2-40B4-BE49-F238E27FC236}">
                    <a16:creationId xmlns:a16="http://schemas.microsoft.com/office/drawing/2014/main" id="{E069B6AE-1749-4646-B6F8-E91B6AE3449F}"/>
                  </a:ext>
                </a:extLst>
              </p:cNvPr>
              <p:cNvSpPr txBox="1">
                <a:spLocks noRot="1" noChangeAspect="1" noMove="1" noResize="1" noEditPoints="1" noAdjustHandles="1" noChangeArrowheads="1" noChangeShapeType="1" noTextEdit="1"/>
              </p:cNvSpPr>
              <p:nvPr/>
            </p:nvSpPr>
            <p:spPr>
              <a:xfrm>
                <a:off x="178904" y="2148715"/>
                <a:ext cx="11935668" cy="455337"/>
              </a:xfrm>
              <a:prstGeom prst="rect">
                <a:avLst/>
              </a:prstGeom>
              <a:blipFill>
                <a:blip r:embed="rId3"/>
                <a:stretch>
                  <a:fillRect l="-1021" t="-24000" b="-40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7677003-CFF9-4117-93F3-6F2B9B6C23DA}"/>
                  </a:ext>
                </a:extLst>
              </p:cNvPr>
              <p:cNvSpPr/>
              <p:nvPr/>
            </p:nvSpPr>
            <p:spPr>
              <a:xfrm>
                <a:off x="417325" y="2677803"/>
                <a:ext cx="8716736" cy="57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panose="02040503050406030204" pitchFamily="18" charset="0"/>
                              <a:cs typeface="Times New Roman"/>
                            </a:rPr>
                          </m:ctrlPr>
                        </m:dPr>
                        <m:e>
                          <m:d>
                            <m:dPr>
                              <m:ctrlPr>
                                <a:rPr lang="en-US" sz="2800" b="1" i="1">
                                  <a:solidFill>
                                    <a:prstClr val="black"/>
                                  </a:solidFill>
                                  <a:latin typeface="Cambria Math" panose="02040503050406030204" pitchFamily="18" charset="0"/>
                                </a:rPr>
                              </m:ctrlPr>
                            </m:dPr>
                            <m:e>
                              <m:r>
                                <a:rPr lang="en-US" sz="2800" i="1">
                                  <a:solidFill>
                                    <a:prstClr val="black"/>
                                  </a:solidFill>
                                  <a:latin typeface="Cambria Math" panose="02040503050406030204" pitchFamily="18" charset="0"/>
                                </a:rPr>
                                <m:t>1−</m:t>
                              </m:r>
                              <m:r>
                                <a:rPr lang="en-US" sz="2800" i="1">
                                  <a:solidFill>
                                    <a:prstClr val="black"/>
                                  </a:solidFill>
                                  <a:latin typeface="Cambria Math" panose="02040503050406030204" pitchFamily="18" charset="0"/>
                                </a:rPr>
                                <m:t>𝜃</m:t>
                              </m:r>
                            </m:e>
                          </m:d>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b="1" i="1">
                              <a:solidFill>
                                <a:prstClr val="black"/>
                              </a:solidFill>
                              <a:latin typeface="Cambria Math" panose="02040503050406030204" pitchFamily="18" charset="0"/>
                            </a:rPr>
                            <m:t>𝒚</m:t>
                          </m:r>
                        </m:e>
                      </m:d>
                      <m:r>
                        <a:rPr lang="en-US" sz="2800" b="1" i="1" spc="114" dirty="0" smtClean="0">
                          <a:solidFill>
                            <a:srgbClr val="231F20"/>
                          </a:solidFill>
                          <a:latin typeface="Cambria Math" panose="02040503050406030204" pitchFamily="18" charset="0"/>
                        </a:rPr>
                        <m:t>≤</m:t>
                      </m:r>
                      <m:d>
                        <m:dPr>
                          <m:ctrlPr>
                            <a:rPr lang="en-US" sz="2800" b="1" i="1">
                              <a:solidFill>
                                <a:prstClr val="black"/>
                              </a:solidFill>
                              <a:latin typeface="Cambria Math" panose="02040503050406030204" pitchFamily="18" charset="0"/>
                            </a:rPr>
                          </m:ctrlPr>
                        </m:dPr>
                        <m:e>
                          <m:r>
                            <a:rPr lang="en-US" sz="2800" i="1">
                              <a:solidFill>
                                <a:prstClr val="black"/>
                              </a:solidFill>
                              <a:latin typeface="Cambria Math" panose="02040503050406030204" pitchFamily="18" charset="0"/>
                            </a:rPr>
                            <m:t>1−</m:t>
                          </m:r>
                          <m:r>
                            <a:rPr lang="en-US" sz="2800" i="1">
                              <a:solidFill>
                                <a:prstClr val="black"/>
                              </a:solidFill>
                              <a:latin typeface="Cambria Math" panose="02040503050406030204" pitchFamily="18" charset="0"/>
                            </a:rPr>
                            <m:t>𝜃</m:t>
                          </m:r>
                        </m:e>
                      </m:d>
                      <m:r>
                        <a:rPr lang="en-US" sz="2800" i="1" smtClean="0">
                          <a:solidFill>
                            <a:prstClr val="black"/>
                          </a:solidFill>
                          <a:latin typeface="Cambria Math" panose="02040503050406030204" pitchFamily="18" charset="0"/>
                        </a:rPr>
                        <m:t>𝑓</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i="1" smtClean="0">
                          <a:solidFill>
                            <a:prstClr val="black"/>
                          </a:solidFill>
                          <a:latin typeface="Cambria Math" panose="02040503050406030204" pitchFamily="18" charset="0"/>
                        </a:rPr>
                        <m:t>𝑓</m:t>
                      </m:r>
                      <m:r>
                        <a:rPr lang="en-US" sz="2800"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𝒚</m:t>
                      </m:r>
                      <m:r>
                        <a:rPr lang="en-US" sz="2800" b="1" i="1" smtClean="0">
                          <a:solidFill>
                            <a:prstClr val="black"/>
                          </a:solidFill>
                          <a:latin typeface="Cambria Math" panose="02040503050406030204" pitchFamily="18" charset="0"/>
                        </a:rPr>
                        <m:t>)</m:t>
                      </m:r>
                    </m:oMath>
                  </m:oMathPara>
                </a14:m>
                <a:endParaRPr lang="en-IN" sz="2800" dirty="0">
                  <a:solidFill>
                    <a:prstClr val="black"/>
                  </a:solidFill>
                </a:endParaRPr>
              </a:p>
            </p:txBody>
          </p:sp>
        </mc:Choice>
        <mc:Fallback xmlns="">
          <p:sp>
            <p:nvSpPr>
              <p:cNvPr id="7" name="Rectangle 6">
                <a:extLst>
                  <a:ext uri="{FF2B5EF4-FFF2-40B4-BE49-F238E27FC236}">
                    <a16:creationId xmlns:a16="http://schemas.microsoft.com/office/drawing/2014/main" id="{F7677003-CFF9-4117-93F3-6F2B9B6C23DA}"/>
                  </a:ext>
                </a:extLst>
              </p:cNvPr>
              <p:cNvSpPr>
                <a:spLocks noRot="1" noChangeAspect="1" noMove="1" noResize="1" noEditPoints="1" noAdjustHandles="1" noChangeArrowheads="1" noChangeShapeType="1" noTextEdit="1"/>
              </p:cNvSpPr>
              <p:nvPr/>
            </p:nvSpPr>
            <p:spPr>
              <a:xfrm>
                <a:off x="417325" y="2677803"/>
                <a:ext cx="8716736" cy="578685"/>
              </a:xfrm>
              <a:prstGeom prst="rect">
                <a:avLst/>
              </a:prstGeom>
              <a:blipFill>
                <a:blip r:embed="rId4"/>
                <a:stretch>
                  <a:fillRect/>
                </a:stretch>
              </a:blipFill>
            </p:spPr>
            <p:txBody>
              <a:bodyPr/>
              <a:lstStyle/>
              <a:p>
                <a:r>
                  <a:rPr lang="en-IN">
                    <a:noFill/>
                  </a:rPr>
                  <a:t> </a:t>
                </a:r>
              </a:p>
            </p:txBody>
          </p:sp>
        </mc:Fallback>
      </mc:AlternateContent>
      <p:sp>
        <p:nvSpPr>
          <p:cNvPr id="8" name="Rectangle 7">
            <a:extLst>
              <a:ext uri="{FF2B5EF4-FFF2-40B4-BE49-F238E27FC236}">
                <a16:creationId xmlns:a16="http://schemas.microsoft.com/office/drawing/2014/main" id="{CFE72CA6-16E4-4611-9219-ACE00DB6F426}"/>
              </a:ext>
            </a:extLst>
          </p:cNvPr>
          <p:cNvSpPr/>
          <p:nvPr/>
        </p:nvSpPr>
        <p:spPr>
          <a:xfrm>
            <a:off x="178904" y="3167390"/>
            <a:ext cx="2328379" cy="523220"/>
          </a:xfrm>
          <a:prstGeom prst="rect">
            <a:avLst/>
          </a:prstGeom>
        </p:spPr>
        <p:txBody>
          <a:bodyPr wrap="square">
            <a:spAutoFit/>
          </a:bodyPr>
          <a:lstStyle/>
          <a:p>
            <a:r>
              <a:rPr lang="en-US" sz="2800" spc="114" dirty="0">
                <a:solidFill>
                  <a:srgbClr val="231F20"/>
                </a:solidFill>
                <a:cs typeface="Times New Roman"/>
              </a:rPr>
              <a:t>Equivalently, </a:t>
            </a:r>
            <a:endParaRPr lang="en-IN" sz="2800" dirty="0">
              <a:solidFill>
                <a:prstClr val="black"/>
              </a:solidFill>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5E78293-094B-4881-AF8C-8B4DFE052FDC}"/>
                  </a:ext>
                </a:extLst>
              </p:cNvPr>
              <p:cNvSpPr/>
              <p:nvPr/>
            </p:nvSpPr>
            <p:spPr>
              <a:xfrm>
                <a:off x="178904" y="3643261"/>
                <a:ext cx="8716736"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panose="02040503050406030204" pitchFamily="18" charset="0"/>
                              <a:cs typeface="Times New Roman"/>
                            </a:rPr>
                          </m:ctrlPr>
                        </m:dPr>
                        <m:e>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𝒚</m:t>
                          </m:r>
                          <m:r>
                            <a:rPr lang="en-US" sz="2800" b="1" i="1" smtClean="0">
                              <a:solidFill>
                                <a:prstClr val="black"/>
                              </a:solidFill>
                              <a:latin typeface="Cambria Math" panose="02040503050406030204" pitchFamily="18" charset="0"/>
                            </a:rPr>
                            <m:t>−</m:t>
                          </m:r>
                          <m:r>
                            <a:rPr lang="en-US" sz="2800" b="1" i="1" smtClean="0">
                              <a:solidFill>
                                <a:prstClr val="black"/>
                              </a:solidFill>
                              <a:latin typeface="Cambria Math" panose="02040503050406030204" pitchFamily="18" charset="0"/>
                            </a:rPr>
                            <m:t>𝒙</m:t>
                          </m:r>
                          <m:r>
                            <a:rPr lang="en-US" sz="2800" b="1" i="1" smtClean="0">
                              <a:solidFill>
                                <a:prstClr val="black"/>
                              </a:solidFill>
                              <a:latin typeface="Cambria Math" panose="02040503050406030204" pitchFamily="18" charset="0"/>
                            </a:rPr>
                            <m:t>)</m:t>
                          </m:r>
                        </m:e>
                      </m:d>
                      <m:r>
                        <a:rPr lang="en-US" sz="2800" b="1" i="1" spc="114" dirty="0" smtClean="0">
                          <a:solidFill>
                            <a:srgbClr val="231F20"/>
                          </a:solidFill>
                          <a:latin typeface="Cambria Math" panose="02040503050406030204" pitchFamily="18" charset="0"/>
                        </a:rPr>
                        <m:t>≤</m:t>
                      </m:r>
                      <m:r>
                        <a:rPr lang="en-US" sz="2800" i="1" smtClean="0">
                          <a:solidFill>
                            <a:prstClr val="black"/>
                          </a:solidFill>
                          <a:latin typeface="Cambria Math" panose="02040503050406030204" pitchFamily="18" charset="0"/>
                        </a:rPr>
                        <m:t>𝑓</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smtClean="0">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r>
                        <a:rPr lang="en-US" sz="2800" i="1" smtClean="0">
                          <a:solidFill>
                            <a:prstClr val="black"/>
                          </a:solidFill>
                          <a:latin typeface="Cambria Math" panose="02040503050406030204" pitchFamily="18" charset="0"/>
                        </a:rPr>
                        <m:t>(</m:t>
                      </m:r>
                      <m:r>
                        <a:rPr lang="en-US" sz="2800" i="1" smtClean="0">
                          <a:solidFill>
                            <a:prstClr val="black"/>
                          </a:solidFill>
                          <a:latin typeface="Cambria Math" panose="02040503050406030204" pitchFamily="18" charset="0"/>
                        </a:rPr>
                        <m:t>𝑓</m:t>
                      </m:r>
                      <m:d>
                        <m:dPr>
                          <m:ctrlPr>
                            <a:rPr lang="en-US" sz="2800" i="1" smtClean="0">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𝒚</m:t>
                          </m:r>
                        </m:e>
                      </m:d>
                      <m:r>
                        <a:rPr lang="en-US" sz="2800" b="1" i="1" smtClean="0">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panose="02040503050406030204" pitchFamily="18" charset="0"/>
                            </a:rPr>
                          </m:ctrlPr>
                        </m:dPr>
                        <m:e>
                          <m:r>
                            <a:rPr lang="en-US" sz="2800" b="1" i="1" smtClean="0">
                              <a:solidFill>
                                <a:prstClr val="black"/>
                              </a:solidFill>
                              <a:latin typeface="Cambria Math" panose="02040503050406030204" pitchFamily="18" charset="0"/>
                            </a:rPr>
                            <m:t>𝒙</m:t>
                          </m:r>
                        </m:e>
                      </m:d>
                      <m:r>
                        <a:rPr lang="en-US" sz="2800" b="1" i="1" smtClean="0">
                          <a:solidFill>
                            <a:prstClr val="black"/>
                          </a:solidFill>
                          <a:latin typeface="Cambria Math" panose="02040503050406030204" pitchFamily="18" charset="0"/>
                        </a:rPr>
                        <m:t>)</m:t>
                      </m:r>
                    </m:oMath>
                  </m:oMathPara>
                </a14:m>
                <a:endParaRPr lang="en-IN" sz="2800" dirty="0">
                  <a:solidFill>
                    <a:prstClr val="black"/>
                  </a:solidFill>
                </a:endParaRPr>
              </a:p>
            </p:txBody>
          </p:sp>
        </mc:Choice>
        <mc:Fallback xmlns="">
          <p:sp>
            <p:nvSpPr>
              <p:cNvPr id="9" name="Rectangle 8">
                <a:extLst>
                  <a:ext uri="{FF2B5EF4-FFF2-40B4-BE49-F238E27FC236}">
                    <a16:creationId xmlns:a16="http://schemas.microsoft.com/office/drawing/2014/main" id="{45E78293-094B-4881-AF8C-8B4DFE052FDC}"/>
                  </a:ext>
                </a:extLst>
              </p:cNvPr>
              <p:cNvSpPr>
                <a:spLocks noRot="1" noChangeAspect="1" noMove="1" noResize="1" noEditPoints="1" noAdjustHandles="1" noChangeArrowheads="1" noChangeShapeType="1" noTextEdit="1"/>
              </p:cNvSpPr>
              <p:nvPr/>
            </p:nvSpPr>
            <p:spPr>
              <a:xfrm>
                <a:off x="178904" y="3643261"/>
                <a:ext cx="8716736" cy="523220"/>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BCE9444-4CD6-44BC-ADF9-992CA3DD26D2}"/>
                  </a:ext>
                </a:extLst>
              </p:cNvPr>
              <p:cNvSpPr/>
              <p:nvPr/>
            </p:nvSpPr>
            <p:spPr>
              <a:xfrm>
                <a:off x="178904" y="4421866"/>
                <a:ext cx="8716736" cy="9814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𝒚</m:t>
                          </m:r>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𝒙</m:t>
                          </m:r>
                        </m:e>
                      </m:d>
                      <m:r>
                        <a:rPr lang="en-US" sz="2800" i="1" spc="114" dirty="0" smtClean="0">
                          <a:solidFill>
                            <a:srgbClr val="231F20"/>
                          </a:solidFill>
                          <a:latin typeface="Cambria Math" panose="02040503050406030204" pitchFamily="18" charset="0"/>
                          <a:cs typeface="Times New Roman"/>
                        </a:rPr>
                        <m:t>≥</m:t>
                      </m:r>
                      <m:f>
                        <m:fPr>
                          <m:ctrlPr>
                            <a:rPr lang="en-US" sz="2800" i="1" spc="114" dirty="0" smtClean="0">
                              <a:solidFill>
                                <a:srgbClr val="231F20"/>
                              </a:solidFill>
                              <a:latin typeface="Cambria Math" panose="02040503050406030204" pitchFamily="18" charset="0"/>
                              <a:cs typeface="Times New Roman"/>
                            </a:rPr>
                          </m:ctrlPr>
                        </m:fPr>
                        <m:num>
                          <m:r>
                            <a:rPr lang="en-US" sz="2800" i="1" spc="114" dirty="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panose="02040503050406030204" pitchFamily="18" charset="0"/>
                                  <a:cs typeface="Times New Roman"/>
                                </a:rPr>
                              </m:ctrlPr>
                            </m:dPr>
                            <m:e>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d>
                                <m:dPr>
                                  <m:ctrlPr>
                                    <a:rPr lang="en-US" sz="2800" i="1">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𝒚</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e>
                              </m:d>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num>
                        <m:den>
                          <m:r>
                            <a:rPr lang="en-US" sz="2800" i="1" spc="114" dirty="0" smtClean="0">
                              <a:solidFill>
                                <a:srgbClr val="231F20"/>
                              </a:solidFill>
                              <a:latin typeface="Cambria Math" panose="02040503050406030204" pitchFamily="18" charset="0"/>
                              <a:cs typeface="Times New Roman"/>
                            </a:rPr>
                            <m:t>𝜃</m:t>
                          </m:r>
                        </m:den>
                      </m:f>
                    </m:oMath>
                  </m:oMathPara>
                </a14:m>
                <a:endParaRPr lang="en-IN" sz="2800" dirty="0">
                  <a:solidFill>
                    <a:prstClr val="black"/>
                  </a:solidFill>
                </a:endParaRPr>
              </a:p>
            </p:txBody>
          </p:sp>
        </mc:Choice>
        <mc:Fallback xmlns="">
          <p:sp>
            <p:nvSpPr>
              <p:cNvPr id="10" name="Rectangle 9">
                <a:extLst>
                  <a:ext uri="{FF2B5EF4-FFF2-40B4-BE49-F238E27FC236}">
                    <a16:creationId xmlns:a16="http://schemas.microsoft.com/office/drawing/2014/main" xmlns:a14="http://schemas.microsoft.com/office/drawing/2010/main" xmlns="" id="{4BCE9444-4CD6-44BC-ADF9-992CA3DD26D2}"/>
                  </a:ext>
                </a:extLst>
              </p:cNvPr>
              <p:cNvSpPr>
                <a:spLocks noRot="1" noChangeAspect="1" noMove="1" noResize="1" noEditPoints="1" noAdjustHandles="1" noChangeArrowheads="1" noChangeShapeType="1" noTextEdit="1"/>
              </p:cNvSpPr>
              <p:nvPr/>
            </p:nvSpPr>
            <p:spPr>
              <a:xfrm>
                <a:off x="178904" y="4421866"/>
                <a:ext cx="8716736" cy="98148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462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95186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Resources</a:t>
            </a:r>
            <a:endParaRPr sz="3630" dirty="0"/>
          </a:p>
        </p:txBody>
      </p:sp>
      <p:sp>
        <p:nvSpPr>
          <p:cNvPr id="10" name="Content Placeholder 2"/>
          <p:cNvSpPr txBox="1">
            <a:spLocks/>
          </p:cNvSpPr>
          <p:nvPr/>
        </p:nvSpPr>
        <p:spPr>
          <a:xfrm>
            <a:off x="164892" y="1521538"/>
            <a:ext cx="11935668" cy="46554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000"/>
              </a:lnSpc>
            </a:pPr>
            <a:r>
              <a:rPr lang="en-US" dirty="0"/>
              <a:t>”Deep Learning”, I. </a:t>
            </a:r>
            <a:r>
              <a:rPr lang="en-US" dirty="0" err="1"/>
              <a:t>Goodfellow</a:t>
            </a:r>
            <a:r>
              <a:rPr lang="en-US" dirty="0"/>
              <a:t>, Y. </a:t>
            </a:r>
            <a:r>
              <a:rPr lang="en-US" dirty="0" err="1"/>
              <a:t>Bengio</a:t>
            </a:r>
            <a:r>
              <a:rPr lang="en-US" dirty="0"/>
              <a:t>, A. </a:t>
            </a:r>
            <a:r>
              <a:rPr lang="en-US" dirty="0" err="1"/>
              <a:t>Courville</a:t>
            </a:r>
            <a:r>
              <a:rPr lang="en-US" dirty="0"/>
              <a:t>. (Chapter 8)</a:t>
            </a:r>
          </a:p>
        </p:txBody>
      </p:sp>
      <p:sp>
        <p:nvSpPr>
          <p:cNvPr id="4" name="Date Placeholder 3"/>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31080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C0102D-3A36-417D-B3AE-D68012CE6B7C}"/>
              </a:ext>
            </a:extLst>
          </p:cNvPr>
          <p:cNvSpPr>
            <a:spLocks noGrp="1"/>
          </p:cNvSpPr>
          <p:nvPr>
            <p:ph type="dt" sz="half" idx="10"/>
          </p:nvPr>
        </p:nvSpPr>
        <p:spPr>
          <a:xfrm>
            <a:off x="340660" y="6461481"/>
            <a:ext cx="1671538" cy="395921"/>
          </a:xfrm>
        </p:spPr>
        <p:txBody>
          <a:bodyPr/>
          <a:lstStyle/>
          <a:p>
            <a:r>
              <a:rPr lang="en-US"/>
              <a:t>05, 11 Jan, 2021</a:t>
            </a: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72D1A8C-3FD6-46A1-A8C6-FAC5E7DF74B9}"/>
                  </a:ext>
                </a:extLst>
              </p:cNvPr>
              <p:cNvSpPr/>
              <p:nvPr/>
            </p:nvSpPr>
            <p:spPr>
              <a:xfrm>
                <a:off x="99391" y="1050356"/>
                <a:ext cx="10644809" cy="954107"/>
              </a:xfrm>
              <a:prstGeom prst="rect">
                <a:avLst/>
              </a:prstGeom>
            </p:spPr>
            <p:txBody>
              <a:bodyPr wrap="square">
                <a:spAutoFit/>
              </a:bodyPr>
              <a:lstStyle/>
              <a:p>
                <a:r>
                  <a:rPr lang="en-US" sz="2800" spc="114" dirty="0">
                    <a:solidFill>
                      <a:srgbClr val="231F20"/>
                    </a:solidFill>
                    <a:cs typeface="Times New Roman"/>
                  </a:rPr>
                  <a:t>By taking the limit as </a:t>
                </a:r>
                <a14:m>
                  <m:oMath xmlns:m="http://schemas.openxmlformats.org/officeDocument/2006/math">
                    <m:r>
                      <a:rPr lang="en-US" sz="2800" i="1" spc="114" smtClean="0">
                        <a:solidFill>
                          <a:srgbClr val="231F20"/>
                        </a:solidFill>
                        <a:latin typeface="Cambria Math" panose="02040503050406030204" pitchFamily="18" charset="0"/>
                        <a:cs typeface="Times New Roman"/>
                      </a:rPr>
                      <m:t>𝜃</m:t>
                    </m:r>
                    <m:r>
                      <a:rPr lang="en-US" sz="2800" i="1" spc="114" smtClean="0">
                        <a:solidFill>
                          <a:srgbClr val="231F20"/>
                        </a:solidFill>
                        <a:latin typeface="Cambria Math" panose="02040503050406030204" pitchFamily="18" charset="0"/>
                        <a:cs typeface="Times New Roman"/>
                      </a:rPr>
                      <m:t>→0</m:t>
                    </m:r>
                  </m:oMath>
                </a14:m>
                <a:r>
                  <a:rPr lang="en-US" sz="2800" spc="114" dirty="0">
                    <a:solidFill>
                      <a:srgbClr val="231F20"/>
                    </a:solidFill>
                    <a:cs typeface="Times New Roman"/>
                  </a:rPr>
                  <a:t> on both sides and using the definition of derivative, we obtain, </a:t>
                </a:r>
                <a:endParaRPr lang="en-IN" sz="2800" dirty="0">
                  <a:solidFill>
                    <a:prstClr val="black"/>
                  </a:solidFill>
                </a:endParaRPr>
              </a:p>
            </p:txBody>
          </p:sp>
        </mc:Choice>
        <mc:Fallback xmlns="">
          <p:sp>
            <p:nvSpPr>
              <p:cNvPr id="6" name="Rectangle 5">
                <a:extLst>
                  <a:ext uri="{FF2B5EF4-FFF2-40B4-BE49-F238E27FC236}">
                    <a16:creationId xmlns:a16="http://schemas.microsoft.com/office/drawing/2014/main" id="{D72D1A8C-3FD6-46A1-A8C6-FAC5E7DF74B9}"/>
                  </a:ext>
                </a:extLst>
              </p:cNvPr>
              <p:cNvSpPr>
                <a:spLocks noRot="1" noChangeAspect="1" noMove="1" noResize="1" noEditPoints="1" noAdjustHandles="1" noChangeArrowheads="1" noChangeShapeType="1" noTextEdit="1"/>
              </p:cNvSpPr>
              <p:nvPr/>
            </p:nvSpPr>
            <p:spPr>
              <a:xfrm>
                <a:off x="99391" y="1050356"/>
                <a:ext cx="10644809" cy="954107"/>
              </a:xfrm>
              <a:prstGeom prst="rect">
                <a:avLst/>
              </a:prstGeom>
              <a:blipFill>
                <a:blip r:embed="rId2"/>
                <a:stretch>
                  <a:fillRect l="-1145" t="-5732" r="-1889" b="-1719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6BF6927-A564-4F8B-97C8-1D45477F511E}"/>
                  </a:ext>
                </a:extLst>
              </p:cNvPr>
              <p:cNvSpPr/>
              <p:nvPr/>
            </p:nvSpPr>
            <p:spPr>
              <a:xfrm>
                <a:off x="99391" y="2004463"/>
                <a:ext cx="8716736" cy="9814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panose="02040503050406030204" pitchFamily="18" charset="0"/>
                        </a:rPr>
                        <m:t>𝑓</m:t>
                      </m:r>
                      <m:d>
                        <m:dPr>
                          <m:ctrlPr>
                            <a:rPr lang="en-US" sz="2800" i="1">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𝒚</m:t>
                          </m:r>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d>
                        <m:dPr>
                          <m:ctrlPr>
                            <a:rPr lang="en-US" sz="2800" i="1">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𝒙</m:t>
                          </m:r>
                        </m:e>
                      </m:d>
                      <m:r>
                        <a:rPr lang="en-US" sz="2800" i="1" spc="114" dirty="0" smtClean="0">
                          <a:solidFill>
                            <a:srgbClr val="231F20"/>
                          </a:solidFill>
                          <a:latin typeface="Cambria Math" panose="02040503050406030204" pitchFamily="18" charset="0"/>
                          <a:cs typeface="Times New Roman"/>
                        </a:rPr>
                        <m:t>≥</m:t>
                      </m:r>
                      <m:func>
                        <m:funcPr>
                          <m:ctrlPr>
                            <a:rPr lang="en-US" sz="2800" i="1" spc="114" dirty="0" smtClean="0">
                              <a:solidFill>
                                <a:srgbClr val="231F20"/>
                              </a:solidFill>
                              <a:latin typeface="Cambria Math" panose="02040503050406030204" pitchFamily="18" charset="0"/>
                              <a:cs typeface="Times New Roman"/>
                            </a:rPr>
                          </m:ctrlPr>
                        </m:funcPr>
                        <m:fName>
                          <m:limLow>
                            <m:limLowPr>
                              <m:ctrlPr>
                                <a:rPr lang="en-US" sz="2800" i="1" spc="114" dirty="0" smtClean="0">
                                  <a:solidFill>
                                    <a:srgbClr val="231F20"/>
                                  </a:solidFill>
                                  <a:latin typeface="Cambria Math" panose="02040503050406030204" pitchFamily="18" charset="0"/>
                                  <a:cs typeface="Times New Roman"/>
                                </a:rPr>
                              </m:ctrlPr>
                            </m:limLowPr>
                            <m:e>
                              <m:r>
                                <m:rPr>
                                  <m:sty m:val="p"/>
                                </m:rPr>
                                <a:rPr lang="en-US" sz="2800" spc="114" dirty="0" smtClean="0">
                                  <a:solidFill>
                                    <a:srgbClr val="231F20"/>
                                  </a:solidFill>
                                  <a:latin typeface="Cambria Math" panose="02040503050406030204" pitchFamily="18" charset="0"/>
                                  <a:cs typeface="Times New Roman"/>
                                </a:rPr>
                                <m:t>lim</m:t>
                              </m:r>
                            </m:e>
                            <m:lim>
                              <m:r>
                                <a:rPr lang="en-US" sz="2800" i="1" spc="114">
                                  <a:solidFill>
                                    <a:srgbClr val="231F20"/>
                                  </a:solidFill>
                                  <a:latin typeface="Cambria Math" panose="02040503050406030204" pitchFamily="18" charset="0"/>
                                  <a:cs typeface="Times New Roman"/>
                                </a:rPr>
                                <m:t>𝜃</m:t>
                              </m:r>
                              <m:r>
                                <a:rPr lang="en-US" sz="2800" i="1" spc="114">
                                  <a:solidFill>
                                    <a:srgbClr val="231F20"/>
                                  </a:solidFill>
                                  <a:latin typeface="Cambria Math" panose="02040503050406030204" pitchFamily="18" charset="0"/>
                                  <a:cs typeface="Times New Roman"/>
                                </a:rPr>
                                <m:t>→0</m:t>
                              </m:r>
                            </m:lim>
                          </m:limLow>
                        </m:fName>
                        <m:e>
                          <m:f>
                            <m:fPr>
                              <m:ctrlPr>
                                <a:rPr lang="en-US" sz="2800" i="1" spc="114" dirty="0">
                                  <a:solidFill>
                                    <a:srgbClr val="231F20"/>
                                  </a:solidFill>
                                  <a:latin typeface="Cambria Math" panose="02040503050406030204" pitchFamily="18" charset="0"/>
                                  <a:cs typeface="Times New Roman"/>
                                </a:rPr>
                              </m:ctrlPr>
                            </m:fPr>
                            <m:num>
                              <m:r>
                                <a:rPr lang="en-US" sz="2800" i="1" spc="114" dirty="0">
                                  <a:solidFill>
                                    <a:srgbClr val="231F20"/>
                                  </a:solidFill>
                                  <a:latin typeface="Cambria Math" panose="02040503050406030204" pitchFamily="18" charset="0"/>
                                  <a:cs typeface="Times New Roman"/>
                                </a:rPr>
                                <m:t>𝑓</m:t>
                              </m:r>
                              <m:d>
                                <m:dPr>
                                  <m:ctrlPr>
                                    <a:rPr lang="en-US" sz="2800" b="1" i="1" spc="114" dirty="0">
                                      <a:solidFill>
                                        <a:srgbClr val="231F20"/>
                                      </a:solidFill>
                                      <a:latin typeface="Cambria Math" panose="02040503050406030204" pitchFamily="18" charset="0"/>
                                      <a:cs typeface="Times New Roman"/>
                                    </a:rPr>
                                  </m:ctrlPr>
                                </m:dPr>
                                <m:e>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𝜃</m:t>
                                  </m:r>
                                  <m:d>
                                    <m:dPr>
                                      <m:ctrlPr>
                                        <a:rPr lang="en-US" sz="2800" i="1">
                                          <a:solidFill>
                                            <a:prstClr val="black"/>
                                          </a:solidFill>
                                          <a:latin typeface="Cambria Math" panose="02040503050406030204" pitchFamily="18" charset="0"/>
                                        </a:rPr>
                                      </m:ctrlPr>
                                    </m:dPr>
                                    <m:e>
                                      <m:r>
                                        <a:rPr lang="en-US" sz="2800" b="1" i="1">
                                          <a:solidFill>
                                            <a:prstClr val="black"/>
                                          </a:solidFill>
                                          <a:latin typeface="Cambria Math" panose="02040503050406030204" pitchFamily="18" charset="0"/>
                                        </a:rPr>
                                        <m:t>𝒚</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e>
                                  </m:d>
                                </m:e>
                              </m:d>
                              <m:r>
                                <a:rPr lang="en-US" sz="2800" b="1"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𝑓</m:t>
                              </m:r>
                              <m:r>
                                <a:rPr lang="en-US" sz="2800" b="1" i="1">
                                  <a:solidFill>
                                    <a:prstClr val="black"/>
                                  </a:solidFill>
                                  <a:latin typeface="Cambria Math" panose="02040503050406030204" pitchFamily="18" charset="0"/>
                                </a:rPr>
                                <m:t>(</m:t>
                              </m:r>
                              <m:r>
                                <a:rPr lang="en-US" sz="2800" b="1" i="1">
                                  <a:solidFill>
                                    <a:prstClr val="black"/>
                                  </a:solidFill>
                                  <a:latin typeface="Cambria Math" panose="02040503050406030204" pitchFamily="18" charset="0"/>
                                </a:rPr>
                                <m:t>𝒙</m:t>
                              </m:r>
                              <m:r>
                                <a:rPr lang="en-US" sz="2800" b="1" i="1">
                                  <a:solidFill>
                                    <a:prstClr val="black"/>
                                  </a:solidFill>
                                  <a:latin typeface="Cambria Math" panose="02040503050406030204" pitchFamily="18" charset="0"/>
                                </a:rPr>
                                <m:t>)</m:t>
                              </m:r>
                            </m:num>
                            <m:den>
                              <m:r>
                                <a:rPr lang="en-US" sz="2800" i="1" spc="114" dirty="0">
                                  <a:solidFill>
                                    <a:srgbClr val="231F20"/>
                                  </a:solidFill>
                                  <a:latin typeface="Cambria Math" panose="02040503050406030204" pitchFamily="18" charset="0"/>
                                  <a:cs typeface="Times New Roman"/>
                                </a:rPr>
                                <m:t>𝜃</m:t>
                              </m:r>
                            </m:den>
                          </m:f>
                        </m:e>
                      </m:func>
                    </m:oMath>
                  </m:oMathPara>
                </a14:m>
                <a:endParaRPr lang="en-IN" sz="2800" dirty="0">
                  <a:solidFill>
                    <a:prstClr val="black"/>
                  </a:solidFill>
                </a:endParaRPr>
              </a:p>
            </p:txBody>
          </p:sp>
        </mc:Choice>
        <mc:Fallback xmlns="">
          <p:sp>
            <p:nvSpPr>
              <p:cNvPr id="7" name="Rectangle 6">
                <a:extLst>
                  <a:ext uri="{FF2B5EF4-FFF2-40B4-BE49-F238E27FC236}">
                    <a16:creationId xmlns:a16="http://schemas.microsoft.com/office/drawing/2014/main" xmlns:a14="http://schemas.microsoft.com/office/drawing/2010/main" xmlns="" id="{66BF6927-A564-4F8B-97C8-1D45477F511E}"/>
                  </a:ext>
                </a:extLst>
              </p:cNvPr>
              <p:cNvSpPr>
                <a:spLocks noRot="1" noChangeAspect="1" noMove="1" noResize="1" noEditPoints="1" noAdjustHandles="1" noChangeArrowheads="1" noChangeShapeType="1" noTextEdit="1"/>
              </p:cNvSpPr>
              <p:nvPr/>
            </p:nvSpPr>
            <p:spPr>
              <a:xfrm>
                <a:off x="99391" y="2004463"/>
                <a:ext cx="8716736" cy="9814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A1B198A-79E9-4A17-9468-C6EF792FB82F}"/>
                  </a:ext>
                </a:extLst>
              </p:cNvPr>
              <p:cNvSpPr/>
              <p:nvPr/>
            </p:nvSpPr>
            <p:spPr>
              <a:xfrm>
                <a:off x="7882389" y="2247713"/>
                <a:ext cx="30794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pc="325" dirty="0" smtClean="0">
                          <a:solidFill>
                            <a:srgbClr val="231F20"/>
                          </a:solidFill>
                          <a:latin typeface="Cambria Math" panose="02040503050406030204" pitchFamily="18" charset="0"/>
                        </a:rPr>
                        <m:t>=</m:t>
                      </m:r>
                      <m:d>
                        <m:dPr>
                          <m:begChr m:val="⟨"/>
                          <m:endChr m:val=""/>
                          <m:ctrlPr>
                            <a:rPr lang="mr-IN" sz="2800" i="1" spc="325" dirty="0" smtClean="0">
                              <a:solidFill>
                                <a:srgbClr val="231F20"/>
                              </a:solidFill>
                              <a:latin typeface="Cambria Math" panose="02040503050406030204" pitchFamily="18" charset="0"/>
                            </a:rPr>
                          </m:ctrlPr>
                        </m:dPr>
                        <m:e>
                          <m:r>
                            <a:rPr lang="en-US" sz="2800" spc="325" dirty="0">
                              <a:solidFill>
                                <a:srgbClr val="231F20"/>
                              </a:solidFill>
                              <a:latin typeface="Cambria Math" panose="02040503050406030204" pitchFamily="18" charset="0"/>
                            </a:rPr>
                            <m:t>𝛻</m:t>
                          </m:r>
                          <m:r>
                            <a:rPr lang="en-US" sz="2800" i="1" spc="114" dirty="0">
                              <a:solidFill>
                                <a:srgbClr val="231F20"/>
                              </a:solidFill>
                              <a:latin typeface="Cambria Math" panose="02040503050406030204" pitchFamily="18" charset="0"/>
                              <a:ea typeface="Cambria Math" panose="02040503050406030204" pitchFamily="18" charset="0"/>
                              <a:cs typeface="Times New Roman"/>
                            </a:rPr>
                            <m:t>𝑓</m:t>
                          </m:r>
                          <m:d>
                            <m:dPr>
                              <m:ctrlPr>
                                <a:rPr lang="en-US" sz="2800" i="1" spc="114" dirty="0">
                                  <a:solidFill>
                                    <a:srgbClr val="231F20"/>
                                  </a:solidFill>
                                  <a:latin typeface="Cambria Math" panose="02040503050406030204" pitchFamily="18" charset="0"/>
                                  <a:ea typeface="Cambria Math" panose="02040503050406030204" pitchFamily="18" charset="0"/>
                                  <a:cs typeface="Times New Roman"/>
                                </a:rPr>
                              </m:ctrlPr>
                            </m:dPr>
                            <m:e>
                              <m:r>
                                <a:rPr lang="en-US" sz="2800" b="1" i="1" spc="114" dirty="0" smtClean="0">
                                  <a:solidFill>
                                    <a:srgbClr val="231F20"/>
                                  </a:solidFill>
                                  <a:latin typeface="Cambria Math" panose="02040503050406030204" pitchFamily="18" charset="0"/>
                                  <a:ea typeface="Cambria Math" panose="02040503050406030204" pitchFamily="18" charset="0"/>
                                  <a:cs typeface="Times New Roman"/>
                                </a:rPr>
                                <m:t>𝒙</m:t>
                              </m:r>
                            </m:e>
                          </m:d>
                        </m:e>
                      </m:d>
                      <m:r>
                        <a:rPr lang="en-US" sz="2800" i="1" spc="325" dirty="0">
                          <a:solidFill>
                            <a:srgbClr val="231F20"/>
                          </a:solidFill>
                          <a:latin typeface="Cambria Math" panose="02040503050406030204" pitchFamily="18" charset="0"/>
                        </a:rPr>
                        <m:t>,</m:t>
                      </m:r>
                      <m:d>
                        <m:dPr>
                          <m:begChr m:val=""/>
                          <m:endChr m:val="⟩"/>
                          <m:ctrlPr>
                            <a:rPr lang="mr-IN" sz="2800" i="1" spc="325" dirty="0">
                              <a:solidFill>
                                <a:srgbClr val="231F20"/>
                              </a:solidFill>
                              <a:latin typeface="Cambria Math" panose="02040503050406030204" pitchFamily="18" charset="0"/>
                            </a:rPr>
                          </m:ctrlPr>
                        </m:dPr>
                        <m:e>
                          <m:r>
                            <a:rPr lang="en-US" sz="2800" b="1" i="1" spc="325" dirty="0">
                              <a:solidFill>
                                <a:srgbClr val="231F20"/>
                              </a:solidFill>
                              <a:latin typeface="Cambria Math" panose="02040503050406030204" pitchFamily="18" charset="0"/>
                            </a:rPr>
                            <m:t>𝒚</m:t>
                          </m:r>
                          <m:r>
                            <a:rPr lang="en-US" sz="2800" i="1" spc="325" dirty="0">
                              <a:solidFill>
                                <a:srgbClr val="231F20"/>
                              </a:solidFill>
                              <a:latin typeface="Cambria Math" panose="02040503050406030204" pitchFamily="18" charset="0"/>
                            </a:rPr>
                            <m:t>−</m:t>
                          </m:r>
                          <m:r>
                            <a:rPr lang="en-US" sz="2800" b="1" i="1" spc="325" dirty="0" smtClean="0">
                              <a:solidFill>
                                <a:srgbClr val="231F20"/>
                              </a:solidFill>
                              <a:latin typeface="Cambria Math" panose="02040503050406030204" pitchFamily="18" charset="0"/>
                            </a:rPr>
                            <m:t>𝒙</m:t>
                          </m:r>
                        </m:e>
                      </m:d>
                    </m:oMath>
                  </m:oMathPara>
                </a14:m>
                <a:endParaRPr lang="en-IN" sz="2800" dirty="0">
                  <a:solidFill>
                    <a:prstClr val="black"/>
                  </a:solidFill>
                </a:endParaRPr>
              </a:p>
            </p:txBody>
          </p:sp>
        </mc:Choice>
        <mc:Fallback xmlns="">
          <p:sp>
            <p:nvSpPr>
              <p:cNvPr id="9" name="Rectangle 8">
                <a:extLst>
                  <a:ext uri="{FF2B5EF4-FFF2-40B4-BE49-F238E27FC236}">
                    <a16:creationId xmlns:a16="http://schemas.microsoft.com/office/drawing/2014/main" id="{DA1B198A-79E9-4A17-9468-C6EF792FB82F}"/>
                  </a:ext>
                </a:extLst>
              </p:cNvPr>
              <p:cNvSpPr>
                <a:spLocks noRot="1" noChangeAspect="1" noMove="1" noResize="1" noEditPoints="1" noAdjustHandles="1" noChangeArrowheads="1" noChangeShapeType="1" noTextEdit="1"/>
              </p:cNvSpPr>
              <p:nvPr/>
            </p:nvSpPr>
            <p:spPr>
              <a:xfrm>
                <a:off x="7882389" y="2247713"/>
                <a:ext cx="3079433" cy="523220"/>
              </a:xfrm>
              <a:prstGeom prst="rect">
                <a:avLst/>
              </a:prstGeom>
              <a:blipFill>
                <a:blip r:embed="rId4"/>
                <a:stretch>
                  <a:fillRect/>
                </a:stretch>
              </a:blipFill>
            </p:spPr>
            <p:txBody>
              <a:bodyPr/>
              <a:lstStyle/>
              <a:p>
                <a:r>
                  <a:rPr lang="en-IN">
                    <a:noFill/>
                  </a:rPr>
                  <a:t> </a:t>
                </a:r>
              </a:p>
            </p:txBody>
          </p:sp>
        </mc:Fallback>
      </mc:AlternateContent>
      <p:sp>
        <p:nvSpPr>
          <p:cNvPr id="10" name="object 2">
            <a:extLst>
              <a:ext uri="{FF2B5EF4-FFF2-40B4-BE49-F238E27FC236}">
                <a16:creationId xmlns:a16="http://schemas.microsoft.com/office/drawing/2014/main" id="{7774F06C-3277-44D3-BEC3-0B2613B83A87}"/>
              </a:ext>
            </a:extLst>
          </p:cNvPr>
          <p:cNvSpPr txBox="1">
            <a:spLocks noGrp="1"/>
          </p:cNvSpPr>
          <p:nvPr>
            <p:ph type="title"/>
          </p:nvPr>
        </p:nvSpPr>
        <p:spPr>
          <a:xfrm>
            <a:off x="9076559" y="2764978"/>
            <a:ext cx="2206487" cy="441944"/>
          </a:xfrm>
          <a:prstGeom prst="rect">
            <a:avLst/>
          </a:prstGeom>
        </p:spPr>
        <p:txBody>
          <a:bodyPr vert="horz" wrap="square" lIns="0" tIns="10950" rIns="0" bIns="0" rtlCol="0" anchor="ctr">
            <a:spAutoFit/>
          </a:bodyPr>
          <a:lstStyle/>
          <a:p>
            <a:pPr marL="11527" algn="l">
              <a:lnSpc>
                <a:spcPct val="100000"/>
              </a:lnSpc>
              <a:spcBef>
                <a:spcPts val="86"/>
              </a:spcBef>
            </a:pPr>
            <a:r>
              <a:rPr lang="en-US" sz="2800" i="1" dirty="0"/>
              <a:t>(</a:t>
            </a:r>
            <a:r>
              <a:rPr lang="en-US" sz="2800" i="1" dirty="0">
                <a:solidFill>
                  <a:srgbClr val="FF0000"/>
                </a:solidFill>
              </a:rPr>
              <a:t>How?</a:t>
            </a:r>
            <a:r>
              <a:rPr lang="en-US" sz="2800" dirty="0"/>
              <a:t>)</a:t>
            </a:r>
            <a:endParaRPr sz="28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4CCC666-929F-4664-A764-EA93C7C4B2FB}"/>
                  </a:ext>
                </a:extLst>
              </p:cNvPr>
              <p:cNvSpPr/>
              <p:nvPr/>
            </p:nvSpPr>
            <p:spPr>
              <a:xfrm>
                <a:off x="791086" y="3180953"/>
                <a:ext cx="4585166" cy="8544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cs typeface="Times New Roman"/>
                        </a:rPr>
                        <m:t>𝑔</m:t>
                      </m:r>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panose="02040503050406030204" pitchFamily="18" charset="0"/>
                              <a:cs typeface="Times New Roman"/>
                            </a:rPr>
                          </m:ctrlPr>
                        </m:funcPr>
                        <m:fName>
                          <m:limLow>
                            <m:limLowPr>
                              <m:ctrlPr>
                                <a:rPr lang="en-US" sz="2400" i="1" spc="114" dirty="0">
                                  <a:solidFill>
                                    <a:srgbClr val="231F20"/>
                                  </a:solidFill>
                                  <a:latin typeface="Cambria Math" panose="02040503050406030204" pitchFamily="18" charset="0"/>
                                  <a:cs typeface="Times New Roman"/>
                                </a:rPr>
                              </m:ctrlPr>
                            </m:limLowPr>
                            <m:e>
                              <m:r>
                                <a:rPr lang="en-US" sz="2400" i="1" spc="114" dirty="0">
                                  <a:solidFill>
                                    <a:srgbClr val="231F20"/>
                                  </a:solidFill>
                                  <a:latin typeface="Cambria Math" panose="02040503050406030204" pitchFamily="18" charset="0"/>
                                  <a:cs typeface="Times New Roman"/>
                                </a:rPr>
                                <m:t>𝑙𝑖𝑚</m:t>
                              </m:r>
                            </m:e>
                            <m:lim>
                              <m:r>
                                <a:rPr lang="en-US" sz="2400" i="1" spc="114">
                                  <a:solidFill>
                                    <a:srgbClr val="231F20"/>
                                  </a:solidFill>
                                  <a:latin typeface="Cambria Math" panose="02040503050406030204" pitchFamily="18" charset="0"/>
                                  <a:cs typeface="Times New Roman"/>
                                </a:rPr>
                                <m:t>𝜃</m:t>
                              </m:r>
                              <m:r>
                                <a:rPr lang="en-US" sz="2400" i="1" spc="114">
                                  <a:solidFill>
                                    <a:srgbClr val="231F20"/>
                                  </a:solidFill>
                                  <a:latin typeface="Cambria Math" panose="02040503050406030204" pitchFamily="18" charset="0"/>
                                  <a:cs typeface="Times New Roman"/>
                                </a:rPr>
                                <m:t>→0</m:t>
                              </m:r>
                            </m:lim>
                          </m:limLow>
                        </m:fName>
                        <m:e>
                          <m:f>
                            <m:fPr>
                              <m:ctrlPr>
                                <a:rPr lang="en-US" sz="2400" i="1" spc="114" dirty="0">
                                  <a:solidFill>
                                    <a:srgbClr val="231F20"/>
                                  </a:solidFill>
                                  <a:latin typeface="Cambria Math" panose="02040503050406030204" pitchFamily="18" charset="0"/>
                                  <a:cs typeface="Times New Roman"/>
                                </a:rPr>
                              </m:ctrlPr>
                            </m:fPr>
                            <m:num>
                              <m:r>
                                <a:rPr lang="en-US" sz="2400" i="1" spc="114" dirty="0">
                                  <a:solidFill>
                                    <a:srgbClr val="231F20"/>
                                  </a:solidFill>
                                  <a:latin typeface="Cambria Math" panose="02040503050406030204" pitchFamily="18" charset="0"/>
                                  <a:cs typeface="Times New Roman"/>
                                </a:rPr>
                                <m:t>𝑓</m:t>
                              </m:r>
                              <m:d>
                                <m:dPr>
                                  <m:ctrlPr>
                                    <a:rPr lang="en-US" sz="2400" i="1" spc="114" dirty="0">
                                      <a:solidFill>
                                        <a:srgbClr val="231F20"/>
                                      </a:solidFill>
                                      <a:latin typeface="Cambria Math" panose="02040503050406030204" pitchFamily="18" charset="0"/>
                                      <a:cs typeface="Times New Roman"/>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𝜃</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𝑓</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num>
                            <m:den>
                              <m:r>
                                <a:rPr lang="en-US" sz="2400" i="1" spc="114" dirty="0">
                                  <a:solidFill>
                                    <a:srgbClr val="231F20"/>
                                  </a:solidFill>
                                  <a:latin typeface="Cambria Math" panose="02040503050406030204" pitchFamily="18" charset="0"/>
                                  <a:cs typeface="Times New Roman"/>
                                </a:rPr>
                                <m:t>𝜃</m:t>
                              </m:r>
                            </m:den>
                          </m:f>
                        </m:e>
                      </m:func>
                    </m:oMath>
                  </m:oMathPara>
                </a14:m>
                <a:endParaRPr lang="en-IN" sz="2400" dirty="0">
                  <a:solidFill>
                    <a:prstClr val="black"/>
                  </a:solidFill>
                </a:endParaRPr>
              </a:p>
            </p:txBody>
          </p:sp>
        </mc:Choice>
        <mc:Fallback xmlns="">
          <p:sp>
            <p:nvSpPr>
              <p:cNvPr id="11" name="Rectangle 10">
                <a:extLst>
                  <a:ext uri="{FF2B5EF4-FFF2-40B4-BE49-F238E27FC236}">
                    <a16:creationId xmlns:a16="http://schemas.microsoft.com/office/drawing/2014/main" xmlns:a14="http://schemas.microsoft.com/office/drawing/2010/main" xmlns="" id="{A4CCC666-929F-4664-A764-EA93C7C4B2FB}"/>
                  </a:ext>
                </a:extLst>
              </p:cNvPr>
              <p:cNvSpPr>
                <a:spLocks noRot="1" noChangeAspect="1" noMove="1" noResize="1" noEditPoints="1" noAdjustHandles="1" noChangeArrowheads="1" noChangeShapeType="1" noTextEdit="1"/>
              </p:cNvSpPr>
              <p:nvPr/>
            </p:nvSpPr>
            <p:spPr>
              <a:xfrm>
                <a:off x="791086" y="3180953"/>
                <a:ext cx="4585166" cy="85440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3345560-AA03-4991-9F14-160CF7FBB04F}"/>
                  </a:ext>
                </a:extLst>
              </p:cNvPr>
              <p:cNvSpPr/>
              <p:nvPr/>
            </p:nvSpPr>
            <p:spPr>
              <a:xfrm>
                <a:off x="791086" y="4144585"/>
                <a:ext cx="5693353" cy="91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cs typeface="Times New Roman"/>
                        </a:rPr>
                        <m:t>𝑔</m:t>
                      </m:r>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panose="02040503050406030204" pitchFamily="18" charset="0"/>
                              <a:cs typeface="Times New Roman"/>
                            </a:rPr>
                          </m:ctrlPr>
                        </m:funcPr>
                        <m:fName>
                          <m:limLow>
                            <m:limLowPr>
                              <m:ctrlPr>
                                <a:rPr lang="en-US" sz="2400" i="1" spc="114" dirty="0">
                                  <a:solidFill>
                                    <a:srgbClr val="231F20"/>
                                  </a:solidFill>
                                  <a:latin typeface="Cambria Math" panose="02040503050406030204" pitchFamily="18" charset="0"/>
                                  <a:cs typeface="Times New Roman"/>
                                </a:rPr>
                              </m:ctrlPr>
                            </m:limLowPr>
                            <m:e>
                              <m:r>
                                <a:rPr lang="en-US" sz="2400" i="1" spc="114" dirty="0">
                                  <a:solidFill>
                                    <a:srgbClr val="231F20"/>
                                  </a:solidFill>
                                  <a:latin typeface="Cambria Math" panose="02040503050406030204" pitchFamily="18" charset="0"/>
                                  <a:cs typeface="Times New Roman"/>
                                </a:rPr>
                                <m:t>𝑙𝑖𝑚</m:t>
                              </m:r>
                            </m:e>
                            <m:lim>
                              <m:r>
                                <a:rPr lang="en-US" sz="2400" i="1" spc="114">
                                  <a:solidFill>
                                    <a:srgbClr val="231F20"/>
                                  </a:solidFill>
                                  <a:latin typeface="Cambria Math" panose="02040503050406030204" pitchFamily="18" charset="0"/>
                                  <a:cs typeface="Times New Roman"/>
                                </a:rPr>
                                <m:t>𝜃</m:t>
                              </m:r>
                              <m:r>
                                <a:rPr lang="en-US" sz="2400" i="1" spc="114">
                                  <a:solidFill>
                                    <a:srgbClr val="231F20"/>
                                  </a:solidFill>
                                  <a:latin typeface="Cambria Math" panose="02040503050406030204" pitchFamily="18" charset="0"/>
                                  <a:cs typeface="Times New Roman"/>
                                </a:rPr>
                                <m:t>→0</m:t>
                              </m:r>
                            </m:lim>
                          </m:limLow>
                        </m:fName>
                        <m:e>
                          <m:f>
                            <m:fPr>
                              <m:ctrlPr>
                                <a:rPr lang="en-US" sz="2400" i="1" spc="114" dirty="0">
                                  <a:solidFill>
                                    <a:srgbClr val="231F20"/>
                                  </a:solidFill>
                                  <a:latin typeface="Cambria Math" panose="02040503050406030204" pitchFamily="18" charset="0"/>
                                  <a:cs typeface="Times New Roman"/>
                                </a:rPr>
                              </m:ctrlPr>
                            </m:fPr>
                            <m:num>
                              <m:r>
                                <a:rPr lang="en-US" sz="2400" i="1" spc="114" dirty="0">
                                  <a:solidFill>
                                    <a:srgbClr val="231F20"/>
                                  </a:solidFill>
                                  <a:latin typeface="Cambria Math" panose="02040503050406030204" pitchFamily="18" charset="0"/>
                                  <a:cs typeface="Times New Roman"/>
                                </a:rPr>
                                <m:t>𝑓</m:t>
                              </m:r>
                              <m:d>
                                <m:dPr>
                                  <m:ctrlPr>
                                    <a:rPr lang="en-US" sz="2400" i="1" spc="114" dirty="0">
                                      <a:solidFill>
                                        <a:srgbClr val="231F20"/>
                                      </a:solidFill>
                                      <a:latin typeface="Cambria Math" panose="02040503050406030204" pitchFamily="18" charset="0"/>
                                      <a:cs typeface="Times New Roman"/>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𝜃</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𝑓</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𝑥</m:t>
                                  </m:r>
                                </m:e>
                              </m:d>
                            </m:num>
                            <m:den>
                              <m:r>
                                <a:rPr lang="en-US" sz="2400" i="1" spc="114" dirty="0">
                                  <a:solidFill>
                                    <a:srgbClr val="231F20"/>
                                  </a:solidFill>
                                  <a:latin typeface="Cambria Math" panose="02040503050406030204" pitchFamily="18" charset="0"/>
                                  <a:cs typeface="Times New Roman"/>
                                </a:rPr>
                                <m:t>𝜃</m:t>
                              </m:r>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𝑦</m:t>
                              </m:r>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𝑥</m:t>
                              </m:r>
                              <m:r>
                                <a:rPr lang="en-US" sz="2400" i="1" spc="114" dirty="0">
                                  <a:solidFill>
                                    <a:srgbClr val="231F20"/>
                                  </a:solidFill>
                                  <a:latin typeface="Cambria Math" panose="02040503050406030204" pitchFamily="18" charset="0"/>
                                  <a:cs typeface="Times New Roman"/>
                                </a:rPr>
                                <m:t>)</m:t>
                              </m:r>
                            </m:den>
                          </m:f>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𝑦</m:t>
                          </m:r>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𝑥</m:t>
                          </m:r>
                          <m:r>
                            <a:rPr lang="en-US" sz="2400" i="1" spc="114" dirty="0" smtClean="0">
                              <a:solidFill>
                                <a:srgbClr val="231F20"/>
                              </a:solidFill>
                              <a:latin typeface="Cambria Math" panose="02040503050406030204" pitchFamily="18" charset="0"/>
                              <a:cs typeface="Times New Roman"/>
                            </a:rPr>
                            <m:t>)</m:t>
                          </m:r>
                        </m:e>
                      </m:func>
                    </m:oMath>
                  </m:oMathPara>
                </a14:m>
                <a:endParaRPr lang="en-IN" sz="2400" dirty="0">
                  <a:solidFill>
                    <a:prstClr val="black"/>
                  </a:solidFill>
                </a:endParaRPr>
              </a:p>
            </p:txBody>
          </p:sp>
        </mc:Choice>
        <mc:Fallback xmlns="">
          <p:sp>
            <p:nvSpPr>
              <p:cNvPr id="12" name="Rectangle 11">
                <a:extLst>
                  <a:ext uri="{FF2B5EF4-FFF2-40B4-BE49-F238E27FC236}">
                    <a16:creationId xmlns:a16="http://schemas.microsoft.com/office/drawing/2014/main" xmlns:a14="http://schemas.microsoft.com/office/drawing/2010/main" xmlns="" id="{C3345560-AA03-4991-9F14-160CF7FBB04F}"/>
                  </a:ext>
                </a:extLst>
              </p:cNvPr>
              <p:cNvSpPr>
                <a:spLocks noRot="1" noChangeAspect="1" noMove="1" noResize="1" noEditPoints="1" noAdjustHandles="1" noChangeArrowheads="1" noChangeShapeType="1" noTextEdit="1"/>
              </p:cNvSpPr>
              <p:nvPr/>
            </p:nvSpPr>
            <p:spPr>
              <a:xfrm>
                <a:off x="791086" y="4144585"/>
                <a:ext cx="5693353" cy="9199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6908287-1B67-4D5B-AD6B-BB389B55B836}"/>
                  </a:ext>
                </a:extLst>
              </p:cNvPr>
              <p:cNvSpPr/>
              <p:nvPr/>
            </p:nvSpPr>
            <p:spPr>
              <a:xfrm>
                <a:off x="838200" y="5087818"/>
                <a:ext cx="5828374" cy="461665"/>
              </a:xfrm>
              <a:prstGeom prst="rect">
                <a:avLst/>
              </a:prstGeom>
            </p:spPr>
            <p:txBody>
              <a:bodyPr wrap="square">
                <a:spAutoFit/>
              </a:bodyPr>
              <a:lstStyle/>
              <a:p>
                <a:r>
                  <a:rPr lang="en-US" sz="2400" spc="114" dirty="0">
                    <a:solidFill>
                      <a:srgbClr val="231F20"/>
                    </a:solidFill>
                    <a:cs typeface="Times New Roman"/>
                  </a:rPr>
                  <a:t>Let, </a:t>
                </a:r>
                <a14:m>
                  <m:oMath xmlns:m="http://schemas.openxmlformats.org/officeDocument/2006/math">
                    <m:r>
                      <a:rPr lang="en-US" sz="2400" i="1">
                        <a:solidFill>
                          <a:prstClr val="black"/>
                        </a:solidFill>
                        <a:latin typeface="Cambria Math" panose="02040503050406030204" pitchFamily="18" charset="0"/>
                      </a:rPr>
                      <m:t>𝜃</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𝑦</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e>
                    </m:d>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h</m:t>
                    </m:r>
                    <m:r>
                      <a:rPr lang="en-US" sz="2400" i="1" smtClean="0">
                        <a:solidFill>
                          <a:prstClr val="black"/>
                        </a:solidFill>
                        <a:latin typeface="Cambria Math" panose="02040503050406030204" pitchFamily="18" charset="0"/>
                      </a:rPr>
                      <m:t>,</m:t>
                    </m:r>
                  </m:oMath>
                </a14:m>
                <a:r>
                  <a:rPr lang="en-US" sz="2400" spc="114" dirty="0">
                    <a:solidFill>
                      <a:srgbClr val="231F20"/>
                    </a:solidFill>
                    <a:cs typeface="Times New Roman"/>
                  </a:rPr>
                  <a:t> As </a:t>
                </a:r>
                <a14:m>
                  <m:oMath xmlns:m="http://schemas.openxmlformats.org/officeDocument/2006/math">
                    <m:r>
                      <a:rPr lang="en-US" sz="2400" i="1" spc="114" smtClean="0">
                        <a:solidFill>
                          <a:srgbClr val="231F20"/>
                        </a:solidFill>
                        <a:latin typeface="Cambria Math" panose="02040503050406030204" pitchFamily="18" charset="0"/>
                        <a:cs typeface="Times New Roman"/>
                      </a:rPr>
                      <m:t>𝜃</m:t>
                    </m:r>
                    <m:r>
                      <a:rPr lang="en-US" sz="2400" i="1" spc="114" smtClean="0">
                        <a:solidFill>
                          <a:srgbClr val="231F20"/>
                        </a:solidFill>
                        <a:latin typeface="Cambria Math" panose="02040503050406030204" pitchFamily="18" charset="0"/>
                        <a:cs typeface="Times New Roman"/>
                      </a:rPr>
                      <m:t>→0,</m:t>
                    </m:r>
                    <m:r>
                      <a:rPr lang="en-US" sz="2400" i="1" spc="114" smtClean="0">
                        <a:solidFill>
                          <a:srgbClr val="231F20"/>
                        </a:solidFill>
                        <a:latin typeface="Cambria Math" panose="02040503050406030204" pitchFamily="18" charset="0"/>
                        <a:cs typeface="Times New Roman"/>
                      </a:rPr>
                      <m:t>h</m:t>
                    </m:r>
                    <m:r>
                      <a:rPr lang="en-US" sz="2400" i="1" spc="114">
                        <a:solidFill>
                          <a:srgbClr val="231F20"/>
                        </a:solidFill>
                        <a:latin typeface="Cambria Math" panose="02040503050406030204" pitchFamily="18" charset="0"/>
                        <a:cs typeface="Times New Roman"/>
                      </a:rPr>
                      <m:t>→0</m:t>
                    </m:r>
                  </m:oMath>
                </a14:m>
                <a:endParaRPr lang="en-IN" sz="2400" dirty="0">
                  <a:solidFill>
                    <a:prstClr val="black"/>
                  </a:solidFill>
                </a:endParaRPr>
              </a:p>
            </p:txBody>
          </p:sp>
        </mc:Choice>
        <mc:Fallback xmlns="">
          <p:sp>
            <p:nvSpPr>
              <p:cNvPr id="13" name="Rectangle 12">
                <a:extLst>
                  <a:ext uri="{FF2B5EF4-FFF2-40B4-BE49-F238E27FC236}">
                    <a16:creationId xmlns:a16="http://schemas.microsoft.com/office/drawing/2014/main" xmlns:a14="http://schemas.microsoft.com/office/drawing/2010/main" xmlns="" id="{16908287-1B67-4D5B-AD6B-BB389B55B836}"/>
                  </a:ext>
                </a:extLst>
              </p:cNvPr>
              <p:cNvSpPr>
                <a:spLocks noRot="1" noChangeAspect="1" noMove="1" noResize="1" noEditPoints="1" noAdjustHandles="1" noChangeArrowheads="1" noChangeShapeType="1" noTextEdit="1"/>
              </p:cNvSpPr>
              <p:nvPr/>
            </p:nvSpPr>
            <p:spPr>
              <a:xfrm>
                <a:off x="838200" y="5087818"/>
                <a:ext cx="5828374" cy="461665"/>
              </a:xfrm>
              <a:prstGeom prst="rect">
                <a:avLst/>
              </a:prstGeom>
              <a:blipFill rotWithShape="0">
                <a:blip r:embed="rId7"/>
                <a:stretch>
                  <a:fillRect l="-1674"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ABAF503-A1B0-4B04-B8EA-18CAE91FFA74}"/>
                  </a:ext>
                </a:extLst>
              </p:cNvPr>
              <p:cNvSpPr/>
              <p:nvPr/>
            </p:nvSpPr>
            <p:spPr>
              <a:xfrm>
                <a:off x="6788425" y="4175392"/>
                <a:ext cx="5227983" cy="707886"/>
              </a:xfrm>
              <a:prstGeom prst="rect">
                <a:avLst/>
              </a:prstGeom>
            </p:spPr>
            <p:txBody>
              <a:bodyPr wrap="square">
                <a:spAutoFit/>
              </a:bodyPr>
              <a:lstStyle/>
              <a:p>
                <a:r>
                  <a:rPr lang="en-US" sz="2000" spc="114" dirty="0">
                    <a:solidFill>
                      <a:srgbClr val="231F20"/>
                    </a:solidFill>
                    <a:cs typeface="Times New Roman"/>
                  </a:rPr>
                  <a:t>[Multiplying numerator and denominator by </a:t>
                </a:r>
                <a14:m>
                  <m:oMath xmlns:m="http://schemas.openxmlformats.org/officeDocument/2006/math">
                    <m:r>
                      <a:rPr lang="en-US" sz="2000" i="1" spc="114" dirty="0">
                        <a:solidFill>
                          <a:srgbClr val="231F20"/>
                        </a:solidFill>
                        <a:latin typeface="Cambria Math" panose="02040503050406030204" pitchFamily="18" charset="0"/>
                        <a:cs typeface="Times New Roman"/>
                      </a:rPr>
                      <m:t>(</m:t>
                    </m:r>
                    <m:r>
                      <a:rPr lang="en-US" sz="2000" i="1" spc="114" dirty="0">
                        <a:solidFill>
                          <a:srgbClr val="231F20"/>
                        </a:solidFill>
                        <a:latin typeface="Cambria Math" panose="02040503050406030204" pitchFamily="18" charset="0"/>
                        <a:cs typeface="Times New Roman"/>
                      </a:rPr>
                      <m:t>𝑦</m:t>
                    </m:r>
                    <m:r>
                      <a:rPr lang="en-US" sz="2000" i="1" spc="114" dirty="0">
                        <a:solidFill>
                          <a:srgbClr val="231F20"/>
                        </a:solidFill>
                        <a:latin typeface="Cambria Math" panose="02040503050406030204" pitchFamily="18" charset="0"/>
                        <a:cs typeface="Times New Roman"/>
                      </a:rPr>
                      <m:t>−</m:t>
                    </m:r>
                    <m:r>
                      <a:rPr lang="en-US" sz="2000" i="1" spc="114" dirty="0">
                        <a:solidFill>
                          <a:srgbClr val="231F20"/>
                        </a:solidFill>
                        <a:latin typeface="Cambria Math" panose="02040503050406030204" pitchFamily="18" charset="0"/>
                        <a:cs typeface="Times New Roman"/>
                      </a:rPr>
                      <m:t>𝑥</m:t>
                    </m:r>
                    <m:r>
                      <a:rPr lang="en-US" sz="2000" i="1" spc="114" dirty="0">
                        <a:solidFill>
                          <a:srgbClr val="231F20"/>
                        </a:solidFill>
                        <a:latin typeface="Cambria Math" panose="02040503050406030204" pitchFamily="18" charset="0"/>
                        <a:cs typeface="Times New Roman"/>
                      </a:rPr>
                      <m:t>)]</m:t>
                    </m:r>
                  </m:oMath>
                </a14:m>
                <a:r>
                  <a:rPr lang="en-US" sz="2000" spc="114" dirty="0">
                    <a:solidFill>
                      <a:srgbClr val="231F20"/>
                    </a:solidFill>
                    <a:cs typeface="Times New Roman"/>
                  </a:rPr>
                  <a:t> </a:t>
                </a:r>
                <a:endParaRPr lang="en-IN" sz="2000" dirty="0">
                  <a:solidFill>
                    <a:prstClr val="black"/>
                  </a:solidFill>
                </a:endParaRPr>
              </a:p>
            </p:txBody>
          </p:sp>
        </mc:Choice>
        <mc:Fallback xmlns="">
          <p:sp>
            <p:nvSpPr>
              <p:cNvPr id="14" name="Rectangle 13">
                <a:extLst>
                  <a:ext uri="{FF2B5EF4-FFF2-40B4-BE49-F238E27FC236}">
                    <a16:creationId xmlns:a16="http://schemas.microsoft.com/office/drawing/2014/main" xmlns:a14="http://schemas.microsoft.com/office/drawing/2010/main" xmlns="" id="{3ABAF503-A1B0-4B04-B8EA-18CAE91FFA74}"/>
                  </a:ext>
                </a:extLst>
              </p:cNvPr>
              <p:cNvSpPr>
                <a:spLocks noRot="1" noChangeAspect="1" noMove="1" noResize="1" noEditPoints="1" noAdjustHandles="1" noChangeArrowheads="1" noChangeShapeType="1" noTextEdit="1"/>
              </p:cNvSpPr>
              <p:nvPr/>
            </p:nvSpPr>
            <p:spPr>
              <a:xfrm>
                <a:off x="6788425" y="4175392"/>
                <a:ext cx="5227983" cy="707886"/>
              </a:xfrm>
              <a:prstGeom prst="rect">
                <a:avLst/>
              </a:prstGeom>
              <a:blipFill rotWithShape="0">
                <a:blip r:embed="rId8"/>
                <a:stretch>
                  <a:fillRect l="-1284"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F4A73BB-ACCE-441E-BE00-AFD53DEC8793}"/>
                  </a:ext>
                </a:extLst>
              </p:cNvPr>
              <p:cNvSpPr/>
              <p:nvPr/>
            </p:nvSpPr>
            <p:spPr>
              <a:xfrm>
                <a:off x="532669" y="5600948"/>
                <a:ext cx="5108771" cy="809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ea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𝑔</m:t>
                      </m:r>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panose="02040503050406030204" pitchFamily="18" charset="0"/>
                              <a:cs typeface="Times New Roman"/>
                            </a:rPr>
                          </m:ctrlPr>
                        </m:funcPr>
                        <m:fName>
                          <m:limLow>
                            <m:limLowPr>
                              <m:ctrlPr>
                                <a:rPr lang="en-US" sz="2400" i="1" spc="114" dirty="0">
                                  <a:solidFill>
                                    <a:srgbClr val="231F20"/>
                                  </a:solidFill>
                                  <a:latin typeface="Cambria Math" panose="02040503050406030204" pitchFamily="18" charset="0"/>
                                  <a:cs typeface="Times New Roman"/>
                                </a:rPr>
                              </m:ctrlPr>
                            </m:limLowPr>
                            <m:e>
                              <m:r>
                                <a:rPr lang="en-US" sz="2400" i="1" spc="114" dirty="0">
                                  <a:solidFill>
                                    <a:srgbClr val="231F20"/>
                                  </a:solidFill>
                                  <a:latin typeface="Cambria Math" panose="02040503050406030204" pitchFamily="18" charset="0"/>
                                  <a:cs typeface="Times New Roman"/>
                                </a:rPr>
                                <m:t>𝑙𝑖𝑚</m:t>
                              </m:r>
                            </m:e>
                            <m:lim>
                              <m:r>
                                <a:rPr lang="en-US" sz="2400" i="1" spc="114" smtClean="0">
                                  <a:solidFill>
                                    <a:srgbClr val="231F20"/>
                                  </a:solidFill>
                                  <a:latin typeface="Cambria Math" charset="0"/>
                                  <a:cs typeface="Times New Roman"/>
                                </a:rPr>
                                <m:t>h</m:t>
                              </m:r>
                              <m:r>
                                <a:rPr lang="en-US" sz="2400" i="1" spc="114">
                                  <a:solidFill>
                                    <a:srgbClr val="231F20"/>
                                  </a:solidFill>
                                  <a:latin typeface="Cambria Math" panose="02040503050406030204" pitchFamily="18" charset="0"/>
                                  <a:cs typeface="Times New Roman"/>
                                </a:rPr>
                                <m:t>→0</m:t>
                              </m:r>
                            </m:lim>
                          </m:limLow>
                        </m:fName>
                        <m:e>
                          <m:f>
                            <m:fPr>
                              <m:ctrlPr>
                                <a:rPr lang="en-US" sz="2400" i="1" spc="114" dirty="0">
                                  <a:solidFill>
                                    <a:srgbClr val="231F20"/>
                                  </a:solidFill>
                                  <a:latin typeface="Cambria Math" panose="02040503050406030204" pitchFamily="18" charset="0"/>
                                  <a:cs typeface="Times New Roman"/>
                                </a:rPr>
                              </m:ctrlPr>
                            </m:fPr>
                            <m:num>
                              <m:r>
                                <a:rPr lang="en-US" sz="2400" i="1" spc="114" dirty="0">
                                  <a:solidFill>
                                    <a:srgbClr val="231F20"/>
                                  </a:solidFill>
                                  <a:latin typeface="Cambria Math" panose="02040503050406030204" pitchFamily="18" charset="0"/>
                                  <a:cs typeface="Times New Roman"/>
                                </a:rPr>
                                <m:t>𝑓</m:t>
                              </m:r>
                              <m:d>
                                <m:dPr>
                                  <m:ctrlPr>
                                    <a:rPr lang="en-US" sz="2400" i="1" spc="114" dirty="0">
                                      <a:solidFill>
                                        <a:srgbClr val="231F20"/>
                                      </a:solidFill>
                                      <a:latin typeface="Cambria Math" panose="02040503050406030204" pitchFamily="18" charset="0"/>
                                      <a:cs typeface="Times New Roman"/>
                                    </a:rPr>
                                  </m:ctrlPr>
                                </m:dPr>
                                <m:e>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h</m:t>
                                  </m:r>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𝑓</m:t>
                              </m:r>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𝑥</m:t>
                                  </m:r>
                                </m:e>
                              </m:d>
                            </m:num>
                            <m:den>
                              <m:r>
                                <a:rPr lang="en-US" sz="2400" i="1" smtClean="0">
                                  <a:solidFill>
                                    <a:prstClr val="black"/>
                                  </a:solidFill>
                                  <a:latin typeface="Cambria Math" panose="02040503050406030204" pitchFamily="18" charset="0"/>
                                </a:rPr>
                                <m:t>h</m:t>
                              </m:r>
                            </m:den>
                          </m:f>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𝑦</m:t>
                          </m:r>
                          <m:r>
                            <a:rPr lang="en-US" sz="2400" i="1" spc="114" dirty="0" smtClean="0">
                              <a:solidFill>
                                <a:srgbClr val="231F20"/>
                              </a:solidFill>
                              <a:latin typeface="Cambria Math" panose="02040503050406030204" pitchFamily="18" charset="0"/>
                              <a:cs typeface="Times New Roman"/>
                            </a:rPr>
                            <m:t>−</m:t>
                          </m:r>
                          <m:r>
                            <a:rPr lang="en-US" sz="2400" i="1" spc="114" dirty="0" smtClean="0">
                              <a:solidFill>
                                <a:srgbClr val="231F20"/>
                              </a:solidFill>
                              <a:latin typeface="Cambria Math" panose="02040503050406030204" pitchFamily="18" charset="0"/>
                              <a:cs typeface="Times New Roman"/>
                            </a:rPr>
                            <m:t>𝑥</m:t>
                          </m:r>
                          <m:r>
                            <a:rPr lang="en-US" sz="2400" i="1" spc="114" dirty="0" smtClean="0">
                              <a:solidFill>
                                <a:srgbClr val="231F20"/>
                              </a:solidFill>
                              <a:latin typeface="Cambria Math" panose="02040503050406030204" pitchFamily="18" charset="0"/>
                              <a:cs typeface="Times New Roman"/>
                            </a:rPr>
                            <m:t>)</m:t>
                          </m:r>
                        </m:e>
                      </m:func>
                    </m:oMath>
                  </m:oMathPara>
                </a14:m>
                <a:endParaRPr lang="en-IN" sz="2400" dirty="0">
                  <a:solidFill>
                    <a:prstClr val="black"/>
                  </a:solidFill>
                </a:endParaRPr>
              </a:p>
            </p:txBody>
          </p:sp>
        </mc:Choice>
        <mc:Fallback xmlns="">
          <p:sp>
            <p:nvSpPr>
              <p:cNvPr id="15" name="Rectangle 14">
                <a:extLst>
                  <a:ext uri="{FF2B5EF4-FFF2-40B4-BE49-F238E27FC236}">
                    <a16:creationId xmlns:a16="http://schemas.microsoft.com/office/drawing/2014/main" xmlns:a14="http://schemas.microsoft.com/office/drawing/2010/main" xmlns="" id="{0F4A73BB-ACCE-441E-BE00-AFD53DEC8793}"/>
                  </a:ext>
                </a:extLst>
              </p:cNvPr>
              <p:cNvSpPr>
                <a:spLocks noRot="1" noChangeAspect="1" noMove="1" noResize="1" noEditPoints="1" noAdjustHandles="1" noChangeArrowheads="1" noChangeShapeType="1" noTextEdit="1"/>
              </p:cNvSpPr>
              <p:nvPr/>
            </p:nvSpPr>
            <p:spPr>
              <a:xfrm>
                <a:off x="532669" y="5600948"/>
                <a:ext cx="5108771" cy="80906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09AFE61-3C2A-4CFF-BF78-7328EADE9B8D}"/>
                  </a:ext>
                </a:extLst>
              </p:cNvPr>
              <p:cNvSpPr/>
              <p:nvPr/>
            </p:nvSpPr>
            <p:spPr>
              <a:xfrm>
                <a:off x="5328097" y="5798786"/>
                <a:ext cx="23932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pc="114" dirty="0" smtClean="0">
                          <a:solidFill>
                            <a:srgbClr val="231F20"/>
                          </a:solidFill>
                          <a:latin typeface="Cambria Math" panose="02040503050406030204" pitchFamily="18" charset="0"/>
                          <a:cs typeface="Times New Roman"/>
                        </a:rPr>
                        <m:t>=</m:t>
                      </m:r>
                      <m:func>
                        <m:funcPr>
                          <m:ctrlPr>
                            <a:rPr lang="en-US" sz="2400" i="1" spc="114" dirty="0">
                              <a:solidFill>
                                <a:srgbClr val="231F20"/>
                              </a:solidFill>
                              <a:latin typeface="Cambria Math" panose="02040503050406030204" pitchFamily="18" charset="0"/>
                              <a:cs typeface="Times New Roman"/>
                            </a:rPr>
                          </m:ctrlPr>
                        </m:funcPr>
                        <m:fName>
                          <m:r>
                            <a:rPr lang="en-US" sz="2400" i="1" spc="114" dirty="0" smtClean="0">
                              <a:solidFill>
                                <a:srgbClr val="231F20"/>
                              </a:solidFill>
                              <a:latin typeface="Cambria Math" charset="0"/>
                              <a:cs typeface="Times New Roman"/>
                            </a:rPr>
                            <m:t>𝑓</m:t>
                          </m:r>
                          <m:r>
                            <a:rPr lang="en-US" sz="2400" i="1" spc="114" dirty="0" smtClean="0">
                              <a:solidFill>
                                <a:srgbClr val="231F20"/>
                              </a:solidFill>
                              <a:latin typeface="Cambria Math" charset="0"/>
                              <a:cs typeface="Times New Roman"/>
                            </a:rPr>
                            <m:t>′(</m:t>
                          </m:r>
                          <m:r>
                            <a:rPr lang="en-US" sz="2400" i="1" spc="114" dirty="0" smtClean="0">
                              <a:solidFill>
                                <a:srgbClr val="231F20"/>
                              </a:solidFill>
                              <a:latin typeface="Cambria Math" charset="0"/>
                              <a:cs typeface="Times New Roman"/>
                            </a:rPr>
                            <m:t>𝑥</m:t>
                          </m:r>
                          <m:r>
                            <a:rPr lang="en-US" sz="2400" i="1" spc="114" dirty="0" smtClean="0">
                              <a:solidFill>
                                <a:srgbClr val="231F20"/>
                              </a:solidFill>
                              <a:latin typeface="Cambria Math" charset="0"/>
                              <a:cs typeface="Times New Roman"/>
                            </a:rPr>
                            <m:t>)</m:t>
                          </m:r>
                        </m:fName>
                        <m:e>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𝑦</m:t>
                          </m:r>
                          <m:r>
                            <a:rPr lang="en-US" sz="2400" i="1" spc="114" dirty="0">
                              <a:solidFill>
                                <a:srgbClr val="231F20"/>
                              </a:solidFill>
                              <a:latin typeface="Cambria Math" panose="02040503050406030204" pitchFamily="18" charset="0"/>
                              <a:cs typeface="Times New Roman"/>
                            </a:rPr>
                            <m:t>−</m:t>
                          </m:r>
                          <m:r>
                            <a:rPr lang="en-US" sz="2400" i="1" spc="114" dirty="0">
                              <a:solidFill>
                                <a:srgbClr val="231F20"/>
                              </a:solidFill>
                              <a:latin typeface="Cambria Math" panose="02040503050406030204" pitchFamily="18" charset="0"/>
                              <a:cs typeface="Times New Roman"/>
                            </a:rPr>
                            <m:t>𝑥</m:t>
                          </m:r>
                          <m:r>
                            <a:rPr lang="en-US" sz="2400" i="1" spc="114" dirty="0">
                              <a:solidFill>
                                <a:srgbClr val="231F20"/>
                              </a:solidFill>
                              <a:latin typeface="Cambria Math" panose="02040503050406030204" pitchFamily="18" charset="0"/>
                              <a:cs typeface="Times New Roman"/>
                            </a:rPr>
                            <m:t>)</m:t>
                          </m:r>
                        </m:e>
                      </m:func>
                    </m:oMath>
                  </m:oMathPara>
                </a14:m>
                <a:endParaRPr lang="en-IN" sz="2400" dirty="0">
                  <a:solidFill>
                    <a:prstClr val="black"/>
                  </a:solidFill>
                </a:endParaRPr>
              </a:p>
            </p:txBody>
          </p:sp>
        </mc:Choice>
        <mc:Fallback xmlns="">
          <p:sp>
            <p:nvSpPr>
              <p:cNvPr id="16" name="Rectangle 15">
                <a:extLst>
                  <a:ext uri="{FF2B5EF4-FFF2-40B4-BE49-F238E27FC236}">
                    <a16:creationId xmlns:a16="http://schemas.microsoft.com/office/drawing/2014/main" xmlns:a14="http://schemas.microsoft.com/office/drawing/2010/main" xmlns="" id="{B09AFE61-3C2A-4CFF-BF78-7328EADE9B8D}"/>
                  </a:ext>
                </a:extLst>
              </p:cNvPr>
              <p:cNvSpPr>
                <a:spLocks noRot="1" noChangeAspect="1" noMove="1" noResize="1" noEditPoints="1" noAdjustHandles="1" noChangeArrowheads="1" noChangeShapeType="1" noTextEdit="1"/>
              </p:cNvSpPr>
              <p:nvPr/>
            </p:nvSpPr>
            <p:spPr>
              <a:xfrm>
                <a:off x="5328097" y="5798786"/>
                <a:ext cx="2393284" cy="461665"/>
              </a:xfrm>
              <a:prstGeom prst="rect">
                <a:avLst/>
              </a:prstGeom>
              <a:blipFill rotWithShape="0">
                <a:blip r:embed="rId10"/>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ABAF503-A1B0-4B04-B8EA-18CAE91FFA74}"/>
                  </a:ext>
                </a:extLst>
              </p:cNvPr>
              <p:cNvSpPr/>
              <p:nvPr/>
            </p:nvSpPr>
            <p:spPr>
              <a:xfrm>
                <a:off x="5733839" y="3354231"/>
                <a:ext cx="5227983" cy="400110"/>
              </a:xfrm>
              <a:prstGeom prst="rect">
                <a:avLst/>
              </a:prstGeom>
            </p:spPr>
            <p:txBody>
              <a:bodyPr wrap="square">
                <a:spAutoFit/>
              </a:bodyPr>
              <a:lstStyle/>
              <a:p>
                <a:r>
                  <a:rPr lang="en-US" sz="2000" spc="114" dirty="0">
                    <a:solidFill>
                      <a:srgbClr val="231F20"/>
                    </a:solidFill>
                    <a:cs typeface="Times New Roman"/>
                  </a:rPr>
                  <a:t>[Let us see in case of 1-D </a:t>
                </a:r>
                <a14:m>
                  <m:oMath xmlns:m="http://schemas.openxmlformats.org/officeDocument/2006/math">
                    <m:r>
                      <a:rPr lang="en-US" sz="2000" i="1" spc="114" smtClean="0">
                        <a:solidFill>
                          <a:srgbClr val="231F20"/>
                        </a:solidFill>
                        <a:latin typeface="Cambria Math" charset="0"/>
                        <a:cs typeface="Times New Roman"/>
                      </a:rPr>
                      <m:t>𝑥</m:t>
                    </m:r>
                    <m:r>
                      <a:rPr lang="en-US" sz="2000" i="1" spc="114" smtClean="0">
                        <a:solidFill>
                          <a:srgbClr val="231F20"/>
                        </a:solidFill>
                        <a:latin typeface="Cambria Math" charset="0"/>
                        <a:cs typeface="Times New Roman"/>
                      </a:rPr>
                      <m:t>,</m:t>
                    </m:r>
                    <m:r>
                      <a:rPr lang="en-US" sz="2000" i="1" spc="114" smtClean="0">
                        <a:solidFill>
                          <a:srgbClr val="231F20"/>
                        </a:solidFill>
                        <a:latin typeface="Cambria Math" charset="0"/>
                        <a:cs typeface="Times New Roman"/>
                      </a:rPr>
                      <m:t>𝑦</m:t>
                    </m:r>
                  </m:oMath>
                </a14:m>
                <a:r>
                  <a:rPr lang="en-US" sz="2000" spc="114" dirty="0">
                    <a:solidFill>
                      <a:srgbClr val="231F20"/>
                    </a:solidFill>
                    <a:cs typeface="Times New Roman"/>
                  </a:rPr>
                  <a:t>.]</a:t>
                </a:r>
                <a:endParaRPr lang="en-IN" sz="2000" dirty="0">
                  <a:solidFill>
                    <a:prstClr val="black"/>
                  </a:solidFill>
                </a:endParaRPr>
              </a:p>
            </p:txBody>
          </p:sp>
        </mc:Choice>
        <mc:Fallback xmlns="">
          <p:sp>
            <p:nvSpPr>
              <p:cNvPr id="17" name="Rectangle 16">
                <a:extLst>
                  <a:ext uri="{FF2B5EF4-FFF2-40B4-BE49-F238E27FC236}">
                    <a16:creationId xmlns:a16="http://schemas.microsoft.com/office/drawing/2014/main" xmlns:a14="http://schemas.microsoft.com/office/drawing/2010/main" xmlns="" id="{3ABAF503-A1B0-4B04-B8EA-18CAE91FFA74}"/>
                  </a:ext>
                </a:extLst>
              </p:cNvPr>
              <p:cNvSpPr>
                <a:spLocks noRot="1" noChangeAspect="1" noMove="1" noResize="1" noEditPoints="1" noAdjustHandles="1" noChangeArrowheads="1" noChangeShapeType="1" noTextEdit="1"/>
              </p:cNvSpPr>
              <p:nvPr/>
            </p:nvSpPr>
            <p:spPr>
              <a:xfrm>
                <a:off x="5733839" y="3354231"/>
                <a:ext cx="5227983" cy="400110"/>
              </a:xfrm>
              <a:prstGeom prst="rect">
                <a:avLst/>
              </a:prstGeom>
              <a:blipFill rotWithShape="0">
                <a:blip r:embed="rId11"/>
                <a:stretch>
                  <a:fillRect l="-1284"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14995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algn="ct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1201502" y="1693653"/>
                <a:ext cx="1919885" cy="4241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i="1" smtClean="0">
                              <a:solidFill>
                                <a:prstClr val="black"/>
                              </a:solidFill>
                              <a:latin typeface="Cambria Math" panose="02040503050406030204" pitchFamily="18" charset="0"/>
                            </a:rPr>
                          </m:ctrlPr>
                        </m:funcPr>
                        <m:fName>
                          <m:limLow>
                            <m:limLowPr>
                              <m:ctrlPr>
                                <a:rPr lang="en-US" sz="2000" i="1" smtClean="0">
                                  <a:solidFill>
                                    <a:prstClr val="black"/>
                                  </a:solidFill>
                                  <a:latin typeface="Cambria Math" panose="02040503050406030204" pitchFamily="18" charset="0"/>
                                </a:rPr>
                              </m:ctrlPr>
                            </m:limLowPr>
                            <m:e>
                              <m:r>
                                <m:rPr>
                                  <m:sty m:val="p"/>
                                </m:rPr>
                                <a:rPr lang="en-US" sz="2000" smtClean="0">
                                  <a:solidFill>
                                    <a:prstClr val="black"/>
                                  </a:solidFill>
                                  <a:latin typeface="Cambria Math" panose="02040503050406030204" pitchFamily="18" charset="0"/>
                                </a:rPr>
                                <m:t>min</m:t>
                              </m:r>
                            </m:e>
                            <m:lim>
                              <m:r>
                                <a:rPr lang="en-US" sz="2000" b="1" i="1" smtClean="0">
                                  <a:solidFill>
                                    <a:prstClr val="black"/>
                                  </a:solidFill>
                                  <a:latin typeface="Cambria Math" panose="02040503050406030204" pitchFamily="18" charset="0"/>
                                </a:rPr>
                                <m:t>𝒘</m:t>
                              </m:r>
                              <m:r>
                                <a:rPr lang="en-US" sz="2000" b="1" i="1" smtClean="0">
                                  <a:solidFill>
                                    <a:prstClr val="black"/>
                                  </a:solidFill>
                                  <a:latin typeface="Cambria Math" panose="02040503050406030204" pitchFamily="18" charset="0"/>
                                </a:rPr>
                                <m:t>, </m:t>
                              </m:r>
                              <m:r>
                                <a:rPr lang="en-US" sz="2000" b="1" i="1" smtClean="0">
                                  <a:solidFill>
                                    <a:prstClr val="black"/>
                                  </a:solidFill>
                                  <a:latin typeface="Cambria Math" panose="02040503050406030204" pitchFamily="18" charset="0"/>
                                </a:rPr>
                                <m:t>𝒃</m:t>
                              </m:r>
                            </m:lim>
                          </m:limLow>
                        </m:fName>
                        <m:e>
                          <m:r>
                            <m:rPr>
                              <m:sty m:val="p"/>
                            </m:rPr>
                            <a:rPr lang="en-US" sz="2000" smtClean="0">
                              <a:solidFill>
                                <a:prstClr val="black"/>
                              </a:solidFill>
                              <a:latin typeface="Cambria Math" panose="02040503050406030204" pitchFamily="18" charset="0"/>
                            </a:rPr>
                            <m:t>loss</m:t>
                          </m:r>
                          <m:r>
                            <a:rPr lang="en-US" sz="2000" i="1" smtClean="0">
                              <a:solidFill>
                                <a:prstClr val="black"/>
                              </a:solidFill>
                              <a:latin typeface="Cambria Math" panose="02040503050406030204" pitchFamily="18" charset="0"/>
                            </a:rPr>
                            <m:t> </m:t>
                          </m:r>
                          <m:r>
                            <m:rPr>
                              <m:sty m:val="p"/>
                            </m:rPr>
                            <a:rPr lang="en-US" sz="2000" smtClean="0">
                              <a:solidFill>
                                <a:prstClr val="black"/>
                              </a:solidFill>
                              <a:latin typeface="Cambria Math" panose="02040503050406030204" pitchFamily="18" charset="0"/>
                            </a:rPr>
                            <m:t>function</m:t>
                          </m:r>
                        </m:e>
                      </m:func>
                    </m:oMath>
                  </m:oMathPara>
                </a14:m>
                <a:endParaRPr lang="en-IN" sz="2000" dirty="0">
                  <a:solidFill>
                    <a:prstClr val="black"/>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01502" y="1693653"/>
                <a:ext cx="1919885" cy="424155"/>
              </a:xfrm>
              <a:prstGeom prst="rect">
                <a:avLst/>
              </a:prstGeom>
              <a:blipFill rotWithShape="0">
                <a:blip r:embed="rId3"/>
                <a:stretch>
                  <a:fillRect l="-2540" r="-2857" b="-11594"/>
                </a:stretch>
              </a:blipFill>
            </p:spPr>
            <p:txBody>
              <a:bodyPr/>
              <a:lstStyle/>
              <a:p>
                <a:r>
                  <a:rPr lang="en-IN">
                    <a:noFill/>
                  </a:rPr>
                  <a:t> </a:t>
                </a:r>
              </a:p>
            </p:txBody>
          </p:sp>
        </mc:Fallback>
      </mc:AlternateContent>
      <p:grpSp>
        <p:nvGrpSpPr>
          <p:cNvPr id="13" name="Group 12"/>
          <p:cNvGrpSpPr/>
          <p:nvPr/>
        </p:nvGrpSpPr>
        <p:grpSpPr>
          <a:xfrm>
            <a:off x="1143000" y="2128181"/>
            <a:ext cx="2499204" cy="453009"/>
            <a:chOff x="1425198" y="2409568"/>
            <a:chExt cx="2499204" cy="453009"/>
          </a:xfrm>
        </p:grpSpPr>
        <mc:AlternateContent xmlns:mc="http://schemas.openxmlformats.org/markup-compatibility/2006" xmlns:a14="http://schemas.microsoft.com/office/drawing/2010/main">
          <mc:Choice Requires="a14">
            <p:sp>
              <p:nvSpPr>
                <p:cNvPr id="6" name="TextBox 5"/>
                <p:cNvSpPr txBox="1"/>
                <p:nvPr/>
              </p:nvSpPr>
              <p:spPr>
                <a:xfrm>
                  <a:off x="2842054" y="2409568"/>
                  <a:ext cx="1082348" cy="453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prstClr val="black"/>
                                </a:solidFill>
                                <a:latin typeface="Cambria Math" panose="02040503050406030204" pitchFamily="18" charset="0"/>
                              </a:rPr>
                            </m:ctrlPr>
                          </m:funcPr>
                          <m:fName>
                            <m:limLow>
                              <m:limLowPr>
                                <m:ctrlPr>
                                  <a:rPr lang="en-US" i="1" smtClean="0">
                                    <a:solidFill>
                                      <a:prstClr val="black"/>
                                    </a:solidFill>
                                    <a:latin typeface="Cambria Math" panose="02040503050406030204" pitchFamily="18" charset="0"/>
                                  </a:rPr>
                                </m:ctrlPr>
                              </m:limLowPr>
                              <m:e>
                                <m:r>
                                  <m:rPr>
                                    <m:sty m:val="p"/>
                                  </m:rPr>
                                  <a:rPr lang="en-US" smtClean="0">
                                    <a:solidFill>
                                      <a:prstClr val="black"/>
                                    </a:solidFill>
                                    <a:latin typeface="Cambria Math" panose="02040503050406030204" pitchFamily="18" charset="0"/>
                                  </a:rPr>
                                  <m:t>min</m:t>
                                </m:r>
                              </m:e>
                              <m:lim>
                                <m:r>
                                  <a:rPr lang="en-US" i="1" smtClean="0">
                                    <a:solidFill>
                                      <a:prstClr val="black"/>
                                    </a:solidFill>
                                    <a:latin typeface="Cambria Math" panose="02040503050406030204" pitchFamily="18" charset="0"/>
                                  </a:rPr>
                                  <m:t>𝜃</m:t>
                                </m:r>
                              </m:lim>
                            </m:limLow>
                          </m:fName>
                          <m:e>
                            <m:r>
                              <a:rPr lang="en-US" b="0" i="1" smtClean="0">
                                <a:solidFill>
                                  <a:prstClr val="black"/>
                                </a:solidFill>
                                <a:latin typeface="Cambria Math" charset="0"/>
                              </a:rPr>
                              <m:t>𝐽</m:t>
                            </m:r>
                            <m:r>
                              <a:rPr lang="en-US" i="1" smtClean="0">
                                <a:solidFill>
                                  <a:prstClr val="black"/>
                                </a:solidFill>
                                <a:latin typeface="Cambria Math" panose="02040503050406030204" pitchFamily="18" charset="0"/>
                              </a:rPr>
                              <m:t>(</m:t>
                            </m:r>
                            <m:r>
                              <a:rPr lang="en-US" i="1" smtClean="0">
                                <a:solidFill>
                                  <a:prstClr val="black"/>
                                </a:solidFill>
                                <a:latin typeface="Cambria Math" panose="02040503050406030204" pitchFamily="18" charset="0"/>
                              </a:rPr>
                              <m:t>𝜃</m:t>
                            </m:r>
                            <m:r>
                              <a:rPr lang="en-US" i="1" smtClean="0">
                                <a:solidFill>
                                  <a:prstClr val="black"/>
                                </a:solidFill>
                                <a:latin typeface="Cambria Math" panose="02040503050406030204" pitchFamily="18" charset="0"/>
                              </a:rPr>
                              <m:t>)</m:t>
                            </m:r>
                          </m:e>
                        </m:func>
                      </m:oMath>
                    </m:oMathPara>
                  </a14:m>
                  <a:endParaRPr lang="en-IN"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42054" y="2409568"/>
                  <a:ext cx="1082348" cy="453009"/>
                </a:xfrm>
                <a:prstGeom prst="rect">
                  <a:avLst/>
                </a:prstGeom>
                <a:blipFill rotWithShape="0">
                  <a:blip r:embed="rId4"/>
                  <a:stretch>
                    <a:fillRect b="-4054"/>
                  </a:stretch>
                </a:blipFill>
              </p:spPr>
              <p:txBody>
                <a:bodyPr/>
                <a:lstStyle/>
                <a:p>
                  <a:r>
                    <a:rPr lang="en-US">
                      <a:noFill/>
                    </a:rPr>
                    <a:t> </a:t>
                  </a:r>
                </a:p>
              </p:txBody>
            </p:sp>
          </mc:Fallback>
        </mc:AlternateContent>
        <p:sp>
          <p:nvSpPr>
            <p:cNvPr id="7" name="TextBox 6"/>
            <p:cNvSpPr txBox="1"/>
            <p:nvPr/>
          </p:nvSpPr>
          <p:spPr>
            <a:xfrm>
              <a:off x="1425198" y="2409568"/>
              <a:ext cx="1562928" cy="369332"/>
            </a:xfrm>
            <a:prstGeom prst="rect">
              <a:avLst/>
            </a:prstGeom>
            <a:noFill/>
          </p:spPr>
          <p:txBody>
            <a:bodyPr wrap="none" rtlCol="0">
              <a:spAutoFit/>
            </a:bodyPr>
            <a:lstStyle/>
            <a:p>
              <a:r>
                <a:rPr lang="en-US" dirty="0">
                  <a:solidFill>
                    <a:prstClr val="black"/>
                  </a:solidFill>
                </a:rPr>
                <a:t>More formally,</a:t>
              </a:r>
              <a:endParaRPr lang="en-IN" dirty="0">
                <a:solidFill>
                  <a:prstClr val="black"/>
                </a:solidFill>
              </a:endParaRPr>
            </a:p>
          </p:txBody>
        </p:sp>
      </p:grpSp>
      <p:grpSp>
        <p:nvGrpSpPr>
          <p:cNvPr id="15" name="Group 14"/>
          <p:cNvGrpSpPr/>
          <p:nvPr/>
        </p:nvGrpSpPr>
        <p:grpSpPr>
          <a:xfrm>
            <a:off x="1143000" y="2544117"/>
            <a:ext cx="4430714" cy="526747"/>
            <a:chOff x="1143000" y="2778900"/>
            <a:chExt cx="4430714" cy="526747"/>
          </a:xfrm>
        </p:grpSpPr>
        <mc:AlternateContent xmlns:mc="http://schemas.openxmlformats.org/markup-compatibility/2006" xmlns:a14="http://schemas.microsoft.com/office/drawing/2010/main">
          <mc:Choice Requires="a14">
            <p:sp>
              <p:nvSpPr>
                <p:cNvPr id="5" name="TextBox 4"/>
                <p:cNvSpPr txBox="1"/>
                <p:nvPr/>
              </p:nvSpPr>
              <p:spPr>
                <a:xfrm>
                  <a:off x="1143000" y="2862577"/>
                  <a:ext cx="2832827" cy="369332"/>
                </a:xfrm>
                <a:prstGeom prst="rect">
                  <a:avLst/>
                </a:prstGeom>
                <a:noFill/>
              </p:spPr>
              <p:txBody>
                <a:bodyPr wrap="none" rtlCol="0">
                  <a:spAutoFit/>
                </a:bodyPr>
                <a:lstStyle/>
                <a:p>
                  <a:r>
                    <a:rPr lang="en-US" dirty="0">
                      <a:solidFill>
                        <a:prstClr val="black"/>
                      </a:solidFill>
                    </a:rPr>
                    <a:t>For scalar </a:t>
                  </a:r>
                  <a14:m>
                    <m:oMath xmlns:m="http://schemas.openxmlformats.org/officeDocument/2006/math">
                      <m:r>
                        <a:rPr lang="en-US" i="1" dirty="0" smtClean="0">
                          <a:solidFill>
                            <a:prstClr val="black"/>
                          </a:solidFill>
                          <a:latin typeface="Cambria Math" charset="0"/>
                        </a:rPr>
                        <m:t>𝜃</m:t>
                      </m:r>
                    </m:oMath>
                  </a14:m>
                  <a:r>
                    <a:rPr lang="en-US" dirty="0">
                      <a:solidFill>
                        <a:prstClr val="black"/>
                      </a:solidFill>
                    </a:rPr>
                    <a:t>, the condition is</a:t>
                  </a:r>
                </a:p>
              </p:txBody>
            </p:sp>
          </mc:Choice>
          <mc:Fallback xmlns="">
            <p:sp>
              <p:nvSpPr>
                <p:cNvPr id="5" name="TextBox 4"/>
                <p:cNvSpPr txBox="1">
                  <a:spLocks noRot="1" noChangeAspect="1" noMove="1" noResize="1" noEditPoints="1" noAdjustHandles="1" noChangeArrowheads="1" noChangeShapeType="1" noTextEdit="1"/>
                </p:cNvSpPr>
                <p:nvPr/>
              </p:nvSpPr>
              <p:spPr>
                <a:xfrm>
                  <a:off x="1143000" y="2862577"/>
                  <a:ext cx="2832827" cy="369332"/>
                </a:xfrm>
                <a:prstGeom prst="rect">
                  <a:avLst/>
                </a:prstGeom>
                <a:blipFill rotWithShape="0">
                  <a:blip r:embed="rId5"/>
                  <a:stretch>
                    <a:fillRect l="-1940" t="-10000" r="-107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84048" y="2778900"/>
                  <a:ext cx="1589666"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b="0" i="1" smtClean="0">
                                <a:solidFill>
                                  <a:prstClr val="black"/>
                                </a:solidFill>
                                <a:latin typeface="Cambria Math" charset="0"/>
                              </a:rPr>
                              <m:t>𝐽</m:t>
                            </m:r>
                          </m:e>
                          <m:sup>
                            <m:r>
                              <a:rPr lang="en-US" i="1" smtClean="0">
                                <a:solidFill>
                                  <a:prstClr val="black"/>
                                </a:solidFill>
                                <a:latin typeface="Cambria Math" charset="0"/>
                              </a:rPr>
                              <m:t>′</m:t>
                            </m:r>
                          </m:sup>
                        </m:sSup>
                        <m:d>
                          <m:dPr>
                            <m:ctrlPr>
                              <a:rPr lang="en-US" i="1" smtClean="0">
                                <a:solidFill>
                                  <a:prstClr val="black"/>
                                </a:solidFill>
                                <a:latin typeface="Cambria Math" panose="02040503050406030204" pitchFamily="18" charset="0"/>
                              </a:rPr>
                            </m:ctrlPr>
                          </m:dPr>
                          <m:e>
                            <m:r>
                              <a:rPr lang="en-US" i="1" smtClean="0">
                                <a:solidFill>
                                  <a:prstClr val="black"/>
                                </a:solidFill>
                                <a:latin typeface="Cambria Math" charset="0"/>
                              </a:rPr>
                              <m:t>𝜃</m:t>
                            </m:r>
                          </m:e>
                        </m:d>
                        <m:r>
                          <a:rPr lang="en-US" i="1" smtClean="0">
                            <a:solidFill>
                              <a:prstClr val="black"/>
                            </a:solidFill>
                            <a:latin typeface="Cambria Math" charset="0"/>
                          </a:rPr>
                          <m:t>= </m:t>
                        </m:r>
                        <m:f>
                          <m:fPr>
                            <m:ctrlPr>
                              <a:rPr lang="mr-IN" i="1" smtClean="0">
                                <a:solidFill>
                                  <a:prstClr val="black"/>
                                </a:solidFill>
                                <a:latin typeface="Cambria Math" panose="02040503050406030204" pitchFamily="18" charset="0"/>
                              </a:rPr>
                            </m:ctrlPr>
                          </m:fPr>
                          <m:num>
                            <m:r>
                              <a:rPr lang="mr-IN" i="1" smtClean="0">
                                <a:solidFill>
                                  <a:prstClr val="black"/>
                                </a:solidFill>
                                <a:latin typeface="Cambria Math" charset="0"/>
                              </a:rPr>
                              <m:t>𝜕</m:t>
                            </m:r>
                            <m:r>
                              <a:rPr lang="en-US" b="0" i="1" smtClean="0">
                                <a:solidFill>
                                  <a:prstClr val="black"/>
                                </a:solidFill>
                                <a:latin typeface="Cambria Math" charset="0"/>
                              </a:rPr>
                              <m:t>𝐽</m:t>
                            </m:r>
                          </m:num>
                          <m:den>
                            <m:r>
                              <a:rPr lang="mr-IN" i="1" smtClean="0">
                                <a:solidFill>
                                  <a:prstClr val="black"/>
                                </a:solidFill>
                                <a:latin typeface="Cambria Math" charset="0"/>
                              </a:rPr>
                              <m:t>𝜕</m:t>
                            </m:r>
                            <m:r>
                              <a:rPr lang="en-US" i="1" smtClean="0">
                                <a:solidFill>
                                  <a:prstClr val="black"/>
                                </a:solidFill>
                                <a:latin typeface="Cambria Math" charset="0"/>
                              </a:rPr>
                              <m:t>𝜃</m:t>
                            </m:r>
                          </m:den>
                        </m:f>
                        <m:r>
                          <a:rPr lang="en-US" i="1" smtClean="0">
                            <a:solidFill>
                              <a:prstClr val="black"/>
                            </a:solidFill>
                            <a:latin typeface="Cambria Math" charset="0"/>
                          </a:rPr>
                          <m:t>=0</m:t>
                        </m:r>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84048" y="2778900"/>
                  <a:ext cx="1589666" cy="526747"/>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1143000" y="3133902"/>
                <a:ext cx="5221429" cy="3311548"/>
              </a:xfrm>
              <a:prstGeom prst="rect">
                <a:avLst/>
              </a:prstGeom>
            </p:spPr>
            <p:txBody>
              <a:bodyPr wrap="none">
                <a:spAutoFit/>
              </a:bodyPr>
              <a:lstStyle/>
              <a:p>
                <a:r>
                  <a:rPr lang="en-US" dirty="0">
                    <a:solidFill>
                      <a:prstClr val="black"/>
                    </a:solidFill>
                  </a:rPr>
                  <a:t>For higher dimensional </a:t>
                </a:r>
                <a14:m>
                  <m:oMath xmlns:m="http://schemas.openxmlformats.org/officeDocument/2006/math">
                    <m:r>
                      <a:rPr lang="en-US" b="1" i="1" dirty="0">
                        <a:solidFill>
                          <a:prstClr val="black"/>
                        </a:solidFill>
                        <a:latin typeface="Cambria Math" charset="0"/>
                      </a:rPr>
                      <m:t>𝜽</m:t>
                    </m:r>
                  </m:oMath>
                </a14:m>
                <a:r>
                  <a:rPr lang="en-IN" dirty="0">
                    <a:solidFill>
                      <a:prstClr val="black"/>
                    </a:solidFill>
                  </a:rPr>
                  <a:t>, the condition boils down to</a:t>
                </a:r>
              </a:p>
              <a:p>
                <a:pPr/>
                <a14:m>
                  <m:oMathPara xmlns:m="http://schemas.openxmlformats.org/officeDocument/2006/math">
                    <m:oMathParaPr>
                      <m:jc m:val="left"/>
                    </m:oMathParaPr>
                    <m:oMath xmlns:m="http://schemas.openxmlformats.org/officeDocument/2006/math">
                      <m:sSup>
                        <m:sSupPr>
                          <m:ctrlPr>
                            <a:rPr lang="en-US" i="1">
                              <a:solidFill>
                                <a:prstClr val="black"/>
                              </a:solidFill>
                              <a:latin typeface="Cambria Math" panose="02040503050406030204" pitchFamily="18" charset="0"/>
                            </a:rPr>
                          </m:ctrlPr>
                        </m:sSupPr>
                        <m:e>
                          <m:r>
                            <a:rPr lang="en-US" b="0" i="1" smtClean="0">
                              <a:solidFill>
                                <a:prstClr val="black"/>
                              </a:solidFill>
                              <a:latin typeface="Cambria Math" charset="0"/>
                            </a:rPr>
                            <m:t>𝐽</m:t>
                          </m:r>
                        </m:e>
                        <m:sup>
                          <m:r>
                            <a:rPr lang="en-US" i="1">
                              <a:solidFill>
                                <a:prstClr val="black"/>
                              </a:solidFill>
                              <a:latin typeface="Cambria Math" charset="0"/>
                            </a:rPr>
                            <m:t>′</m:t>
                          </m:r>
                        </m:sup>
                      </m:sSup>
                      <m:d>
                        <m:dPr>
                          <m:ctrlPr>
                            <a:rPr lang="en-US" i="1">
                              <a:solidFill>
                                <a:prstClr val="black"/>
                              </a:solidFill>
                              <a:latin typeface="Cambria Math" panose="02040503050406030204" pitchFamily="18" charset="0"/>
                            </a:rPr>
                          </m:ctrlPr>
                        </m:dPr>
                        <m:e>
                          <m:r>
                            <a:rPr lang="en-US" b="1" i="1">
                              <a:solidFill>
                                <a:prstClr val="black"/>
                              </a:solidFill>
                              <a:latin typeface="Cambria Math" charset="0"/>
                            </a:rPr>
                            <m:t>𝜽</m:t>
                          </m:r>
                        </m:e>
                      </m:d>
                      <m:r>
                        <a:rPr lang="en-US" i="1">
                          <a:solidFill>
                            <a:prstClr val="black"/>
                          </a:solidFill>
                          <a:latin typeface="Cambria Math" charset="0"/>
                        </a:rPr>
                        <m:t>= </m:t>
                      </m:r>
                      <m:sSub>
                        <m:sSubPr>
                          <m:ctrlPr>
                            <a:rPr lang="en-US" i="1" smtClean="0">
                              <a:solidFill>
                                <a:prstClr val="black"/>
                              </a:solidFill>
                              <a:latin typeface="Cambria Math" panose="02040503050406030204" pitchFamily="18" charset="0"/>
                            </a:rPr>
                          </m:ctrlPr>
                        </m:sSubPr>
                        <m:e>
                          <m:r>
                            <a:rPr lang="en-US" i="1" smtClean="0">
                              <a:solidFill>
                                <a:prstClr val="black"/>
                              </a:solidFill>
                              <a:latin typeface="Cambria Math" panose="02040503050406030204" pitchFamily="18" charset="0"/>
                              <a:ea typeface="Cambria Math" panose="02040503050406030204" pitchFamily="18" charset="0"/>
                            </a:rPr>
                            <m:t>𝛻</m:t>
                          </m:r>
                        </m:e>
                        <m:sub>
                          <m:r>
                            <a:rPr lang="en-US" b="1" i="1" smtClean="0">
                              <a:solidFill>
                                <a:prstClr val="black"/>
                              </a:solidFill>
                              <a:latin typeface="Cambria Math" panose="02040503050406030204" pitchFamily="18" charset="0"/>
                            </a:rPr>
                            <m:t>𝜽</m:t>
                          </m:r>
                        </m:sub>
                      </m:sSub>
                      <m:r>
                        <a:rPr lang="en-US" b="0" i="1" smtClean="0">
                          <a:solidFill>
                            <a:prstClr val="black"/>
                          </a:solidFill>
                          <a:latin typeface="Cambria Math" charset="0"/>
                        </a:rPr>
                        <m:t>𝐽</m:t>
                      </m:r>
                      <m:r>
                        <a:rPr lang="en-US" i="1">
                          <a:solidFill>
                            <a:prstClr val="black"/>
                          </a:solidFill>
                          <a:latin typeface="Cambria Math" charset="0"/>
                        </a:rPr>
                        <m:t>=</m:t>
                      </m:r>
                      <m:r>
                        <a:rPr lang="en-US" b="1" i="1">
                          <a:solidFill>
                            <a:prstClr val="black"/>
                          </a:solidFill>
                          <a:latin typeface="Cambria Math" charset="0"/>
                        </a:rPr>
                        <m:t>𝟎</m:t>
                      </m:r>
                    </m:oMath>
                  </m:oMathPara>
                </a14:m>
                <a:endParaRPr lang="en-US" b="1" dirty="0">
                  <a:solidFill>
                    <a:prstClr val="black"/>
                  </a:solidFill>
                </a:endParaRPr>
              </a:p>
              <a:p>
                <a:pPr/>
                <a14:m>
                  <m:oMathPara xmlns:m="http://schemas.openxmlformats.org/officeDocument/2006/math">
                    <m:oMathParaPr>
                      <m:jc m:val="left"/>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 </m:t>
                      </m:r>
                      <m:d>
                        <m:dPr>
                          <m:begChr m:val="["/>
                          <m:endChr m:val="]"/>
                          <m:ctrlPr>
                            <a:rPr lang="en-US" i="1" smtClean="0">
                              <a:solidFill>
                                <a:prstClr val="black"/>
                              </a:solidFill>
                              <a:latin typeface="Cambria Math" panose="02040503050406030204" pitchFamily="18" charset="0"/>
                              <a:ea typeface="Cambria Math" panose="02040503050406030204" pitchFamily="18" charset="0"/>
                            </a:rPr>
                          </m:ctrlPr>
                        </m:dPr>
                        <m:e>
                          <m:f>
                            <m:fPr>
                              <m:ctrlPr>
                                <a:rPr lang="en-US" i="1" smtClean="0">
                                  <a:solidFill>
                                    <a:prstClr val="black"/>
                                  </a:solidFill>
                                  <a:latin typeface="Cambria Math" panose="02040503050406030204" pitchFamily="18" charset="0"/>
                                  <a:ea typeface="Cambria Math" panose="02040503050406030204" pitchFamily="18" charset="0"/>
                                </a:rPr>
                              </m:ctrlPr>
                            </m:fPr>
                            <m:num>
                              <m:r>
                                <a:rPr lang="en-US" i="1" smtClean="0">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smtClean="0">
                                  <a:solidFill>
                                    <a:prstClr val="black"/>
                                  </a:solidFill>
                                  <a:latin typeface="Cambria Math" panose="02040503050406030204" pitchFamily="18" charset="0"/>
                                  <a:ea typeface="Cambria Math" panose="02040503050406030204" pitchFamily="18" charset="0"/>
                                </a:rPr>
                                <m:t>𝜕</m:t>
                              </m:r>
                              <m:sSub>
                                <m:sSubPr>
                                  <m:ctrlPr>
                                    <a:rPr lang="en-US" i="1" smtClean="0">
                                      <a:solidFill>
                                        <a:prstClr val="black"/>
                                      </a:solidFill>
                                      <a:latin typeface="Cambria Math" panose="02040503050406030204" pitchFamily="18" charset="0"/>
                                      <a:ea typeface="Cambria Math" panose="02040503050406030204" pitchFamily="18" charset="0"/>
                                    </a:rPr>
                                  </m:ctrlPr>
                                </m:sSubPr>
                                <m:e>
                                  <m:r>
                                    <a:rPr lang="en-US" i="1" smtClean="0">
                                      <a:solidFill>
                                        <a:prstClr val="black"/>
                                      </a:solidFill>
                                      <a:latin typeface="Cambria Math" panose="02040503050406030204" pitchFamily="18" charset="0"/>
                                      <a:ea typeface="Cambria Math" panose="02040503050406030204" pitchFamily="18" charset="0"/>
                                    </a:rPr>
                                    <m:t>𝜃</m:t>
                                  </m:r>
                                </m:e>
                                <m:sub>
                                  <m:r>
                                    <a:rPr lang="en-US" i="1" smtClean="0">
                                      <a:solidFill>
                                        <a:prstClr val="black"/>
                                      </a:solidFill>
                                      <a:latin typeface="Cambria Math" panose="02040503050406030204" pitchFamily="18" charset="0"/>
                                      <a:ea typeface="Cambria Math" panose="02040503050406030204" pitchFamily="18" charset="0"/>
                                    </a:rPr>
                                    <m:t>1</m:t>
                                  </m:r>
                                </m:sub>
                              </m:sSub>
                            </m:den>
                          </m:f>
                          <m:r>
                            <a:rPr lang="en-US" i="1" smtClean="0">
                              <a:solidFill>
                                <a:prstClr val="black"/>
                              </a:solidFill>
                              <a:latin typeface="Cambria Math" panose="02040503050406030204" pitchFamily="18" charset="0"/>
                              <a:ea typeface="Cambria Math" panose="02040503050406030204" pitchFamily="18" charset="0"/>
                            </a:rPr>
                            <m:t>,</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smtClean="0">
                                      <a:solidFill>
                                        <a:prstClr val="black"/>
                                      </a:solidFill>
                                      <a:latin typeface="Cambria Math" panose="02040503050406030204" pitchFamily="18" charset="0"/>
                                      <a:ea typeface="Cambria Math" panose="02040503050406030204" pitchFamily="18" charset="0"/>
                                    </a:rPr>
                                    <m:t>2</m:t>
                                  </m:r>
                                </m:sub>
                              </m:sSub>
                            </m:den>
                          </m:f>
                          <m:r>
                            <a:rPr lang="en-US" i="1" smtClean="0">
                              <a:solidFill>
                                <a:prstClr val="black"/>
                              </a:solidFill>
                              <a:latin typeface="Cambria Math" panose="02040503050406030204" pitchFamily="18" charset="0"/>
                              <a:ea typeface="Cambria Math" panose="02040503050406030204" pitchFamily="18" charset="0"/>
                            </a:rPr>
                            <m:t>, …,</m:t>
                          </m:r>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smtClean="0">
                                      <a:solidFill>
                                        <a:prstClr val="black"/>
                                      </a:solidFill>
                                      <a:latin typeface="Cambria Math" panose="02040503050406030204" pitchFamily="18" charset="0"/>
                                      <a:ea typeface="Cambria Math" panose="02040503050406030204" pitchFamily="18" charset="0"/>
                                    </a:rPr>
                                    <m:t>𝑁</m:t>
                                  </m:r>
                                </m:sub>
                              </m:sSub>
                            </m:den>
                          </m:f>
                        </m:e>
                      </m:d>
                      <m:r>
                        <a:rPr lang="en-US" smtClean="0">
                          <a:solidFill>
                            <a:prstClr val="black"/>
                          </a:solidFill>
                          <a:latin typeface="Cambria Math" panose="02040503050406030204" pitchFamily="18" charset="0"/>
                          <a:ea typeface="Cambria Math" panose="02040503050406030204" pitchFamily="18" charset="0"/>
                        </a:rPr>
                        <m:t>=</m:t>
                      </m:r>
                      <m:r>
                        <a:rPr lang="en-US" b="1" smtClean="0">
                          <a:solidFill>
                            <a:prstClr val="black"/>
                          </a:solidFill>
                          <a:latin typeface="Cambria Math" panose="02040503050406030204" pitchFamily="18" charset="0"/>
                          <a:ea typeface="Cambria Math" panose="02040503050406030204" pitchFamily="18" charset="0"/>
                        </a:rPr>
                        <m:t>𝟎</m:t>
                      </m:r>
                    </m:oMath>
                  </m:oMathPara>
                </a14:m>
                <a:endParaRPr lang="en-US" b="1" dirty="0">
                  <a:solidFill>
                    <a:prstClr val="black"/>
                  </a:solidFill>
                </a:endParaRPr>
              </a:p>
              <a:p>
                <a:pPr/>
                <a14:m>
                  <m:oMathPara xmlns:m="http://schemas.openxmlformats.org/officeDocument/2006/math">
                    <m:oMathParaPr>
                      <m:jc m:val="left"/>
                    </m:oMathParaPr>
                    <m:oMath xmlns:m="http://schemas.openxmlformats.org/officeDocument/2006/math">
                      <m:r>
                        <a:rPr lang="en-US" b="1" i="1" smtClean="0">
                          <a:solidFill>
                            <a:prstClr val="black"/>
                          </a:solidFill>
                          <a:latin typeface="Cambria Math" panose="02040503050406030204" pitchFamily="18" charset="0"/>
                          <a:ea typeface="Cambria Math" panose="02040503050406030204" pitchFamily="18" charset="0"/>
                        </a:rPr>
                        <m:t>⇒ </m:t>
                      </m:r>
                      <m:d>
                        <m:dPr>
                          <m:begChr m:val="["/>
                          <m:endChr m:val="]"/>
                          <m:ctrlPr>
                            <a:rPr lang="en-US" b="1" i="1" smtClean="0">
                              <a:solidFill>
                                <a:prstClr val="black"/>
                              </a:solidFill>
                              <a:latin typeface="Cambria Math" panose="02040503050406030204" pitchFamily="18" charset="0"/>
                              <a:ea typeface="Cambria Math" panose="02040503050406030204" pitchFamily="18" charset="0"/>
                            </a:rPr>
                          </m:ctrlPr>
                        </m:dPr>
                        <m:e>
                          <m:eqArr>
                            <m:eqArrPr>
                              <m:ctrlPr>
                                <a:rPr lang="en-US" b="1" i="1" smtClean="0">
                                  <a:solidFill>
                                    <a:prstClr val="black"/>
                                  </a:solidFill>
                                  <a:latin typeface="Cambria Math" panose="02040503050406030204" pitchFamily="18" charset="0"/>
                                  <a:ea typeface="Cambria Math" panose="02040503050406030204" pitchFamily="18" charset="0"/>
                                </a:rPr>
                              </m:ctrlPr>
                            </m:eqArrPr>
                            <m:e>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a:solidFill>
                                            <a:prstClr val="black"/>
                                          </a:solidFill>
                                          <a:latin typeface="Cambria Math" panose="02040503050406030204" pitchFamily="18" charset="0"/>
                                          <a:ea typeface="Cambria Math" panose="02040503050406030204" pitchFamily="18" charset="0"/>
                                        </a:rPr>
                                        <m:t>1</m:t>
                                      </m:r>
                                    </m:sub>
                                  </m:sSub>
                                </m:den>
                              </m:f>
                            </m:e>
                            <m:e>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a:solidFill>
                                            <a:prstClr val="black"/>
                                          </a:solidFill>
                                          <a:latin typeface="Cambria Math" panose="02040503050406030204" pitchFamily="18" charset="0"/>
                                          <a:ea typeface="Cambria Math" panose="02040503050406030204" pitchFamily="18" charset="0"/>
                                        </a:rPr>
                                        <m:t>2</m:t>
                                      </m:r>
                                    </m:sub>
                                  </m:sSub>
                                </m:den>
                              </m:f>
                            </m:e>
                            <m:e>
                              <m:r>
                                <a:rPr lang="en-IN" i="1" smtClean="0">
                                  <a:solidFill>
                                    <a:prstClr val="black"/>
                                  </a:solidFill>
                                  <a:latin typeface="Cambria Math" panose="02040503050406030204" pitchFamily="18" charset="0"/>
                                </a:rPr>
                                <m:t>⋮</m:t>
                              </m:r>
                            </m:e>
                            <m:e>
                              <m:f>
                                <m:fPr>
                                  <m:ctrlPr>
                                    <a:rPr lang="en-US" i="1">
                                      <a:solidFill>
                                        <a:prstClr val="black"/>
                                      </a:solidFill>
                                      <a:latin typeface="Cambria Math" panose="02040503050406030204" pitchFamily="18" charset="0"/>
                                      <a:ea typeface="Cambria Math" panose="02040503050406030204" pitchFamily="18" charset="0"/>
                                    </a:rPr>
                                  </m:ctrlPr>
                                </m:fPr>
                                <m:num>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charset="0"/>
                                      <a:ea typeface="Cambria Math" panose="02040503050406030204" pitchFamily="18" charset="0"/>
                                    </a:rPr>
                                    <m:t>𝐽</m:t>
                                  </m:r>
                                </m:num>
                                <m:den>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𝜃</m:t>
                                      </m:r>
                                    </m:e>
                                    <m:sub>
                                      <m:r>
                                        <a:rPr lang="en-US" i="1">
                                          <a:solidFill>
                                            <a:prstClr val="black"/>
                                          </a:solidFill>
                                          <a:latin typeface="Cambria Math" panose="02040503050406030204" pitchFamily="18" charset="0"/>
                                          <a:ea typeface="Cambria Math" panose="02040503050406030204" pitchFamily="18" charset="0"/>
                                        </a:rPr>
                                        <m:t>𝑁</m:t>
                                      </m:r>
                                    </m:sub>
                                  </m:sSub>
                                </m:den>
                              </m:f>
                            </m:e>
                          </m:eqArr>
                        </m:e>
                      </m:d>
                      <m:r>
                        <a:rPr lang="en-US" b="1" i="1" smtClean="0">
                          <a:solidFill>
                            <a:prstClr val="black"/>
                          </a:solidFill>
                          <a:latin typeface="Cambria Math" panose="02040503050406030204" pitchFamily="18" charset="0"/>
                          <a:ea typeface="Cambria Math" panose="02040503050406030204" pitchFamily="18" charset="0"/>
                        </a:rPr>
                        <m:t>=</m:t>
                      </m:r>
                      <m:d>
                        <m:dPr>
                          <m:begChr m:val="["/>
                          <m:endChr m:val="]"/>
                          <m:ctrlPr>
                            <a:rPr lang="en-US" b="1" i="1">
                              <a:solidFill>
                                <a:prstClr val="black"/>
                              </a:solidFill>
                              <a:latin typeface="Cambria Math" panose="02040503050406030204" pitchFamily="18" charset="0"/>
                              <a:ea typeface="Cambria Math" panose="02040503050406030204" pitchFamily="18" charset="0"/>
                            </a:rPr>
                          </m:ctrlPr>
                        </m:dPr>
                        <m:e>
                          <m:eqArr>
                            <m:eqArrPr>
                              <m:ctrlPr>
                                <a:rPr lang="en-US" b="1" i="1">
                                  <a:solidFill>
                                    <a:prstClr val="black"/>
                                  </a:solidFill>
                                  <a:latin typeface="Cambria Math" panose="02040503050406030204" pitchFamily="18" charset="0"/>
                                  <a:ea typeface="Cambria Math" panose="02040503050406030204" pitchFamily="18" charset="0"/>
                                </a:rPr>
                              </m:ctrlPr>
                            </m:eqArrPr>
                            <m:e>
                              <m:r>
                                <a:rPr lang="en-US" i="1" smtClean="0">
                                  <a:solidFill>
                                    <a:prstClr val="black"/>
                                  </a:solidFill>
                                  <a:latin typeface="Cambria Math" panose="02040503050406030204" pitchFamily="18" charset="0"/>
                                  <a:ea typeface="Cambria Math" panose="02040503050406030204" pitchFamily="18" charset="0"/>
                                </a:rPr>
                                <m:t>0</m:t>
                              </m:r>
                            </m:e>
                            <m:e>
                              <m:r>
                                <a:rPr lang="en-US" i="1" smtClean="0">
                                  <a:solidFill>
                                    <a:prstClr val="black"/>
                                  </a:solidFill>
                                  <a:latin typeface="Cambria Math" panose="02040503050406030204" pitchFamily="18" charset="0"/>
                                  <a:ea typeface="Cambria Math" panose="02040503050406030204" pitchFamily="18" charset="0"/>
                                </a:rPr>
                                <m:t>0</m:t>
                              </m:r>
                            </m:e>
                            <m:e>
                              <m:r>
                                <a:rPr lang="en-US" b="1" i="1" smtClean="0">
                                  <a:solidFill>
                                    <a:prstClr val="black"/>
                                  </a:solidFill>
                                  <a:latin typeface="Cambria Math" panose="02040503050406030204" pitchFamily="18" charset="0"/>
                                  <a:ea typeface="Cambria Math" panose="02040503050406030204" pitchFamily="18" charset="0"/>
                                </a:rPr>
                                <m:t>⋮</m:t>
                              </m:r>
                            </m:e>
                            <m:e>
                              <m:r>
                                <a:rPr lang="en-US" i="1" smtClean="0">
                                  <a:solidFill>
                                    <a:prstClr val="black"/>
                                  </a:solidFill>
                                  <a:latin typeface="Cambria Math" panose="02040503050406030204" pitchFamily="18" charset="0"/>
                                  <a:ea typeface="Cambria Math" panose="02040503050406030204" pitchFamily="18" charset="0"/>
                                </a:rPr>
                                <m:t>0</m:t>
                              </m:r>
                            </m:e>
                          </m:eqArr>
                        </m:e>
                      </m:d>
                    </m:oMath>
                  </m:oMathPara>
                </a14:m>
                <a:endParaRPr lang="en-US" b="1"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143000" y="3133902"/>
                <a:ext cx="5221429" cy="3311548"/>
              </a:xfrm>
              <a:prstGeom prst="rect">
                <a:avLst/>
              </a:prstGeom>
              <a:blipFill rotWithShape="0">
                <a:blip r:embed="rId7"/>
                <a:stretch>
                  <a:fillRect l="-1051" t="-2578" r="-234"/>
                </a:stretch>
              </a:blipFill>
            </p:spPr>
            <p:txBody>
              <a:bodyPr/>
              <a:lstStyle/>
              <a:p>
                <a:r>
                  <a:rPr lang="en-US">
                    <a:noFill/>
                  </a:rPr>
                  <a:t> </a:t>
                </a:r>
              </a:p>
            </p:txBody>
          </p:sp>
        </mc:Fallback>
      </mc:AlternateContent>
      <p:grpSp>
        <p:nvGrpSpPr>
          <p:cNvPr id="18" name="Group 17"/>
          <p:cNvGrpSpPr/>
          <p:nvPr/>
        </p:nvGrpSpPr>
        <p:grpSpPr>
          <a:xfrm>
            <a:off x="6761205" y="1859517"/>
            <a:ext cx="4724400" cy="3998399"/>
            <a:chOff x="6761205" y="1859517"/>
            <a:chExt cx="4724400" cy="3998399"/>
          </a:xfrm>
        </p:grpSpPr>
        <p:pic>
          <p:nvPicPr>
            <p:cNvPr id="12" name="Picture 11"/>
            <p:cNvPicPr>
              <a:picLocks noChangeAspect="1"/>
            </p:cNvPicPr>
            <p:nvPr/>
          </p:nvPicPr>
          <p:blipFill rotWithShape="1">
            <a:blip r:embed="rId8"/>
            <a:srcRect t="8242" b="6662"/>
            <a:stretch/>
          </p:blipFill>
          <p:spPr>
            <a:xfrm>
              <a:off x="6761205" y="2228849"/>
              <a:ext cx="4724400" cy="3371851"/>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761205" y="1859517"/>
                  <a:ext cx="6591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charset="0"/>
                          </a:rPr>
                          <m:t>𝐽</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𝜃</m:t>
                        </m:r>
                        <m:r>
                          <a:rPr lang="en-US" i="1">
                            <a:solidFill>
                              <a:prstClr val="black"/>
                            </a:solidFill>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761205" y="1859517"/>
                  <a:ext cx="659155" cy="369332"/>
                </a:xfrm>
                <a:prstGeom prst="rect">
                  <a:avLst/>
                </a:prstGeom>
                <a:blipFill rotWithShape="0">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355151" y="5433417"/>
                  <a:ext cx="11568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a:solidFill>
                                  <a:prstClr val="black"/>
                                </a:solidFill>
                                <a:latin typeface="Cambria Math" charset="0"/>
                              </a:rPr>
                              <m:t>𝐽</m:t>
                            </m:r>
                          </m:e>
                          <m:sup>
                            <m:r>
                              <a:rPr lang="en-US" i="1">
                                <a:solidFill>
                                  <a:prstClr val="black"/>
                                </a:solidFill>
                                <a:latin typeface="Cambria Math" charset="0"/>
                              </a:rPr>
                              <m:t>′</m:t>
                            </m:r>
                          </m:sup>
                        </m:sSup>
                        <m:d>
                          <m:dPr>
                            <m:ctrlPr>
                              <a:rPr lang="en-US" i="1">
                                <a:solidFill>
                                  <a:prstClr val="black"/>
                                </a:solidFill>
                                <a:latin typeface="Cambria Math" panose="02040503050406030204" pitchFamily="18" charset="0"/>
                              </a:rPr>
                            </m:ctrlPr>
                          </m:dPr>
                          <m:e>
                            <m:r>
                              <a:rPr lang="en-US" i="1">
                                <a:solidFill>
                                  <a:prstClr val="black"/>
                                </a:solidFill>
                                <a:latin typeface="Cambria Math" charset="0"/>
                              </a:rPr>
                              <m:t>𝜃</m:t>
                            </m:r>
                          </m:e>
                        </m:d>
                        <m:r>
                          <a:rPr lang="en-US" b="0" i="1" smtClean="0">
                            <a:solidFill>
                              <a:prstClr val="black"/>
                            </a:solidFill>
                            <a:latin typeface="Cambria Math" charset="0"/>
                          </a:rPr>
                          <m:t>=</m:t>
                        </m:r>
                        <m:r>
                          <a:rPr lang="en-US" i="1">
                            <a:solidFill>
                              <a:prstClr val="black"/>
                            </a:solidFill>
                            <a:latin typeface="Cambria Math" charset="0"/>
                          </a:rPr>
                          <m:t>0</m:t>
                        </m:r>
                      </m:oMath>
                    </m:oMathPara>
                  </a14:m>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8355151" y="5433417"/>
                  <a:ext cx="1156855" cy="369332"/>
                </a:xfrm>
                <a:prstGeom prst="rect">
                  <a:avLst/>
                </a:prstGeom>
                <a:blipFill rotWithShape="0">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277867" y="5488584"/>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𝜃</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277867" y="5488584"/>
                  <a:ext cx="374140" cy="369332"/>
                </a:xfrm>
                <a:prstGeom prst="rect">
                  <a:avLst/>
                </a:prstGeom>
                <a:blipFill rotWithShape="0">
                  <a:blip r:embed="rId11"/>
                  <a:stretch>
                    <a:fillRect/>
                  </a:stretch>
                </a:blipFill>
              </p:spPr>
              <p:txBody>
                <a:bodyPr/>
                <a:lstStyle/>
                <a:p>
                  <a:r>
                    <a:rPr lang="en-US">
                      <a:noFill/>
                    </a:rPr>
                    <a:t> </a:t>
                  </a:r>
                </a:p>
              </p:txBody>
            </p:sp>
          </mc:Fallback>
        </mc:AlternateContent>
      </p:grpSp>
      <p:sp>
        <p:nvSpPr>
          <p:cNvPr id="3" name="Date Placeholder 2"/>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768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algn="ctr"/>
            <a:r>
              <a:rPr lang="en-US" sz="2800" dirty="0">
                <a:solidFill>
                  <a:srgbClr val="434343"/>
                </a:solidFill>
              </a:rPr>
              <a:t>One Way to Find Minima – 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9" name="TextBox 8"/>
              <p:cNvSpPr txBox="1"/>
              <p:nvPr/>
            </p:nvSpPr>
            <p:spPr>
              <a:xfrm>
                <a:off x="599303" y="1487464"/>
                <a:ext cx="6298519" cy="988540"/>
              </a:xfrm>
              <a:prstGeom prst="rect">
                <a:avLst/>
              </a:prstGeom>
              <a:noFill/>
            </p:spPr>
            <p:txBody>
              <a:bodyPr wrap="none" rtlCol="0">
                <a:spAutoFit/>
              </a:bodyPr>
              <a:lstStyle/>
              <a:p>
                <a:r>
                  <a:rPr lang="en-US" dirty="0">
                    <a:solidFill>
                      <a:prstClr val="black"/>
                    </a:solidFill>
                  </a:rPr>
                  <a:t>This is helpful but not always useful.</a:t>
                </a:r>
              </a:p>
              <a:p>
                <a:r>
                  <a:rPr lang="en-US" dirty="0">
                    <a:solidFill>
                      <a:prstClr val="black"/>
                    </a:solidFill>
                  </a:rPr>
                  <a:t>For example </a:t>
                </a:r>
                <a14:m>
                  <m:oMath xmlns:m="http://schemas.openxmlformats.org/officeDocument/2006/math">
                    <m:r>
                      <a:rPr lang="en-US" b="0" i="1" smtClean="0">
                        <a:solidFill>
                          <a:prstClr val="black"/>
                        </a:solidFill>
                        <a:latin typeface="Cambria Math" charset="0"/>
                      </a:rPr>
                      <m:t>𝐽</m:t>
                    </m:r>
                    <m:d>
                      <m:dPr>
                        <m:ctrlPr>
                          <a:rPr lang="en-US" i="1">
                            <a:solidFill>
                              <a:prstClr val="black"/>
                            </a:solidFill>
                            <a:latin typeface="Cambria Math" panose="02040503050406030204" pitchFamily="18" charset="0"/>
                          </a:rPr>
                        </m:ctrlPr>
                      </m:dPr>
                      <m:e>
                        <m:r>
                          <a:rPr lang="en-US" i="1">
                            <a:solidFill>
                              <a:prstClr val="black"/>
                            </a:solidFill>
                            <a:latin typeface="Cambria Math" charset="0"/>
                          </a:rPr>
                          <m:t>𝜃</m:t>
                        </m:r>
                      </m:e>
                    </m:d>
                    <m:r>
                      <a:rPr lang="en-US" i="1">
                        <a:solidFill>
                          <a:prstClr val="black"/>
                        </a:solidFill>
                        <a:latin typeface="Cambria Math" charset="0"/>
                      </a:rPr>
                      <m:t>=</m:t>
                    </m:r>
                    <m:func>
                      <m:funcPr>
                        <m:ctrlPr>
                          <a:rPr lang="en-US" i="1" smtClean="0">
                            <a:solidFill>
                              <a:prstClr val="black"/>
                            </a:solidFill>
                            <a:latin typeface="Cambria Math" panose="02040503050406030204" pitchFamily="18" charset="0"/>
                          </a:rPr>
                        </m:ctrlPr>
                      </m:funcPr>
                      <m:fName>
                        <m:r>
                          <m:rPr>
                            <m:sty m:val="p"/>
                          </m:rPr>
                          <a:rPr lang="en-US" smtClean="0">
                            <a:solidFill>
                              <a:prstClr val="black"/>
                            </a:solidFill>
                            <a:latin typeface="Cambria Math" panose="02040503050406030204" pitchFamily="18" charset="0"/>
                          </a:rPr>
                          <m:t>log</m:t>
                        </m:r>
                      </m:fName>
                      <m:e>
                        <m:nary>
                          <m:naryPr>
                            <m:chr m:val="∑"/>
                            <m:ctrlPr>
                              <a:rPr lang="en-US" i="1" smtClean="0">
                                <a:solidFill>
                                  <a:prstClr val="black"/>
                                </a:solidFill>
                                <a:latin typeface="Cambria Math" panose="02040503050406030204" pitchFamily="18" charset="0"/>
                              </a:rPr>
                            </m:ctrlPr>
                          </m:naryPr>
                          <m:sub>
                            <m:r>
                              <m:rPr>
                                <m:brk m:alnAt="23"/>
                              </m:rPr>
                              <a:rPr lang="en-US" i="1" smtClean="0">
                                <a:solidFill>
                                  <a:prstClr val="black"/>
                                </a:solidFill>
                                <a:latin typeface="Cambria Math" panose="02040503050406030204" pitchFamily="18" charset="0"/>
                              </a:rPr>
                              <m:t>𝑖</m:t>
                            </m:r>
                            <m:r>
                              <a:rPr lang="en-US" i="1" smtClean="0">
                                <a:solidFill>
                                  <a:prstClr val="black"/>
                                </a:solidFill>
                                <a:latin typeface="Cambria Math" panose="02040503050406030204" pitchFamily="18" charset="0"/>
                              </a:rPr>
                              <m:t>=1</m:t>
                            </m:r>
                          </m:sub>
                          <m:sup>
                            <m:r>
                              <a:rPr lang="en-US" i="1" smtClean="0">
                                <a:solidFill>
                                  <a:prstClr val="black"/>
                                </a:solidFill>
                                <a:latin typeface="Cambria Math" panose="02040503050406030204" pitchFamily="18" charset="0"/>
                              </a:rPr>
                              <m:t>𝑚</m:t>
                            </m:r>
                          </m:sup>
                          <m:e>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panose="02040503050406030204" pitchFamily="18" charset="0"/>
                                  </a:rPr>
                                  <m:t>𝑒</m:t>
                                </m:r>
                              </m:e>
                              <m:sup>
                                <m:r>
                                  <a:rPr lang="en-US" i="1" smtClean="0">
                                    <a:solidFill>
                                      <a:prstClr val="black"/>
                                    </a:solidFill>
                                    <a:latin typeface="Cambria Math" panose="02040503050406030204" pitchFamily="18" charset="0"/>
                                  </a:rPr>
                                  <m:t>(</m:t>
                                </m:r>
                                <m:sSubSup>
                                  <m:sSubSupPr>
                                    <m:ctrlPr>
                                      <a:rPr lang="en-US" b="1" i="1" smtClean="0">
                                        <a:solidFill>
                                          <a:prstClr val="black"/>
                                        </a:solidFill>
                                        <a:latin typeface="Cambria Math" panose="02040503050406030204" pitchFamily="18" charset="0"/>
                                      </a:rPr>
                                    </m:ctrlPr>
                                  </m:sSubSupPr>
                                  <m:e>
                                    <m:r>
                                      <a:rPr lang="en-US" b="1" i="1" smtClean="0">
                                        <a:solidFill>
                                          <a:prstClr val="black"/>
                                        </a:solidFill>
                                        <a:latin typeface="Cambria Math" panose="02040503050406030204" pitchFamily="18" charset="0"/>
                                      </a:rPr>
                                      <m:t>𝒂</m:t>
                                    </m:r>
                                  </m:e>
                                  <m:sub>
                                    <m:r>
                                      <a:rPr lang="en-US" b="1" i="1" smtClean="0">
                                        <a:solidFill>
                                          <a:prstClr val="black"/>
                                        </a:solidFill>
                                        <a:latin typeface="Cambria Math" panose="02040503050406030204" pitchFamily="18" charset="0"/>
                                      </a:rPr>
                                      <m:t>𝒊</m:t>
                                    </m:r>
                                  </m:sub>
                                  <m:sup>
                                    <m:r>
                                      <a:rPr lang="en-US" i="1" smtClean="0">
                                        <a:solidFill>
                                          <a:prstClr val="black"/>
                                        </a:solidFill>
                                        <a:latin typeface="Cambria Math" panose="02040503050406030204" pitchFamily="18" charset="0"/>
                                      </a:rPr>
                                      <m:t>𝑇</m:t>
                                    </m:r>
                                  </m:sup>
                                </m:sSubSup>
                                <m:r>
                                  <a:rPr lang="en-US" b="1" i="1" smtClean="0">
                                    <a:solidFill>
                                      <a:prstClr val="black"/>
                                    </a:solidFill>
                                    <a:latin typeface="Cambria Math" panose="02040503050406030204" pitchFamily="18" charset="0"/>
                                  </a:rPr>
                                  <m:t>𝜽</m:t>
                                </m:r>
                                <m:r>
                                  <a:rPr lang="en-US" i="1" smtClean="0">
                                    <a:solidFill>
                                      <a:prstClr val="black"/>
                                    </a:solidFill>
                                    <a:latin typeface="Cambria Math" panose="02040503050406030204" pitchFamily="18" charset="0"/>
                                  </a:rPr>
                                  <m:t>+</m:t>
                                </m:r>
                                <m:sSub>
                                  <m:sSubPr>
                                    <m:ctrlPr>
                                      <a:rPr lang="en-US" i="1" smtClean="0">
                                        <a:solidFill>
                                          <a:prstClr val="black"/>
                                        </a:solidFill>
                                        <a:latin typeface="Cambria Math" panose="02040503050406030204" pitchFamily="18" charset="0"/>
                                      </a:rPr>
                                    </m:ctrlPr>
                                  </m:sSubPr>
                                  <m:e>
                                    <m:r>
                                      <a:rPr lang="en-US" i="1" smtClean="0">
                                        <a:solidFill>
                                          <a:prstClr val="black"/>
                                        </a:solidFill>
                                        <a:latin typeface="Cambria Math" panose="02040503050406030204" pitchFamily="18" charset="0"/>
                                      </a:rPr>
                                      <m:t>𝑏</m:t>
                                    </m:r>
                                  </m:e>
                                  <m:sub>
                                    <m:r>
                                      <a:rPr lang="en-US" i="1" smtClean="0">
                                        <a:solidFill>
                                          <a:prstClr val="black"/>
                                        </a:solidFill>
                                        <a:latin typeface="Cambria Math" panose="02040503050406030204" pitchFamily="18" charset="0"/>
                                      </a:rPr>
                                      <m:t>𝑖</m:t>
                                    </m:r>
                                  </m:sub>
                                </m:sSub>
                                <m:r>
                                  <a:rPr lang="en-US" i="1" smtClean="0">
                                    <a:solidFill>
                                      <a:prstClr val="black"/>
                                    </a:solidFill>
                                    <a:latin typeface="Cambria Math" panose="02040503050406030204" pitchFamily="18" charset="0"/>
                                  </a:rPr>
                                  <m:t>)</m:t>
                                </m:r>
                              </m:sup>
                            </m:sSup>
                          </m:e>
                        </m:nary>
                      </m:e>
                    </m:func>
                  </m:oMath>
                </a14:m>
                <a:r>
                  <a:rPr lang="en-IN" dirty="0">
                    <a:solidFill>
                      <a:prstClr val="black"/>
                    </a:solidFill>
                  </a:rPr>
                  <a:t> is a convex function with</a:t>
                </a:r>
              </a:p>
              <a:p>
                <a:r>
                  <a:rPr lang="en-US" dirty="0">
                    <a:solidFill>
                      <a:prstClr val="black"/>
                    </a:solidFill>
                  </a:rPr>
                  <a:t>clear minima, but finding analytical solution is not easy.</a:t>
                </a:r>
                <a:endParaRPr lang="en-IN"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99303" y="1487464"/>
                <a:ext cx="6298519" cy="988540"/>
              </a:xfrm>
              <a:prstGeom prst="rect">
                <a:avLst/>
              </a:prstGeom>
              <a:blipFill rotWithShape="0">
                <a:blip r:embed="rId3"/>
                <a:stretch>
                  <a:fillRect l="-774" t="-10494" b="-41358"/>
                </a:stretch>
              </a:blipFill>
            </p:spPr>
            <p:txBody>
              <a:bodyPr/>
              <a:lstStyle/>
              <a:p>
                <a:r>
                  <a:rPr lang="en-US">
                    <a:noFill/>
                  </a:rPr>
                  <a:t> </a:t>
                </a:r>
              </a:p>
            </p:txBody>
          </p:sp>
        </mc:Fallback>
      </mc:AlternateContent>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5939" y="1426267"/>
            <a:ext cx="4956201" cy="3232011"/>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99303" y="2694801"/>
                <a:ext cx="3580724" cy="17894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m:t>
                          </m:r>
                        </m:e>
                        <m:sub>
                          <m:r>
                            <a:rPr lang="en-US" b="1" i="1">
                              <a:solidFill>
                                <a:prstClr val="black"/>
                              </a:solidFill>
                              <a:latin typeface="Cambria Math" panose="02040503050406030204" pitchFamily="18" charset="0"/>
                            </a:rPr>
                            <m:t>𝜽</m:t>
                          </m:r>
                        </m:sub>
                      </m:sSub>
                      <m:r>
                        <a:rPr lang="en-US" b="0" i="1" smtClean="0">
                          <a:solidFill>
                            <a:prstClr val="black"/>
                          </a:solidFill>
                          <a:latin typeface="Cambria Math" charset="0"/>
                        </a:rPr>
                        <m:t>𝐽</m:t>
                      </m:r>
                      <m:r>
                        <a:rPr lang="en-US" i="1">
                          <a:solidFill>
                            <a:prstClr val="black"/>
                          </a:solidFill>
                          <a:latin typeface="Cambria Math" charset="0"/>
                        </a:rPr>
                        <m:t>=</m:t>
                      </m:r>
                      <m:r>
                        <a:rPr lang="en-US" b="1" i="1">
                          <a:solidFill>
                            <a:prstClr val="black"/>
                          </a:solidFill>
                          <a:latin typeface="Cambria Math" charset="0"/>
                        </a:rPr>
                        <m:t>𝟎</m:t>
                      </m:r>
                    </m:oMath>
                  </m:oMathPara>
                </a14:m>
                <a:endParaRPr lang="en-US" b="1" dirty="0">
                  <a:solidFill>
                    <a:prstClr val="black"/>
                  </a:solidFill>
                </a:endParaRPr>
              </a:p>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m:t>
                      </m:r>
                      <m:f>
                        <m:fPr>
                          <m:ctrlPr>
                            <a:rPr lang="en-US" i="1" smtClean="0">
                              <a:solidFill>
                                <a:prstClr val="black"/>
                              </a:solidFill>
                              <a:latin typeface="Cambria Math" panose="02040503050406030204" pitchFamily="18" charset="0"/>
                              <a:ea typeface="Cambria Math" panose="02040503050406030204" pitchFamily="18" charset="0"/>
                            </a:rPr>
                          </m:ctrlPr>
                        </m:fPr>
                        <m:num>
                          <m:r>
                            <a:rPr lang="en-US" i="1" smtClean="0">
                              <a:solidFill>
                                <a:prstClr val="black"/>
                              </a:solidFill>
                              <a:latin typeface="Cambria Math" panose="02040503050406030204" pitchFamily="18" charset="0"/>
                              <a:ea typeface="Cambria Math" panose="02040503050406030204" pitchFamily="18" charset="0"/>
                            </a:rPr>
                            <m:t>1</m:t>
                          </m:r>
                        </m:num>
                        <m:den>
                          <m:nary>
                            <m:naryPr>
                              <m:chr m:val="∑"/>
                              <m:ctrlPr>
                                <a:rPr lang="en-US" i="1">
                                  <a:solidFill>
                                    <a:prstClr val="black"/>
                                  </a:solidFill>
                                  <a:latin typeface="Cambria Math" panose="02040503050406030204" pitchFamily="18" charset="0"/>
                                </a:rPr>
                              </m:ctrlPr>
                            </m:naryPr>
                            <m:sub>
                              <m:r>
                                <m:rPr>
                                  <m:brk m:alnAt="23"/>
                                </m:rPr>
                                <a:rPr lang="en-US" i="1">
                                  <a:solidFill>
                                    <a:prstClr val="black"/>
                                  </a:solidFill>
                                  <a:latin typeface="Cambria Math" panose="02040503050406030204" pitchFamily="18" charset="0"/>
                                </a:rPr>
                                <m:t>𝑖</m:t>
                              </m:r>
                              <m:r>
                                <a:rPr lang="en-US" i="1">
                                  <a:solidFill>
                                    <a:prstClr val="black"/>
                                  </a:solidFill>
                                  <a:latin typeface="Cambria Math" panose="02040503050406030204" pitchFamily="18" charset="0"/>
                                </a:rPr>
                                <m:t>=1</m:t>
                              </m:r>
                            </m:sub>
                            <m:sup>
                              <m:r>
                                <a:rPr lang="en-US" i="1">
                                  <a:solidFill>
                                    <a:prstClr val="black"/>
                                  </a:solidFill>
                                  <a:latin typeface="Cambria Math" panose="02040503050406030204" pitchFamily="18" charset="0"/>
                                </a:rPr>
                                <m:t>𝑚</m:t>
                              </m:r>
                            </m:sup>
                            <m:e>
                              <m:sSup>
                                <m:sSupPr>
                                  <m:ctrlPr>
                                    <a:rPr lang="en-US" i="1">
                                      <a:solidFill>
                                        <a:prstClr val="black"/>
                                      </a:solidFill>
                                      <a:latin typeface="Cambria Math" panose="02040503050406030204" pitchFamily="18" charset="0"/>
                                    </a:rPr>
                                  </m:ctrlPr>
                                </m:sSupPr>
                                <m:e>
                                  <m:r>
                                    <a:rPr lang="en-US" i="1">
                                      <a:solidFill>
                                        <a:prstClr val="black"/>
                                      </a:solidFill>
                                      <a:latin typeface="Cambria Math" panose="02040503050406030204" pitchFamily="18" charset="0"/>
                                    </a:rPr>
                                    <m:t>𝑒</m:t>
                                  </m:r>
                                </m:e>
                                <m:sup>
                                  <m:r>
                                    <a:rPr lang="en-US" i="1">
                                      <a:solidFill>
                                        <a:prstClr val="black"/>
                                      </a:solidFill>
                                      <a:latin typeface="Cambria Math" panose="02040503050406030204" pitchFamily="18" charset="0"/>
                                    </a:rPr>
                                    <m:t>(</m:t>
                                  </m:r>
                                  <m:sSubSup>
                                    <m:sSubSupPr>
                                      <m:ctrlPr>
                                        <a:rPr lang="en-US" b="1" i="1" smtClean="0">
                                          <a:solidFill>
                                            <a:prstClr val="black"/>
                                          </a:solidFill>
                                          <a:latin typeface="Cambria Math" panose="02040503050406030204" pitchFamily="18" charset="0"/>
                                        </a:rPr>
                                      </m:ctrlPr>
                                    </m:sSubSupPr>
                                    <m:e>
                                      <m:r>
                                        <a:rPr lang="en-US" b="1" i="1">
                                          <a:solidFill>
                                            <a:prstClr val="black"/>
                                          </a:solidFill>
                                          <a:latin typeface="Cambria Math" panose="02040503050406030204" pitchFamily="18" charset="0"/>
                                        </a:rPr>
                                        <m:t>𝒂</m:t>
                                      </m:r>
                                    </m:e>
                                    <m:sub>
                                      <m:r>
                                        <a:rPr lang="en-US" b="1" i="1" smtClean="0">
                                          <a:solidFill>
                                            <a:prstClr val="black"/>
                                          </a:solidFill>
                                          <a:latin typeface="Cambria Math" panose="02040503050406030204" pitchFamily="18" charset="0"/>
                                        </a:rPr>
                                        <m:t>𝒊</m:t>
                                      </m:r>
                                    </m:sub>
                                    <m:sup>
                                      <m:r>
                                        <a:rPr lang="en-US" i="1">
                                          <a:solidFill>
                                            <a:prstClr val="black"/>
                                          </a:solidFill>
                                          <a:latin typeface="Cambria Math" panose="02040503050406030204" pitchFamily="18" charset="0"/>
                                        </a:rPr>
                                        <m:t>𝑇</m:t>
                                      </m:r>
                                    </m:sup>
                                  </m:sSubSup>
                                  <m:r>
                                    <a:rPr lang="en-US" b="1" i="1">
                                      <a:solidFill>
                                        <a:prstClr val="black"/>
                                      </a:solidFill>
                                      <a:latin typeface="Cambria Math" panose="02040503050406030204" pitchFamily="18" charset="0"/>
                                    </a:rPr>
                                    <m:t>𝜽</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𝑏</m:t>
                                      </m:r>
                                    </m:e>
                                    <m:sub>
                                      <m:r>
                                        <a:rPr lang="en-US" i="1">
                                          <a:solidFill>
                                            <a:prstClr val="black"/>
                                          </a:solidFill>
                                          <a:latin typeface="Cambria Math" panose="02040503050406030204" pitchFamily="18" charset="0"/>
                                        </a:rPr>
                                        <m:t>𝑖</m:t>
                                      </m:r>
                                    </m:sub>
                                  </m:sSub>
                                  <m:r>
                                    <a:rPr lang="en-US" i="1">
                                      <a:solidFill>
                                        <a:prstClr val="black"/>
                                      </a:solidFill>
                                      <a:latin typeface="Cambria Math" panose="02040503050406030204" pitchFamily="18" charset="0"/>
                                    </a:rPr>
                                    <m:t>)</m:t>
                                  </m:r>
                                </m:sup>
                              </m:sSup>
                            </m:e>
                          </m:nary>
                        </m:den>
                      </m:f>
                      <m:nary>
                        <m:naryPr>
                          <m:chr m:val="∑"/>
                          <m:ctrlPr>
                            <a:rPr lang="en-US" i="1" smtClean="0">
                              <a:solidFill>
                                <a:prstClr val="black"/>
                              </a:solidFill>
                              <a:latin typeface="Cambria Math" panose="02040503050406030204" pitchFamily="18" charset="0"/>
                              <a:ea typeface="Cambria Math" panose="02040503050406030204" pitchFamily="18" charset="0"/>
                            </a:rPr>
                          </m:ctrlPr>
                        </m:naryPr>
                        <m:sub>
                          <m:r>
                            <m:rPr>
                              <m:brk m:alnAt="23"/>
                            </m:rPr>
                            <a:rPr lang="en-US" i="1" smtClean="0">
                              <a:solidFill>
                                <a:prstClr val="black"/>
                              </a:solidFill>
                              <a:latin typeface="Cambria Math" panose="02040503050406030204" pitchFamily="18" charset="0"/>
                              <a:ea typeface="Cambria Math" panose="02040503050406030204" pitchFamily="18" charset="0"/>
                            </a:rPr>
                            <m:t>𝑖</m:t>
                          </m:r>
                          <m:r>
                            <a:rPr lang="en-US" i="1" smtClean="0">
                              <a:solidFill>
                                <a:prstClr val="black"/>
                              </a:solidFill>
                              <a:latin typeface="Cambria Math" panose="02040503050406030204" pitchFamily="18" charset="0"/>
                              <a:ea typeface="Cambria Math" panose="02040503050406030204" pitchFamily="18" charset="0"/>
                            </a:rPr>
                            <m:t>=1</m:t>
                          </m:r>
                        </m:sub>
                        <m:sup>
                          <m:r>
                            <a:rPr lang="en-US" i="1" smtClean="0">
                              <a:solidFill>
                                <a:prstClr val="black"/>
                              </a:solidFill>
                              <a:latin typeface="Cambria Math" panose="02040503050406030204" pitchFamily="18" charset="0"/>
                              <a:ea typeface="Cambria Math" panose="02040503050406030204" pitchFamily="18" charset="0"/>
                            </a:rPr>
                            <m:t>𝑚</m:t>
                          </m:r>
                        </m:sup>
                        <m:e>
                          <m:sSup>
                            <m:sSupPr>
                              <m:ctrlPr>
                                <a:rPr lang="en-US" i="1" smtClean="0">
                                  <a:solidFill>
                                    <a:prstClr val="black"/>
                                  </a:solidFill>
                                  <a:latin typeface="Cambria Math" panose="02040503050406030204" pitchFamily="18" charset="0"/>
                                  <a:ea typeface="Cambria Math" panose="02040503050406030204" pitchFamily="18" charset="0"/>
                                </a:rPr>
                              </m:ctrlPr>
                            </m:sSupPr>
                            <m:e>
                              <m:r>
                                <a:rPr lang="en-US" i="1" smtClean="0">
                                  <a:solidFill>
                                    <a:prstClr val="black"/>
                                  </a:solidFill>
                                  <a:latin typeface="Cambria Math" panose="02040503050406030204" pitchFamily="18" charset="0"/>
                                  <a:ea typeface="Cambria Math" panose="02040503050406030204" pitchFamily="18" charset="0"/>
                                </a:rPr>
                                <m:t>𝑒</m:t>
                              </m:r>
                            </m:e>
                            <m:sup>
                              <m:d>
                                <m:dPr>
                                  <m:ctrlPr>
                                    <a:rPr lang="en-US" i="1" smtClean="0">
                                      <a:solidFill>
                                        <a:prstClr val="black"/>
                                      </a:solidFill>
                                      <a:latin typeface="Cambria Math" panose="02040503050406030204" pitchFamily="18" charset="0"/>
                                      <a:ea typeface="Cambria Math" panose="02040503050406030204" pitchFamily="18" charset="0"/>
                                    </a:rPr>
                                  </m:ctrlPr>
                                </m:dPr>
                                <m:e>
                                  <m:sSubSup>
                                    <m:sSubSupPr>
                                      <m:ctrlPr>
                                        <a:rPr lang="en-US" b="1" i="1" smtClean="0">
                                          <a:solidFill>
                                            <a:prstClr val="black"/>
                                          </a:solidFill>
                                          <a:latin typeface="Cambria Math" panose="02040503050406030204" pitchFamily="18" charset="0"/>
                                        </a:rPr>
                                      </m:ctrlPr>
                                    </m:sSubSupPr>
                                    <m:e>
                                      <m:r>
                                        <a:rPr lang="en-US" b="1" i="1">
                                          <a:solidFill>
                                            <a:prstClr val="black"/>
                                          </a:solidFill>
                                          <a:latin typeface="Cambria Math" panose="02040503050406030204" pitchFamily="18" charset="0"/>
                                        </a:rPr>
                                        <m:t>𝒂</m:t>
                                      </m:r>
                                    </m:e>
                                    <m:sub>
                                      <m:r>
                                        <a:rPr lang="en-US" b="1" i="1" smtClean="0">
                                          <a:solidFill>
                                            <a:prstClr val="black"/>
                                          </a:solidFill>
                                          <a:latin typeface="Cambria Math" panose="02040503050406030204" pitchFamily="18" charset="0"/>
                                        </a:rPr>
                                        <m:t>𝒊</m:t>
                                      </m:r>
                                    </m:sub>
                                    <m:sup>
                                      <m:r>
                                        <a:rPr lang="en-US" i="1">
                                          <a:solidFill>
                                            <a:prstClr val="black"/>
                                          </a:solidFill>
                                          <a:latin typeface="Cambria Math" panose="02040503050406030204" pitchFamily="18" charset="0"/>
                                        </a:rPr>
                                        <m:t>𝑇</m:t>
                                      </m:r>
                                    </m:sup>
                                  </m:sSubSup>
                                  <m:r>
                                    <a:rPr lang="en-US" b="1" i="1">
                                      <a:solidFill>
                                        <a:prstClr val="black"/>
                                      </a:solidFill>
                                      <a:latin typeface="Cambria Math" panose="02040503050406030204" pitchFamily="18" charset="0"/>
                                    </a:rPr>
                                    <m:t>𝜽</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𝑏</m:t>
                                      </m:r>
                                    </m:e>
                                    <m:sub>
                                      <m:r>
                                        <a:rPr lang="en-US" i="1">
                                          <a:solidFill>
                                            <a:prstClr val="black"/>
                                          </a:solidFill>
                                          <a:latin typeface="Cambria Math" panose="02040503050406030204" pitchFamily="18" charset="0"/>
                                        </a:rPr>
                                        <m:t>𝑖</m:t>
                                      </m:r>
                                    </m:sub>
                                  </m:sSub>
                                </m:e>
                              </m:d>
                            </m:sup>
                          </m:sSup>
                          <m:sSub>
                            <m:sSubPr>
                              <m:ctrlPr>
                                <a:rPr lang="en-US" b="1" i="1">
                                  <a:solidFill>
                                    <a:prstClr val="black"/>
                                  </a:solidFill>
                                  <a:latin typeface="Cambria Math" panose="02040503050406030204" pitchFamily="18" charset="0"/>
                                  <a:ea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𝒂</m:t>
                              </m:r>
                            </m:e>
                            <m:sub>
                              <m:r>
                                <a:rPr lang="en-US" b="1" i="1">
                                  <a:solidFill>
                                    <a:prstClr val="black"/>
                                  </a:solidFill>
                                  <a:latin typeface="Cambria Math" panose="02040503050406030204" pitchFamily="18" charset="0"/>
                                  <a:ea typeface="Cambria Math" panose="02040503050406030204" pitchFamily="18" charset="0"/>
                                </a:rPr>
                                <m:t>𝒊</m:t>
                              </m:r>
                            </m:sub>
                          </m:sSub>
                        </m:e>
                      </m:nary>
                      <m:r>
                        <a:rPr lang="en-US" i="1" smtClean="0">
                          <a:solidFill>
                            <a:prstClr val="black"/>
                          </a:solidFill>
                          <a:latin typeface="Cambria Math" panose="02040503050406030204" pitchFamily="18" charset="0"/>
                          <a:ea typeface="Cambria Math" panose="02040503050406030204" pitchFamily="18" charset="0"/>
                        </a:rPr>
                        <m:t>=0</m:t>
                      </m:r>
                    </m:oMath>
                  </m:oMathPara>
                </a14:m>
                <a:endParaRPr lang="en-US" dirty="0">
                  <a:solidFill>
                    <a:prstClr val="black"/>
                  </a:solidFill>
                </a:endParaRPr>
              </a:p>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nary>
                        <m:naryPr>
                          <m:chr m:val="∑"/>
                          <m:ctrlPr>
                            <a:rPr lang="en-US" i="1">
                              <a:solidFill>
                                <a:prstClr val="black"/>
                              </a:solidFill>
                              <a:latin typeface="Cambria Math" panose="02040503050406030204" pitchFamily="18" charset="0"/>
                              <a:ea typeface="Cambria Math" panose="02040503050406030204" pitchFamily="18" charset="0"/>
                            </a:rPr>
                          </m:ctrlPr>
                        </m:naryPr>
                        <m:sub>
                          <m:r>
                            <m:rPr>
                              <m:brk m:alnAt="23"/>
                            </m:rP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=1</m:t>
                          </m:r>
                        </m:sub>
                        <m:sup>
                          <m:r>
                            <a:rPr lang="en-US" i="1">
                              <a:solidFill>
                                <a:prstClr val="black"/>
                              </a:solidFill>
                              <a:latin typeface="Cambria Math" panose="02040503050406030204" pitchFamily="18" charset="0"/>
                              <a:ea typeface="Cambria Math" panose="02040503050406030204" pitchFamily="18" charset="0"/>
                            </a:rPr>
                            <m:t>𝑚</m:t>
                          </m:r>
                        </m:sup>
                        <m:e>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𝑒</m:t>
                              </m:r>
                            </m:e>
                            <m:sup>
                              <m:d>
                                <m:dPr>
                                  <m:ctrlPr>
                                    <a:rPr lang="en-US" i="1">
                                      <a:solidFill>
                                        <a:prstClr val="black"/>
                                      </a:solidFill>
                                      <a:latin typeface="Cambria Math" panose="02040503050406030204" pitchFamily="18" charset="0"/>
                                      <a:ea typeface="Cambria Math" panose="02040503050406030204" pitchFamily="18" charset="0"/>
                                    </a:rPr>
                                  </m:ctrlPr>
                                </m:dPr>
                                <m:e>
                                  <m:sSubSup>
                                    <m:sSubSupPr>
                                      <m:ctrlPr>
                                        <a:rPr lang="en-US" b="1" i="1">
                                          <a:solidFill>
                                            <a:prstClr val="black"/>
                                          </a:solidFill>
                                          <a:latin typeface="Cambria Math" panose="02040503050406030204" pitchFamily="18" charset="0"/>
                                        </a:rPr>
                                      </m:ctrlPr>
                                    </m:sSubSupPr>
                                    <m:e>
                                      <m:r>
                                        <a:rPr lang="en-US" b="1" i="1">
                                          <a:solidFill>
                                            <a:prstClr val="black"/>
                                          </a:solidFill>
                                          <a:latin typeface="Cambria Math" panose="02040503050406030204" pitchFamily="18" charset="0"/>
                                        </a:rPr>
                                        <m:t>𝒂</m:t>
                                      </m:r>
                                    </m:e>
                                    <m:sub>
                                      <m:r>
                                        <a:rPr lang="en-US" b="1" i="1">
                                          <a:solidFill>
                                            <a:prstClr val="black"/>
                                          </a:solidFill>
                                          <a:latin typeface="Cambria Math" panose="02040503050406030204" pitchFamily="18" charset="0"/>
                                        </a:rPr>
                                        <m:t>𝒊</m:t>
                                      </m:r>
                                    </m:sub>
                                    <m:sup>
                                      <m:r>
                                        <a:rPr lang="en-US" i="1">
                                          <a:solidFill>
                                            <a:prstClr val="black"/>
                                          </a:solidFill>
                                          <a:latin typeface="Cambria Math" panose="02040503050406030204" pitchFamily="18" charset="0"/>
                                        </a:rPr>
                                        <m:t>𝑇</m:t>
                                      </m:r>
                                    </m:sup>
                                  </m:sSubSup>
                                  <m:r>
                                    <a:rPr lang="en-US" b="1" i="1">
                                      <a:solidFill>
                                        <a:prstClr val="black"/>
                                      </a:solidFill>
                                      <a:latin typeface="Cambria Math" panose="02040503050406030204" pitchFamily="18" charset="0"/>
                                    </a:rPr>
                                    <m:t>𝜽</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𝑏</m:t>
                                      </m:r>
                                    </m:e>
                                    <m:sub>
                                      <m:r>
                                        <a:rPr lang="en-US" i="1">
                                          <a:solidFill>
                                            <a:prstClr val="black"/>
                                          </a:solidFill>
                                          <a:latin typeface="Cambria Math" panose="02040503050406030204" pitchFamily="18" charset="0"/>
                                        </a:rPr>
                                        <m:t>𝑖</m:t>
                                      </m:r>
                                    </m:sub>
                                  </m:sSub>
                                </m:e>
                              </m:d>
                            </m:sup>
                          </m:sSup>
                          <m:sSub>
                            <m:sSubPr>
                              <m:ctrlPr>
                                <a:rPr lang="en-US" b="1" i="1">
                                  <a:solidFill>
                                    <a:prstClr val="black"/>
                                  </a:solidFill>
                                  <a:latin typeface="Cambria Math" panose="02040503050406030204" pitchFamily="18" charset="0"/>
                                  <a:ea typeface="Cambria Math" panose="02040503050406030204" pitchFamily="18" charset="0"/>
                                </a:rPr>
                              </m:ctrlPr>
                            </m:sSubPr>
                            <m:e>
                              <m:r>
                                <a:rPr lang="en-US" b="1" i="1">
                                  <a:solidFill>
                                    <a:prstClr val="black"/>
                                  </a:solidFill>
                                  <a:latin typeface="Cambria Math" panose="02040503050406030204" pitchFamily="18" charset="0"/>
                                  <a:ea typeface="Cambria Math" panose="02040503050406030204" pitchFamily="18" charset="0"/>
                                </a:rPr>
                                <m:t>𝒂</m:t>
                              </m:r>
                            </m:e>
                            <m:sub>
                              <m:r>
                                <a:rPr lang="en-US" b="1" i="1">
                                  <a:solidFill>
                                    <a:prstClr val="black"/>
                                  </a:solidFill>
                                  <a:latin typeface="Cambria Math" panose="02040503050406030204" pitchFamily="18" charset="0"/>
                                  <a:ea typeface="Cambria Math" panose="02040503050406030204" pitchFamily="18" charset="0"/>
                                </a:rPr>
                                <m:t>𝒊</m:t>
                              </m:r>
                            </m:sub>
                          </m:sSub>
                        </m:e>
                      </m:nary>
                      <m:r>
                        <a:rPr lang="en-US" i="1">
                          <a:solidFill>
                            <a:prstClr val="black"/>
                          </a:solidFill>
                          <a:latin typeface="Cambria Math" panose="02040503050406030204" pitchFamily="18" charset="0"/>
                          <a:ea typeface="Cambria Math" panose="02040503050406030204" pitchFamily="18" charset="0"/>
                        </a:rPr>
                        <m:t>=0</m:t>
                      </m:r>
                    </m:oMath>
                  </m:oMathPara>
                </a14:m>
                <a:endParaRPr lang="en-US" dirty="0">
                  <a:solidFill>
                    <a:prstClr val="black"/>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303" y="2694801"/>
                <a:ext cx="3580724" cy="1789464"/>
              </a:xfrm>
              <a:prstGeom prst="rect">
                <a:avLst/>
              </a:prstGeom>
              <a:blipFill rotWithShape="0">
                <a:blip r:embed="rId5"/>
                <a:stretch>
                  <a:fillRect/>
                </a:stretch>
              </a:blipFill>
            </p:spPr>
            <p:txBody>
              <a:bodyPr/>
              <a:lstStyle/>
              <a:p>
                <a:r>
                  <a:rPr lang="en-US">
                    <a:noFill/>
                  </a:rPr>
                  <a:t> </a:t>
                </a:r>
              </a:p>
            </p:txBody>
          </p:sp>
        </mc:Fallback>
      </mc:AlternateContent>
      <p:sp>
        <p:nvSpPr>
          <p:cNvPr id="14" name="TextBox 13"/>
          <p:cNvSpPr txBox="1"/>
          <p:nvPr/>
        </p:nvSpPr>
        <p:spPr>
          <a:xfrm>
            <a:off x="271849" y="5004486"/>
            <a:ext cx="4500143" cy="369332"/>
          </a:xfrm>
          <a:prstGeom prst="rect">
            <a:avLst/>
          </a:prstGeom>
          <a:noFill/>
        </p:spPr>
        <p:txBody>
          <a:bodyPr wrap="none" rtlCol="0">
            <a:spAutoFit/>
          </a:bodyPr>
          <a:lstStyle/>
          <a:p>
            <a:r>
              <a:rPr lang="en-US" dirty="0">
                <a:solidFill>
                  <a:prstClr val="black"/>
                </a:solidFill>
              </a:rPr>
              <a:t>So, a numerical iterative solution is sought for.</a:t>
            </a:r>
            <a:endParaRPr lang="en-IN" dirty="0">
              <a:solidFill>
                <a:prstClr val="black"/>
              </a:solidFill>
            </a:endParaRPr>
          </a:p>
        </p:txBody>
      </p:sp>
      <p:sp>
        <p:nvSpPr>
          <p:cNvPr id="2" name="Date Placeholder 1"/>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11409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One Way to Find Minima – 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3"/>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6779356" cy="686919"/>
              </a:xfrm>
              <a:prstGeom prst="rect">
                <a:avLst/>
              </a:prstGeom>
              <a:noFill/>
            </p:spPr>
            <p:txBody>
              <a:bodyPr wrap="none" rtlCol="0">
                <a:spAutoFit/>
              </a:bodyPr>
              <a:lstStyle/>
              <a:p>
                <a:r>
                  <a:rPr lang="en-US" dirty="0"/>
                  <a:t>Repeatedly update </a:t>
                </a:r>
                <a14:m>
                  <m:oMath xmlns:m="http://schemas.openxmlformats.org/officeDocument/2006/math">
                    <m:r>
                      <a:rPr lang="en-US" b="1" i="1">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r>
                      <m:rPr>
                        <m:sty m:val="p"/>
                      </m:rPr>
                      <a:rPr lang="en-US" b="0" i="0" smtClean="0">
                        <a:latin typeface="Cambria Math" panose="02040503050406030204" pitchFamily="18" charset="0"/>
                      </a:rPr>
                      <m:t>Δ</m:t>
                    </m:r>
                    <m:r>
                      <a:rPr lang="en-US" b="1" i="1" smtClean="0">
                        <a:latin typeface="Cambria Math" panose="02040503050406030204" pitchFamily="18" charset="0"/>
                      </a:rPr>
                      <m:t>𝜽</m:t>
                    </m:r>
                  </m:oMath>
                </a14:m>
                <a:r>
                  <a:rPr lang="en-US" b="1" dirty="0"/>
                  <a:t>  </a:t>
                </a:r>
                <a:r>
                  <a:rPr lang="en-US" dirty="0"/>
                  <a:t>… (1)</a:t>
                </a:r>
              </a:p>
              <a:p>
                <a:r>
                  <a:rPr lang="en-IN" dirty="0"/>
                  <a:t>so that </a:t>
                </a:r>
                <a14:m>
                  <m:oMath xmlns:m="http://schemas.openxmlformats.org/officeDocument/2006/math">
                    <m:r>
                      <a:rPr lang="en-US" b="0" i="1" smtClean="0">
                        <a:latin typeface="Cambria Math" charset="0"/>
                      </a:rPr>
                      <m:t>𝐽</m:t>
                    </m:r>
                    <m:r>
                      <a:rPr lang="en-US" b="0" i="1" smtClean="0">
                        <a:latin typeface="Cambria Math" panose="02040503050406030204" pitchFamily="18" charset="0"/>
                      </a:rPr>
                      <m:t>(</m:t>
                    </m:r>
                    <m:r>
                      <a:rPr lang="en-US" b="1" i="1" smtClean="0">
                        <a:latin typeface="Cambria Math" panose="02040503050406030204" pitchFamily="18" charset="0"/>
                      </a:rPr>
                      <m:t>𝜽</m:t>
                    </m:r>
                    <m:r>
                      <a:rPr lang="en-US" b="0" i="1" smtClean="0">
                        <a:latin typeface="Cambria Math" panose="02040503050406030204" pitchFamily="18" charset="0"/>
                      </a:rPr>
                      <m:t>)</m:t>
                    </m:r>
                  </m:oMath>
                </a14:m>
                <a:r>
                  <a:rPr lang="en-IN" dirty="0"/>
                  <a:t> gets smaller with each update i.e., </a:t>
                </a:r>
                <a14:m>
                  <m:oMath xmlns:m="http://schemas.openxmlformats.org/officeDocument/2006/math">
                    <m:r>
                      <a:rPr lang="en-US" b="0" i="1" smtClean="0">
                        <a:latin typeface="Cambria Math" charset="0"/>
                      </a:rPr>
                      <m:t>𝐽</m:t>
                    </m:r>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b="1" i="1">
                                <a:latin typeface="Cambria Math" panose="02040503050406030204" pitchFamily="18" charset="0"/>
                              </a:rPr>
                              <m:t>𝜽</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r>
                      <a:rPr lang="en-US" b="0" i="1" smtClean="0">
                        <a:latin typeface="Cambria Math" charset="0"/>
                      </a:rPr>
                      <m:t>𝐽</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oMath>
                </a14:m>
                <a:r>
                  <a:rPr lang="en-IN" b="1" dirty="0"/>
                  <a:t> </a:t>
                </a:r>
                <a:r>
                  <a:rPr lang="en-IN" dirty="0"/>
                  <a:t>… (2)</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6779356" cy="686919"/>
              </a:xfrm>
              <a:prstGeom prst="rect">
                <a:avLst/>
              </a:prstGeom>
              <a:blipFill rotWithShape="0">
                <a:blip r:embed="rId4"/>
                <a:stretch>
                  <a:fillRect l="-809" t="-4425" b="-1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44843" y="2842893"/>
                <a:ext cx="8869800" cy="1040541"/>
              </a:xfrm>
              <a:prstGeom prst="rect">
                <a:avLst/>
              </a:prstGeom>
              <a:noFill/>
            </p:spPr>
            <p:txBody>
              <a:bodyPr wrap="none" rtlCol="0">
                <a:spAutoFit/>
              </a:bodyPr>
              <a:lstStyle/>
              <a:p>
                <a:pPr marL="342900" indent="-342900">
                  <a:buAutoNum type="arabicParenBoth"/>
                </a:pPr>
                <a:r>
                  <a:rPr lang="en-US" dirty="0"/>
                  <a:t>implies, </a:t>
                </a:r>
                <a14:m>
                  <m:oMath xmlns:m="http://schemas.openxmlformats.org/officeDocument/2006/math">
                    <m:r>
                      <a:rPr lang="en-US" b="0" i="1" smtClean="0">
                        <a:latin typeface="Cambria Math" charset="0"/>
                      </a:rPr>
                      <m:t>𝐽</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r>
                      <a:rPr lang="en-US" b="0" i="1" smtClean="0">
                        <a:latin typeface="Cambria Math" charset="0"/>
                      </a:rPr>
                      <m:t>𝐽</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𝜂</m:t>
                        </m:r>
                        <m:r>
                          <m:rPr>
                            <m:sty m:val="p"/>
                          </m:rPr>
                          <a:rPr lang="en-US">
                            <a:latin typeface="Cambria Math" panose="02040503050406030204" pitchFamily="18" charset="0"/>
                          </a:rPr>
                          <m:t>Δ</m:t>
                        </m:r>
                        <m:r>
                          <a:rPr lang="en-US" b="1" i="1">
                            <a:latin typeface="Cambria Math" panose="02040503050406030204" pitchFamily="18" charset="0"/>
                          </a:rPr>
                          <m:t>𝜽</m:t>
                        </m:r>
                      </m:e>
                    </m:d>
                  </m:oMath>
                </a14:m>
                <a:endParaRPr lang="en-US" b="1" dirty="0"/>
              </a:p>
              <a:p>
                <a14:m>
                  <m:oMath xmlns:m="http://schemas.openxmlformats.org/officeDocument/2006/math">
                    <m:r>
                      <a:rPr lang="en-US" b="0" i="1" smtClean="0">
                        <a:latin typeface="Cambria Math" panose="02040503050406030204" pitchFamily="18" charset="0"/>
                      </a:rPr>
                      <m:t>                                   =</m:t>
                    </m:r>
                    <m:r>
                      <a:rPr lang="en-US" b="0" i="1" smtClean="0">
                        <a:latin typeface="Cambria Math"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b="0" i="1" smtClean="0">
                        <a:latin typeface="Cambria Math" panose="02040503050406030204" pitchFamily="18" charset="0"/>
                      </a:rPr>
                      <m:t>+</m:t>
                    </m:r>
                    <m:r>
                      <a:rPr lang="en-US" i="1">
                        <a:latin typeface="Cambria Math" panose="02040503050406030204" pitchFamily="18" charset="0"/>
                      </a:rPr>
                      <m:t>𝜂</m:t>
                    </m:r>
                    <m:sSup>
                      <m:sSupPr>
                        <m:ctrlPr>
                          <a:rPr lang="en-US" i="1" smtClean="0">
                            <a:latin typeface="Cambria Math" panose="02040503050406030204" pitchFamily="18" charset="0"/>
                          </a:rPr>
                        </m:ctrlPr>
                      </m:sSupPr>
                      <m:e>
                        <m:r>
                          <a:rPr lang="en-US" b="0" i="1" smtClean="0">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b="0" i="1" smtClean="0">
                            <a:latin typeface="Cambria Math" charset="0"/>
                          </a:rPr>
                          <m:t>)</m:t>
                        </m:r>
                      </m:e>
                      <m:sup>
                        <m:r>
                          <a:rPr lang="en-US" b="0" i="1" smtClean="0">
                            <a:latin typeface="Cambria Math" charset="0"/>
                          </a:rPr>
                          <m:t>𝑇</m:t>
                        </m:r>
                      </m:sup>
                    </m:sSup>
                    <m:sSup>
                      <m:sSupPr>
                        <m:ctrlPr>
                          <a:rPr lang="en-US" b="0" i="1" smtClean="0">
                            <a:latin typeface="Cambria Math" panose="02040503050406030204" pitchFamily="18" charset="0"/>
                          </a:rPr>
                        </m:ctrlPr>
                      </m:sSupPr>
                      <m:e>
                        <m:r>
                          <a:rPr lang="en-US" b="0" i="1" smtClean="0">
                            <a:latin typeface="Cambria Math" charset="0"/>
                          </a:rPr>
                          <m:t>𝐽</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IN" dirty="0"/>
                  <a:t>  [Using Taylor series expansion] </a:t>
                </a:r>
              </a:p>
              <a:p>
                <a:r>
                  <a:rPr lang="en-IN" dirty="0"/>
                  <a:t>	                </a:t>
                </a:r>
                <a14:m>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rPr>
                      <m:t>𝐽</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i="1">
                        <a:latin typeface="Cambria Math" panose="02040503050406030204" pitchFamily="18" charset="0"/>
                      </a:rPr>
                      <m:t>+</m:t>
                    </m:r>
                    <m:r>
                      <a:rPr lang="en-US" i="1">
                        <a:latin typeface="Cambria Math" panose="02040503050406030204" pitchFamily="18" charset="0"/>
                      </a:rPr>
                      <m:t>𝜂</m:t>
                    </m:r>
                    <m:sSup>
                      <m:sSupPr>
                        <m:ctrlPr>
                          <a:rPr lang="en-US" i="1">
                            <a:latin typeface="Cambria Math" panose="02040503050406030204" pitchFamily="18"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IN" dirty="0"/>
                  <a:t>  [Neglecting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𝑜</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IN" dirty="0"/>
                  <a:t>] … (3)</a:t>
                </a:r>
              </a:p>
            </p:txBody>
          </p:sp>
        </mc:Choice>
        <mc:Fallback xmlns="">
          <p:sp>
            <p:nvSpPr>
              <p:cNvPr id="5" name="TextBox 4"/>
              <p:cNvSpPr txBox="1">
                <a:spLocks noRot="1" noChangeAspect="1" noMove="1" noResize="1" noEditPoints="1" noAdjustHandles="1" noChangeArrowheads="1" noChangeShapeType="1" noTextEdit="1"/>
              </p:cNvSpPr>
              <p:nvPr/>
            </p:nvSpPr>
            <p:spPr>
              <a:xfrm>
                <a:off x="444843" y="2842893"/>
                <a:ext cx="8869800" cy="1040541"/>
              </a:xfrm>
              <a:prstGeom prst="rect">
                <a:avLst/>
              </a:prstGeom>
              <a:blipFill rotWithShape="0">
                <a:blip r:embed="rId5"/>
                <a:stretch>
                  <a:fillRect l="-619" t="-175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8796" y="3909982"/>
                <a:ext cx="6302303" cy="681982"/>
              </a:xfrm>
              <a:prstGeom prst="rect">
                <a:avLst/>
              </a:prstGeom>
              <a:noFill/>
            </p:spPr>
            <p:txBody>
              <a:bodyPr wrap="none" rtlCol="0">
                <a:spAutoFit/>
              </a:bodyPr>
              <a:lstStyle/>
              <a:p>
                <a:r>
                  <a:rPr lang="en-US" dirty="0"/>
                  <a:t>Combining (2) and (3),</a:t>
                </a:r>
              </a:p>
              <a:p>
                <a14:m>
                  <m:oMath xmlns:m="http://schemas.openxmlformats.org/officeDocument/2006/math">
                    <m:r>
                      <a:rPr lang="en-US" i="1">
                        <a:latin typeface="Cambria Math" panose="02040503050406030204" pitchFamily="18" charset="0"/>
                      </a:rPr>
                      <m:t>𝜂</m:t>
                    </m:r>
                    <m:sSup>
                      <m:sSupPr>
                        <m:ctrlPr>
                          <a:rPr lang="en-US" i="1">
                            <a:latin typeface="Cambria Math" panose="02040503050406030204" pitchFamily="18"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b="0" i="1" smtClean="0">
                        <a:latin typeface="Cambria Math" panose="02040503050406030204" pitchFamily="18" charset="0"/>
                      </a:rPr>
                      <m:t>≤0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r>
                      <a:rPr lang="en-US" i="1">
                        <a:latin typeface="Cambria Math" panose="02040503050406030204" pitchFamily="18" charset="0"/>
                      </a:rPr>
                      <m:t>≤0</m:t>
                    </m:r>
                  </m:oMath>
                </a14:m>
                <a:r>
                  <a:rPr lang="en-IN" dirty="0"/>
                  <a:t> [as </a:t>
                </a:r>
                <a14:m>
                  <m:oMath xmlns:m="http://schemas.openxmlformats.org/officeDocument/2006/math">
                    <m:r>
                      <a:rPr lang="en-US" i="1">
                        <a:latin typeface="Cambria Math" panose="02040503050406030204" pitchFamily="18" charset="0"/>
                      </a:rPr>
                      <m:t>𝜂</m:t>
                    </m:r>
                  </m:oMath>
                </a14:m>
                <a:r>
                  <a:rPr lang="en-IN" dirty="0"/>
                  <a:t> is positive]</a:t>
                </a:r>
              </a:p>
            </p:txBody>
          </p:sp>
        </mc:Choice>
        <mc:Fallback xmlns="">
          <p:sp>
            <p:nvSpPr>
              <p:cNvPr id="6" name="TextBox 5"/>
              <p:cNvSpPr txBox="1">
                <a:spLocks noRot="1" noChangeAspect="1" noMove="1" noResize="1" noEditPoints="1" noAdjustHandles="1" noChangeArrowheads="1" noChangeShapeType="1" noTextEdit="1"/>
              </p:cNvSpPr>
              <p:nvPr/>
            </p:nvSpPr>
            <p:spPr>
              <a:xfrm>
                <a:off x="488796" y="3909982"/>
                <a:ext cx="6302303" cy="681982"/>
              </a:xfrm>
              <a:prstGeom prst="rect">
                <a:avLst/>
              </a:prstGeom>
              <a:blipFill rotWithShape="0">
                <a:blip r:embed="rId6"/>
                <a:stretch>
                  <a:fillRect l="-774" t="-8036" b="-6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8796" y="4628771"/>
                <a:ext cx="10540313" cy="1307281"/>
              </a:xfrm>
              <a:prstGeom prst="rect">
                <a:avLst/>
              </a:prstGeom>
              <a:noFill/>
            </p:spPr>
            <p:txBody>
              <a:bodyPr wrap="square" rtlCol="0">
                <a:spAutoFit/>
              </a:bodyPr>
              <a:lstStyle/>
              <a:p>
                <a:r>
                  <a:rPr lang="en-US" dirty="0"/>
                  <a:t>So, for </a:t>
                </a:r>
                <a14:m>
                  <m:oMath xmlns:m="http://schemas.openxmlformats.org/officeDocument/2006/math">
                    <m:r>
                      <a:rPr lang="en-US" b="1" i="1" smtClean="0">
                        <a:latin typeface="Cambria Math" panose="02040503050406030204" pitchFamily="18" charset="0"/>
                      </a:rPr>
                      <m:t>𝜽</m:t>
                    </m:r>
                  </m:oMath>
                </a14:m>
                <a:r>
                  <a:rPr lang="en-IN" dirty="0"/>
                  <a:t> to minimize </a:t>
                </a:r>
                <a14:m>
                  <m:oMath xmlns:m="http://schemas.openxmlformats.org/officeDocument/2006/math">
                    <m:r>
                      <a:rPr lang="en-US" b="0" i="1" smtClean="0">
                        <a:latin typeface="Cambria Math" charset="0"/>
                      </a:rPr>
                      <m:t>𝐽</m:t>
                    </m:r>
                    <m:d>
                      <m:dPr>
                        <m:ctrlPr>
                          <a:rPr lang="en-US" i="1">
                            <a:latin typeface="Cambria Math" panose="02040503050406030204" pitchFamily="18" charset="0"/>
                          </a:rPr>
                        </m:ctrlPr>
                      </m:dPr>
                      <m:e>
                        <m:r>
                          <a:rPr lang="en-US" b="1" i="1">
                            <a:latin typeface="Cambria Math" panose="02040503050406030204" pitchFamily="18" charset="0"/>
                          </a:rPr>
                          <m:t>𝜽</m:t>
                        </m:r>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IN" b="1" dirty="0"/>
                  <a:t> </a:t>
                </a:r>
                <a:r>
                  <a:rPr lang="en-IN" dirty="0"/>
                  <a:t>to satisfy (2) we have to choose some </a:t>
                </a:r>
                <a14:m>
                  <m:oMath xmlns:m="http://schemas.openxmlformats.org/officeDocument/2006/math">
                    <m:r>
                      <m:rPr>
                        <m:sty m:val="p"/>
                      </m:rPr>
                      <a:rPr lang="en-US">
                        <a:latin typeface="Cambria Math" panose="02040503050406030204" pitchFamily="18" charset="0"/>
                      </a:rPr>
                      <m:t>Δ</m:t>
                    </m:r>
                    <m:r>
                      <a:rPr lang="en-US" b="1" i="1">
                        <a:latin typeface="Cambria Math" panose="02040503050406030204" pitchFamily="18" charset="0"/>
                      </a:rPr>
                      <m:t>𝜽</m:t>
                    </m:r>
                  </m:oMath>
                </a14:m>
                <a:r>
                  <a:rPr lang="en-IN" b="1" dirty="0"/>
                  <a:t> </a:t>
                </a:r>
                <a:r>
                  <a:rPr lang="en-IN" dirty="0"/>
                  <a:t>that is negative when a dot product of it is done with the gradient </a:t>
                </a:r>
                <a14:m>
                  <m:oMath xmlns:m="http://schemas.openxmlformats.org/officeDocument/2006/math">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IN" dirty="0"/>
                  <a:t>.</a:t>
                </a:r>
              </a:p>
              <a:p>
                <a:r>
                  <a:rPr lang="en-US" dirty="0"/>
                  <a:t>Then why not choose, </a:t>
                </a:r>
                <a14:m>
                  <m:oMath xmlns:m="http://schemas.openxmlformats.org/officeDocument/2006/math">
                    <m:r>
                      <m:rPr>
                        <m:sty m:val="p"/>
                      </m:rPr>
                      <a:rPr lang="en-US">
                        <a:latin typeface="Cambria Math" panose="02040503050406030204" pitchFamily="18" charset="0"/>
                      </a:rPr>
                      <m:t>Δ</m:t>
                    </m:r>
                    <m:r>
                      <a:rPr lang="en-US" b="1" i="1">
                        <a:latin typeface="Cambria Math" panose="02040503050406030204" pitchFamily="18" charset="0"/>
                      </a:rPr>
                      <m:t>𝜽</m:t>
                    </m:r>
                    <m:r>
                      <a:rPr lang="en-US" b="1"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IN" dirty="0"/>
                  <a:t> !!</a:t>
                </a:r>
              </a:p>
              <a:p>
                <a:r>
                  <a:rPr lang="en-US" dirty="0">
                    <a:solidFill>
                      <a:prstClr val="black"/>
                    </a:solidFill>
                  </a:rPr>
                  <a:t>Then,</a:t>
                </a:r>
                <a14:m>
                  <m:oMath xmlns:m="http://schemas.openxmlformats.org/officeDocument/2006/math">
                    <m:sSup>
                      <m:sSupPr>
                        <m:ctrlPr>
                          <a:rPr lang="en-US" i="1">
                            <a:latin typeface="Cambria Math" panose="02040503050406030204" pitchFamily="18" charset="0"/>
                          </a:rPr>
                        </m:ctrlPr>
                      </m:sSupPr>
                      <m:e>
                        <m:r>
                          <a:rPr lang="en-US" i="1">
                            <a:latin typeface="Cambria Math" charset="0"/>
                          </a:rPr>
                          <m:t>(</m:t>
                        </m:r>
                        <m:r>
                          <m:rPr>
                            <m:sty m:val="p"/>
                          </m:rPr>
                          <a:rPr lang="en-US">
                            <a:latin typeface="Cambria Math" panose="02040503050406030204" pitchFamily="18" charset="0"/>
                          </a:rPr>
                          <m:t>Δ</m:t>
                        </m:r>
                        <m:r>
                          <a:rPr lang="en-US" b="1" i="1">
                            <a:latin typeface="Cambria Math" panose="02040503050406030204" pitchFamily="18" charset="0"/>
                          </a:rPr>
                          <m:t>𝜽</m:t>
                        </m:r>
                        <m:r>
                          <a:rPr lang="en-US" i="1">
                            <a:latin typeface="Cambria Math" charset="0"/>
                          </a:rPr>
                          <m:t>)</m:t>
                        </m:r>
                      </m:e>
                      <m:sup>
                        <m:r>
                          <a:rPr lang="en-US" i="1">
                            <a:latin typeface="Cambria Math" charset="0"/>
                          </a:rPr>
                          <m:t>𝑇</m:t>
                        </m:r>
                      </m:sup>
                    </m:sSup>
                    <m:sSup>
                      <m:sSupPr>
                        <m:ctrlPr>
                          <a:rPr lang="en-US" i="1">
                            <a:solidFill>
                              <a:prstClr val="black"/>
                            </a:solidFill>
                            <a:latin typeface="Cambria Math" panose="02040503050406030204" pitchFamily="18" charset="0"/>
                          </a:rPr>
                        </m:ctrlPr>
                      </m:sSupPr>
                      <m:e>
                        <m:r>
                          <a:rPr lang="en-US" b="0" i="1" smtClean="0">
                            <a:solidFill>
                              <a:prstClr val="black"/>
                            </a:solidFill>
                            <a:latin typeface="Cambria Math" charset="0"/>
                          </a:rPr>
                          <m:t>𝐽</m:t>
                        </m:r>
                      </m:e>
                      <m:sup>
                        <m:r>
                          <a:rPr lang="en-US" i="1">
                            <a:solidFill>
                              <a:prstClr val="black"/>
                            </a:solidFill>
                            <a:latin typeface="Cambria Math" panose="02040503050406030204" pitchFamily="18" charset="0"/>
                          </a:rPr>
                          <m:t>′</m:t>
                        </m:r>
                      </m:sup>
                    </m:sSup>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b="1" i="1">
                                <a:solidFill>
                                  <a:prstClr val="black"/>
                                </a:solidFill>
                                <a:latin typeface="Cambria Math" panose="02040503050406030204" pitchFamily="18" charset="0"/>
                              </a:rPr>
                              <m:t>𝜽</m:t>
                            </m:r>
                          </m:e>
                          <m:sup>
                            <m:r>
                              <a:rPr lang="en-US" i="1">
                                <a:solidFill>
                                  <a:prstClr val="black"/>
                                </a:solidFill>
                                <a:latin typeface="Cambria Math" panose="02040503050406030204" pitchFamily="18" charset="0"/>
                              </a:rPr>
                              <m:t>𝑘</m:t>
                            </m:r>
                            <m:r>
                              <a:rPr lang="en-US" i="1">
                                <a:solidFill>
                                  <a:prstClr val="black"/>
                                </a:solidFill>
                                <a:latin typeface="Cambria Math" panose="02040503050406030204" pitchFamily="18" charset="0"/>
                              </a:rPr>
                              <m:t>−1</m:t>
                            </m:r>
                          </m:sup>
                        </m:sSup>
                      </m:e>
                    </m:d>
                    <m:r>
                      <a:rPr lang="en-US" b="0" i="1" smtClean="0">
                        <a:solidFill>
                          <a:prstClr val="black"/>
                        </a:solidFill>
                        <a:latin typeface="Cambria Math" panose="02040503050406030204" pitchFamily="18" charset="0"/>
                      </a:rPr>
                      <m:t>=</m:t>
                    </m:r>
                    <m:sSup>
                      <m:sSupPr>
                        <m:ctrlPr>
                          <a:rPr lang="en-US" b="0" i="1" smtClean="0">
                            <a:solidFill>
                              <a:prstClr val="black"/>
                            </a:solidFill>
                            <a:latin typeface="Cambria Math" panose="02040503050406030204" pitchFamily="18" charset="0"/>
                          </a:rPr>
                        </m:ctrlPr>
                      </m:sSupPr>
                      <m:e>
                        <m:r>
                          <a:rPr lang="en-US" b="0" i="1" smtClean="0">
                            <a:solidFill>
                              <a:prstClr val="black"/>
                            </a:solidFill>
                            <a:latin typeface="Cambria Math" panose="02040503050406030204" pitchFamily="18" charset="0"/>
                          </a:rPr>
                          <m:t>−</m:t>
                        </m:r>
                        <m:r>
                          <a:rPr lang="en-US" b="0" i="1" smtClean="0">
                            <a:solidFill>
                              <a:prstClr val="black"/>
                            </a:solidFill>
                            <a:latin typeface="Cambria Math" charset="0"/>
                          </a:rPr>
                          <m:t>||</m:t>
                        </m:r>
                        <m:sSup>
                          <m:sSupPr>
                            <m:ctrlPr>
                              <a:rPr lang="en-US" i="1">
                                <a:solidFill>
                                  <a:prstClr val="black"/>
                                </a:solidFill>
                                <a:latin typeface="Cambria Math" panose="02040503050406030204" pitchFamily="18" charset="0"/>
                              </a:rPr>
                            </m:ctrlPr>
                          </m:sSupPr>
                          <m:e>
                            <m:r>
                              <a:rPr lang="en-US" b="0" i="1" smtClean="0">
                                <a:solidFill>
                                  <a:prstClr val="black"/>
                                </a:solidFill>
                                <a:latin typeface="Cambria Math" charset="0"/>
                              </a:rPr>
                              <m:t>𝐽</m:t>
                            </m:r>
                          </m:e>
                          <m:sup>
                            <m:r>
                              <a:rPr lang="en-US" i="1">
                                <a:solidFill>
                                  <a:prstClr val="black"/>
                                </a:solidFill>
                                <a:latin typeface="Cambria Math" panose="02040503050406030204" pitchFamily="18" charset="0"/>
                              </a:rPr>
                              <m:t>′</m:t>
                            </m:r>
                          </m:sup>
                        </m:sSup>
                        <m:d>
                          <m:dPr>
                            <m:ctrlPr>
                              <a:rPr lang="en-US" i="1">
                                <a:solidFill>
                                  <a:prstClr val="black"/>
                                </a:solidFill>
                                <a:latin typeface="Cambria Math" panose="02040503050406030204" pitchFamily="18" charset="0"/>
                              </a:rPr>
                            </m:ctrlPr>
                          </m:dPr>
                          <m:e>
                            <m:sSup>
                              <m:sSupPr>
                                <m:ctrlPr>
                                  <a:rPr lang="en-US" i="1">
                                    <a:solidFill>
                                      <a:prstClr val="black"/>
                                    </a:solidFill>
                                    <a:latin typeface="Cambria Math" panose="02040503050406030204" pitchFamily="18" charset="0"/>
                                  </a:rPr>
                                </m:ctrlPr>
                              </m:sSupPr>
                              <m:e>
                                <m:r>
                                  <a:rPr lang="en-US" b="1" i="1">
                                    <a:solidFill>
                                      <a:prstClr val="black"/>
                                    </a:solidFill>
                                    <a:latin typeface="Cambria Math" panose="02040503050406030204" pitchFamily="18" charset="0"/>
                                  </a:rPr>
                                  <m:t>𝜽</m:t>
                                </m:r>
                              </m:e>
                              <m:sup>
                                <m:r>
                                  <a:rPr lang="en-US" i="1">
                                    <a:solidFill>
                                      <a:prstClr val="black"/>
                                    </a:solidFill>
                                    <a:latin typeface="Cambria Math" panose="02040503050406030204" pitchFamily="18" charset="0"/>
                                  </a:rPr>
                                  <m:t>𝑘</m:t>
                                </m:r>
                                <m:r>
                                  <a:rPr lang="en-US" i="1">
                                    <a:solidFill>
                                      <a:prstClr val="black"/>
                                    </a:solidFill>
                                    <a:latin typeface="Cambria Math" panose="02040503050406030204" pitchFamily="18" charset="0"/>
                                  </a:rPr>
                                  <m:t>−1</m:t>
                                </m:r>
                              </m:sup>
                            </m:sSup>
                          </m:e>
                        </m:d>
                        <m:r>
                          <a:rPr lang="en-US" b="0" i="1" smtClean="0">
                            <a:solidFill>
                              <a:prstClr val="black"/>
                            </a:solidFill>
                            <a:latin typeface="Cambria Math" charset="0"/>
                          </a:rPr>
                          <m:t>||</m:t>
                        </m:r>
                      </m:e>
                      <m:sup>
                        <m:r>
                          <a:rPr lang="en-US" b="0" i="1" smtClean="0">
                            <a:solidFill>
                              <a:prstClr val="black"/>
                            </a:solidFill>
                            <a:latin typeface="Cambria Math" panose="02040503050406030204" pitchFamily="18" charset="0"/>
                          </a:rPr>
                          <m:t>2</m:t>
                        </m:r>
                      </m:sup>
                    </m:sSup>
                  </m:oMath>
                </a14:m>
                <a:r>
                  <a:rPr lang="en-IN" dirty="0"/>
                  <a:t> surely is a negative quantity and satisfies the condition.</a:t>
                </a:r>
              </a:p>
            </p:txBody>
          </p:sp>
        </mc:Choice>
        <mc:Fallback xmlns="">
          <p:sp>
            <p:nvSpPr>
              <p:cNvPr id="7" name="TextBox 6"/>
              <p:cNvSpPr txBox="1">
                <a:spLocks noRot="1" noChangeAspect="1" noMove="1" noResize="1" noEditPoints="1" noAdjustHandles="1" noChangeArrowheads="1" noChangeShapeType="1" noTextEdit="1"/>
              </p:cNvSpPr>
              <p:nvPr/>
            </p:nvSpPr>
            <p:spPr>
              <a:xfrm>
                <a:off x="488796" y="4628771"/>
                <a:ext cx="10540313" cy="1307281"/>
              </a:xfrm>
              <a:prstGeom prst="rect">
                <a:avLst/>
              </a:prstGeom>
              <a:blipFill rotWithShape="0">
                <a:blip r:embed="rId7"/>
                <a:stretch>
                  <a:fillRect l="-463" t="-2326" b="-511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118136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3"/>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4"/>
                <a:stretch>
                  <a:fillRect l="-514" t="-3030" b="-21212"/>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194" y="2448000"/>
            <a:ext cx="5714286" cy="4285714"/>
          </a:xfrm>
          <a:prstGeom prst="rect">
            <a:avLst/>
          </a:prstGeom>
        </p:spPr>
      </p:pic>
      <p:sp>
        <p:nvSpPr>
          <p:cNvPr id="4" name="Date Placeholder 3"/>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2071183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00" y="2448000"/>
            <a:ext cx="5714286" cy="4285714"/>
          </a:xfrm>
          <a:prstGeom prst="rect">
            <a:avLst/>
          </a:prstGeom>
        </p:spPr>
      </p:pic>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4"/>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5"/>
                <a:stretch>
                  <a:fillRect l="-514" t="-3030" b="-2121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198916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00" y="2448000"/>
            <a:ext cx="5714286" cy="4285714"/>
          </a:xfrm>
          <a:prstGeom prst="rect">
            <a:avLst/>
          </a:prstGeom>
        </p:spPr>
      </p:pic>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4"/>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5"/>
                <a:stretch>
                  <a:fillRect l="-514" t="-3030" b="-2121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a:t>05, 11 Jan, 2021</a:t>
            </a:r>
          </a:p>
        </p:txBody>
      </p:sp>
    </p:spTree>
    <p:extLst>
      <p:ext uri="{BB962C8B-B14F-4D97-AF65-F5344CB8AC3E}">
        <p14:creationId xmlns:p14="http://schemas.microsoft.com/office/powerpoint/2010/main" val="1408167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000" y="2466000"/>
            <a:ext cx="5714286" cy="4285714"/>
          </a:xfrm>
          <a:prstGeom prst="rect">
            <a:avLst/>
          </a:prstGeom>
        </p:spPr>
      </p:pic>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Gradient Descent</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444843" y="1729946"/>
                <a:ext cx="2841162" cy="369332"/>
              </a:xfrm>
              <a:prstGeom prst="rect">
                <a:avLst/>
              </a:prstGeom>
              <a:noFill/>
            </p:spPr>
            <p:txBody>
              <a:bodyPr wrap="none" rtlCol="0">
                <a:spAutoFit/>
              </a:bodyPr>
              <a:lstStyle/>
              <a:p>
                <a:r>
                  <a:rPr lang="en-US" dirty="0"/>
                  <a:t>Start with an initial guess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0</m:t>
                        </m:r>
                      </m:sup>
                    </m:sSup>
                  </m:oMath>
                </a14:m>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444843" y="1729946"/>
                <a:ext cx="2841162" cy="369332"/>
              </a:xfrm>
              <a:prstGeom prst="rect">
                <a:avLst/>
              </a:prstGeom>
              <a:blipFill rotWithShape="0">
                <a:blip r:embed="rId4"/>
                <a:stretch>
                  <a:fillRect l="-1931" t="-10000"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4843" y="2102026"/>
                <a:ext cx="10677025" cy="404983"/>
              </a:xfrm>
              <a:prstGeom prst="rect">
                <a:avLst/>
              </a:prstGeom>
              <a:noFill/>
            </p:spPr>
            <p:txBody>
              <a:bodyPr wrap="none" rtlCol="0">
                <a:spAutoFit/>
              </a:bodyPr>
              <a:lstStyle/>
              <a:p>
                <a:r>
                  <a:rPr lang="en-US" dirty="0"/>
                  <a:t>Repeatedly update </a:t>
                </a:r>
                <a14:m>
                  <m:oMath xmlns:m="http://schemas.openxmlformats.org/officeDocument/2006/math">
                    <m:r>
                      <a:rPr lang="en-US" b="1" i="1" smtClean="0">
                        <a:latin typeface="Cambria Math" panose="02040503050406030204" pitchFamily="18" charset="0"/>
                      </a:rPr>
                      <m:t>𝜽</m:t>
                    </m:r>
                  </m:oMath>
                </a14:m>
                <a:r>
                  <a:rPr lang="en-IN" dirty="0"/>
                  <a:t> by taking a small step: </a:t>
                </a:r>
                <a14:m>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𝜽</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until convergence (</a:t>
                </a:r>
                <a14:m>
                  <m:oMath xmlns:m="http://schemas.openxmlformats.org/officeDocument/2006/math">
                    <m:sSup>
                      <m:sSupPr>
                        <m:ctrlPr>
                          <a:rPr lang="en-US" i="1">
                            <a:latin typeface="Cambria Math" panose="02040503050406030204" pitchFamily="18" charset="0"/>
                          </a:rPr>
                        </m:ctrlPr>
                      </m:sSupPr>
                      <m:e>
                        <m:r>
                          <a:rPr lang="en-US" b="0" i="1" smtClean="0">
                            <a:latin typeface="Cambria Math" charset="0"/>
                          </a:rPr>
                          <m:t>𝐽</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𝜽</m:t>
                            </m:r>
                          </m:e>
                          <m:sup>
                            <m:r>
                              <a:rPr lang="en-US" i="1">
                                <a:latin typeface="Cambria Math" panose="02040503050406030204" pitchFamily="18" charset="0"/>
                              </a:rPr>
                              <m:t>𝑘</m:t>
                            </m:r>
                            <m:r>
                              <a:rPr lang="en-US" i="1">
                                <a:latin typeface="Cambria Math" panose="02040503050406030204" pitchFamily="18" charset="0"/>
                              </a:rPr>
                              <m:t>−1</m:t>
                            </m:r>
                          </m:sup>
                        </m:sSup>
                      </m:e>
                    </m:d>
                  </m:oMath>
                </a14:m>
                <a:r>
                  <a:rPr lang="en-US" dirty="0"/>
                  <a:t> is very small)</a:t>
                </a:r>
              </a:p>
            </p:txBody>
          </p:sp>
        </mc:Choice>
        <mc:Fallback xmlns="">
          <p:sp>
            <p:nvSpPr>
              <p:cNvPr id="13" name="TextBox 12"/>
              <p:cNvSpPr txBox="1">
                <a:spLocks noRot="1" noChangeAspect="1" noMove="1" noResize="1" noEditPoints="1" noAdjustHandles="1" noChangeArrowheads="1" noChangeShapeType="1" noTextEdit="1"/>
              </p:cNvSpPr>
              <p:nvPr/>
            </p:nvSpPr>
            <p:spPr>
              <a:xfrm>
                <a:off x="444843" y="2102026"/>
                <a:ext cx="10677025" cy="404983"/>
              </a:xfrm>
              <a:prstGeom prst="rect">
                <a:avLst/>
              </a:prstGeom>
              <a:blipFill rotWithShape="0">
                <a:blip r:embed="rId5"/>
                <a:stretch>
                  <a:fillRect l="-514" t="-3030" b="-21212"/>
                </a:stretch>
              </a:blipFill>
            </p:spPr>
            <p:txBody>
              <a:bodyPr/>
              <a:lstStyle/>
              <a:p>
                <a:r>
                  <a:rPr lang="en-US">
                    <a:noFill/>
                  </a:rPr>
                  <a:t> </a:t>
                </a:r>
              </a:p>
            </p:txBody>
          </p:sp>
        </mc:Fallback>
      </mc:AlternateContent>
      <p:sp>
        <p:nvSpPr>
          <p:cNvPr id="12" name="Date Placeholder 3"/>
          <p:cNvSpPr>
            <a:spLocks noGrp="1"/>
          </p:cNvSpPr>
          <p:nvPr>
            <p:ph type="dt" sz="half" idx="10"/>
          </p:nvPr>
        </p:nvSpPr>
        <p:spPr>
          <a:xfrm>
            <a:off x="444844" y="6356350"/>
            <a:ext cx="1567354" cy="365125"/>
          </a:xfrm>
        </p:spPr>
        <p:txBody>
          <a:bodyPr/>
          <a:lstStyle/>
          <a:p>
            <a:r>
              <a:rPr lang="en-US"/>
              <a:t>05, 11 Jan, 2021</a:t>
            </a:r>
            <a:endParaRPr lang="en-US" dirty="0"/>
          </a:p>
        </p:txBody>
      </p:sp>
      <p:sp>
        <p:nvSpPr>
          <p:cNvPr id="14" name="TextBox 13"/>
          <p:cNvSpPr txBox="1"/>
          <p:nvPr/>
        </p:nvSpPr>
        <p:spPr>
          <a:xfrm>
            <a:off x="254833" y="2790652"/>
            <a:ext cx="3417757" cy="923330"/>
          </a:xfrm>
          <a:prstGeom prst="rect">
            <a:avLst/>
          </a:prstGeom>
          <a:noFill/>
        </p:spPr>
        <p:txBody>
          <a:bodyPr wrap="square" rtlCol="0">
            <a:spAutoFit/>
          </a:bodyPr>
          <a:lstStyle/>
          <a:p>
            <a:r>
              <a:rPr lang="en-IN" dirty="0">
                <a:solidFill>
                  <a:srgbClr val="FF0000"/>
                </a:solidFill>
              </a:rPr>
              <a:t>Remember, in Neural Networks, the loss is computed by averaging the losses for all examples</a:t>
            </a:r>
          </a:p>
        </p:txBody>
      </p:sp>
    </p:spTree>
    <p:extLst>
      <p:ext uri="{BB962C8B-B14F-4D97-AF65-F5344CB8AC3E}">
        <p14:creationId xmlns:p14="http://schemas.microsoft.com/office/powerpoint/2010/main" val="131337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But Imagine This</a:t>
            </a:r>
            <a:endParaRPr sz="2800" dirty="0">
              <a:solidFill>
                <a:srgbClr val="43434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93" y="1481438"/>
            <a:ext cx="5270697" cy="3420346"/>
          </a:xfrm>
          <a:prstGeom prst="rect">
            <a:avLst/>
          </a:prstGeom>
        </p:spPr>
      </p:pic>
      <p:sp>
        <p:nvSpPr>
          <p:cNvPr id="14" name="TextBox 13"/>
          <p:cNvSpPr txBox="1"/>
          <p:nvPr/>
        </p:nvSpPr>
        <p:spPr>
          <a:xfrm>
            <a:off x="440493" y="5425725"/>
            <a:ext cx="11401737" cy="646331"/>
          </a:xfrm>
          <a:prstGeom prst="rect">
            <a:avLst/>
          </a:prstGeom>
          <a:noFill/>
        </p:spPr>
        <p:txBody>
          <a:bodyPr wrap="square" rtlCol="0">
            <a:spAutoFit/>
          </a:bodyPr>
          <a:lstStyle/>
          <a:p>
            <a:r>
              <a:rPr lang="en-US" dirty="0"/>
              <a:t>Adapted from Olivier </a:t>
            </a:r>
            <a:r>
              <a:rPr lang="en-US" dirty="0" err="1"/>
              <a:t>Bousquet’s</a:t>
            </a:r>
            <a:r>
              <a:rPr lang="en-US" dirty="0"/>
              <a:t> invited talk at </a:t>
            </a:r>
            <a:r>
              <a:rPr lang="en-US" dirty="0" err="1"/>
              <a:t>NeurIPS</a:t>
            </a:r>
            <a:r>
              <a:rPr lang="en-US" dirty="0"/>
              <a:t> 2018 after winning Test of Time Award for NIPS 2007 paper: “The Trade-Offs of Large Scale Learning” by Leon </a:t>
            </a:r>
            <a:r>
              <a:rPr lang="en-US" dirty="0" err="1"/>
              <a:t>Bottou</a:t>
            </a:r>
            <a:r>
              <a:rPr lang="en-US" dirty="0"/>
              <a:t> and Olivier </a:t>
            </a:r>
            <a:r>
              <a:rPr lang="en-US" dirty="0" err="1"/>
              <a:t>Bousquet</a:t>
            </a:r>
            <a:r>
              <a:rPr lang="en-US" dirty="0"/>
              <a:t>. Link of the </a:t>
            </a:r>
            <a:r>
              <a:rPr lang="en-US" dirty="0">
                <a:hlinkClick r:id="rId4"/>
              </a:rPr>
              <a:t>talk</a:t>
            </a:r>
            <a:r>
              <a:rPr lang="en-US" dirty="0"/>
              <a:t>.</a:t>
            </a:r>
            <a:endParaRPr lang="en-IN"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1361" y="1578294"/>
            <a:ext cx="5817558" cy="3291972"/>
          </a:xfrm>
          <a:prstGeom prst="rect">
            <a:avLst/>
          </a:prstGeom>
          <a:ln>
            <a:solidFill>
              <a:schemeClr val="bg1">
                <a:lumMod val="65000"/>
              </a:schemeClr>
            </a:solidFill>
          </a:ln>
        </p:spPr>
      </p:pic>
      <p:sp>
        <p:nvSpPr>
          <p:cNvPr id="10" name="Date Placeholder 3"/>
          <p:cNvSpPr>
            <a:spLocks noGrp="1"/>
          </p:cNvSpPr>
          <p:nvPr>
            <p:ph type="dt" sz="half" idx="10"/>
          </p:nvPr>
        </p:nvSpPr>
        <p:spPr>
          <a:xfrm>
            <a:off x="444844" y="6356350"/>
            <a:ext cx="1567354" cy="365125"/>
          </a:xfrm>
        </p:spPr>
        <p:txBody>
          <a:bodyPr/>
          <a:lstStyle/>
          <a:p>
            <a:r>
              <a:rPr lang="en-US"/>
              <a:t>05, 11 Jan, 2021</a:t>
            </a:r>
            <a:endParaRPr lang="en-US" dirty="0"/>
          </a:p>
        </p:txBody>
      </p:sp>
    </p:spTree>
    <p:extLst>
      <p:ext uri="{BB962C8B-B14F-4D97-AF65-F5344CB8AC3E}">
        <p14:creationId xmlns:p14="http://schemas.microsoft.com/office/powerpoint/2010/main" val="21428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Batch, Stochastic and </a:t>
            </a:r>
            <a:r>
              <a:rPr lang="en-US" sz="2800" dirty="0" err="1">
                <a:solidFill>
                  <a:srgbClr val="434343"/>
                </a:solidFill>
              </a:rPr>
              <a:t>Minibatch</a:t>
            </a:r>
            <a:r>
              <a:rPr lang="en-US" sz="2800" dirty="0">
                <a:solidFill>
                  <a:srgbClr val="434343"/>
                </a:solidFill>
              </a:rPr>
              <a:t> </a:t>
            </a:r>
            <a:endParaRPr sz="2800" dirty="0">
              <a:solidFill>
                <a:srgbClr val="434343"/>
              </a:solidFill>
            </a:endParaRPr>
          </a:p>
        </p:txBody>
      </p:sp>
      <p:sp>
        <p:nvSpPr>
          <p:cNvPr id="14" name="TextBox 13"/>
          <p:cNvSpPr txBox="1"/>
          <p:nvPr/>
        </p:nvSpPr>
        <p:spPr>
          <a:xfrm>
            <a:off x="414853" y="2250102"/>
            <a:ext cx="11401737" cy="2585323"/>
          </a:xfrm>
          <a:prstGeom prst="rect">
            <a:avLst/>
          </a:prstGeom>
          <a:noFill/>
        </p:spPr>
        <p:txBody>
          <a:bodyPr wrap="square" rtlCol="0">
            <a:spAutoFit/>
          </a:bodyPr>
          <a:lstStyle/>
          <a:p>
            <a:pPr marL="285750" indent="-285750">
              <a:buFont typeface="Arial" charset="0"/>
              <a:buChar char="•"/>
            </a:pPr>
            <a:r>
              <a:rPr lang="en-US" dirty="0"/>
              <a:t>Optimization algorithms that use the entire training set to compute the gradient are called batch or deterministic gradient methods. Ones that use a single training example for that task are called stochastic or online gradient methods</a:t>
            </a:r>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r>
              <a:rPr lang="en-US" dirty="0"/>
              <a:t>Most of the algorithms we use for deep learning fall somewhere in between!</a:t>
            </a:r>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r>
              <a:rPr lang="en-US" dirty="0"/>
              <a:t>These are called </a:t>
            </a:r>
            <a:r>
              <a:rPr lang="en-US" dirty="0" err="1"/>
              <a:t>minibatch</a:t>
            </a:r>
            <a:r>
              <a:rPr lang="en-US" dirty="0"/>
              <a:t> or </a:t>
            </a:r>
            <a:r>
              <a:rPr lang="en-US" dirty="0" err="1"/>
              <a:t>minibatch</a:t>
            </a:r>
            <a:r>
              <a:rPr lang="en-US" dirty="0"/>
              <a:t> stochastic methods</a:t>
            </a:r>
            <a:endParaRPr lang="en-IN" dirty="0"/>
          </a:p>
        </p:txBody>
      </p:sp>
      <p:sp>
        <p:nvSpPr>
          <p:cNvPr id="8" name="Date Placeholder 3"/>
          <p:cNvSpPr>
            <a:spLocks noGrp="1"/>
          </p:cNvSpPr>
          <p:nvPr>
            <p:ph type="dt" sz="half" idx="10"/>
          </p:nvPr>
        </p:nvSpPr>
        <p:spPr>
          <a:xfrm>
            <a:off x="444844" y="6356350"/>
            <a:ext cx="1567354" cy="365125"/>
          </a:xfrm>
        </p:spPr>
        <p:txBody>
          <a:bodyPr/>
          <a:lstStyle/>
          <a:p>
            <a:r>
              <a:rPr lang="en-US"/>
              <a:t>05, 11 Jan, 2021</a:t>
            </a:r>
            <a:endParaRPr lang="en-US" dirty="0"/>
          </a:p>
        </p:txBody>
      </p:sp>
    </p:spTree>
    <p:extLst>
      <p:ext uri="{BB962C8B-B14F-4D97-AF65-F5344CB8AC3E}">
        <p14:creationId xmlns:p14="http://schemas.microsoft.com/office/powerpoint/2010/main" val="26938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094283" y="832857"/>
            <a:ext cx="9758596" cy="577795"/>
          </a:xfrm>
          <a:prstGeom prst="rect">
            <a:avLst/>
          </a:prstGeom>
          <a:noFill/>
          <a:ln>
            <a:noFill/>
          </a:ln>
        </p:spPr>
        <p:txBody>
          <a:bodyPr spcFirstLastPara="1" wrap="square" lIns="91425" tIns="91425" rIns="91425" bIns="91425" anchor="t" anchorCtr="0">
            <a:noAutofit/>
          </a:bodyPr>
          <a:lstStyle/>
          <a:p>
            <a:pPr algn="ctr"/>
            <a:r>
              <a:rPr lang="en-US" sz="4000" dirty="0">
                <a:solidFill>
                  <a:srgbClr val="434343"/>
                </a:solidFill>
              </a:rPr>
              <a:t>Optimization and Deep </a:t>
            </a:r>
            <a:r>
              <a:rPr lang="en-US" sz="4000">
                <a:solidFill>
                  <a:srgbClr val="434343"/>
                </a:solidFill>
              </a:rPr>
              <a:t>Learning- Connections</a:t>
            </a:r>
            <a:endParaRPr sz="40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19592" y="1565846"/>
                <a:ext cx="11592259" cy="4524315"/>
              </a:xfrm>
              <a:prstGeom prst="rect">
                <a:avLst/>
              </a:prstGeom>
              <a:noFill/>
            </p:spPr>
            <p:txBody>
              <a:bodyPr wrap="square" rtlCol="0">
                <a:spAutoFit/>
              </a:bodyPr>
              <a:lstStyle/>
              <a:p>
                <a:pPr marL="342900" indent="-342900">
                  <a:buFont typeface="Arial" charset="0"/>
                  <a:buChar char="•"/>
                </a:pPr>
                <a:r>
                  <a:rPr lang="en-US" sz="2400" dirty="0">
                    <a:solidFill>
                      <a:prstClr val="black"/>
                    </a:solidFill>
                  </a:rPr>
                  <a:t>Deep learning (machine learning, in general) involves optimization in many contexts</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The goal is to find parameters </a:t>
                </a:r>
                <a14:m>
                  <m:oMath xmlns:m="http://schemas.openxmlformats.org/officeDocument/2006/math">
                    <m:r>
                      <a:rPr lang="en-US" sz="2400" b="1" i="1" smtClean="0">
                        <a:solidFill>
                          <a:prstClr val="black"/>
                        </a:solidFill>
                        <a:latin typeface="Cambria Math" charset="0"/>
                      </a:rPr>
                      <m:t>𝜽</m:t>
                    </m:r>
                  </m:oMath>
                </a14:m>
                <a:r>
                  <a:rPr lang="en-US" sz="2400" dirty="0">
                    <a:solidFill>
                      <a:prstClr val="black"/>
                    </a:solidFill>
                  </a:rPr>
                  <a:t> of a neural network that significantly reduce a cost function or objective function </a:t>
                </a:r>
                <a14:m>
                  <m:oMath xmlns:m="http://schemas.openxmlformats.org/officeDocument/2006/math">
                    <m:r>
                      <a:rPr lang="en-US" sz="2400" i="1" smtClean="0">
                        <a:solidFill>
                          <a:prstClr val="black"/>
                        </a:solidFill>
                        <a:latin typeface="Cambria Math" charset="0"/>
                      </a:rPr>
                      <m:t>𝐽</m:t>
                    </m:r>
                    <m:d>
                      <m:dPr>
                        <m:ctrlPr>
                          <a:rPr lang="en-US" sz="2400" i="1" smtClean="0">
                            <a:solidFill>
                              <a:prstClr val="black"/>
                            </a:solidFill>
                            <a:latin typeface="Cambria Math" panose="02040503050406030204" pitchFamily="18" charset="0"/>
                          </a:rPr>
                        </m:ctrlPr>
                      </m:dPr>
                      <m:e>
                        <m:r>
                          <a:rPr lang="en-US" sz="2400" b="1" i="1" smtClean="0">
                            <a:solidFill>
                              <a:prstClr val="black"/>
                            </a:solidFill>
                            <a:latin typeface="Cambria Math" charset="0"/>
                          </a:rPr>
                          <m:t>𝜽</m:t>
                        </m:r>
                      </m:e>
                    </m:d>
                  </m:oMath>
                </a14:m>
                <a:r>
                  <a:rPr lang="en-US" sz="2400" dirty="0">
                    <a:solidFill>
                      <a:prstClr val="black"/>
                    </a:solidFill>
                  </a:rPr>
                  <a:t>.</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Gradient based optimization is the most popular way for training Deep Neural Networks.</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There are other ways too, </a:t>
                </a:r>
                <a:r>
                  <a:rPr lang="en-US" sz="2400" i="1" dirty="0">
                    <a:solidFill>
                      <a:prstClr val="black"/>
                    </a:solidFill>
                  </a:rPr>
                  <a:t>e.g.</a:t>
                </a:r>
                <a:r>
                  <a:rPr lang="en-US" sz="2400" dirty="0">
                    <a:solidFill>
                      <a:prstClr val="black"/>
                    </a:solidFill>
                  </a:rPr>
                  <a:t>, evolutionary or derivative free optimization, but they come with issues particularly crucial for neural network training.</a:t>
                </a: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Its easy to spend a semester on optimization. Thus, these few lectures will only be a scratch on a very small part of the surface.</a:t>
                </a:r>
              </a:p>
            </p:txBody>
          </p:sp>
        </mc:Choice>
        <mc:Fallback xmlns="">
          <p:sp>
            <p:nvSpPr>
              <p:cNvPr id="7" name="TextBox 6"/>
              <p:cNvSpPr txBox="1">
                <a:spLocks noRot="1" noChangeAspect="1" noMove="1" noResize="1" noEditPoints="1" noAdjustHandles="1" noChangeArrowheads="1" noChangeShapeType="1" noTextEdit="1"/>
              </p:cNvSpPr>
              <p:nvPr/>
            </p:nvSpPr>
            <p:spPr>
              <a:xfrm>
                <a:off x="319592" y="1565846"/>
                <a:ext cx="11592259" cy="4524315"/>
              </a:xfrm>
              <a:prstGeom prst="rect">
                <a:avLst/>
              </a:prstGeom>
              <a:blipFill rotWithShape="0">
                <a:blip r:embed="rId3"/>
                <a:stretch>
                  <a:fillRect l="-683" t="-1078" b="-2156"/>
                </a:stretch>
              </a:blipFill>
            </p:spPr>
            <p:txBody>
              <a:bodyPr/>
              <a:lstStyle/>
              <a:p>
                <a:r>
                  <a:rPr lang="en-US">
                    <a:noFill/>
                  </a:rPr>
                  <a:t> </a:t>
                </a:r>
              </a:p>
            </p:txBody>
          </p:sp>
        </mc:Fallback>
      </mc:AlternateContent>
      <p:sp>
        <p:nvSpPr>
          <p:cNvPr id="12"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4145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272" y="4214418"/>
            <a:ext cx="6540500" cy="2273300"/>
          </a:xfrm>
          <a:prstGeom prst="rect">
            <a:avLst/>
          </a:prstGeom>
        </p:spPr>
      </p:pic>
      <p:sp>
        <p:nvSpPr>
          <p:cNvPr id="100" name="Google Shape;100;p14"/>
          <p:cNvSpPr txBox="1"/>
          <p:nvPr/>
        </p:nvSpPr>
        <p:spPr>
          <a:xfrm>
            <a:off x="959370" y="832857"/>
            <a:ext cx="10672997"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Batch, Stochastic and Mini-batch Stochastic Gradient Descent</a:t>
            </a:r>
            <a:endParaRPr sz="2800" dirty="0">
              <a:solidFill>
                <a:srgbClr val="434343"/>
              </a:solidFill>
            </a:endParaRPr>
          </a:p>
        </p:txBody>
      </p:sp>
      <p:sp>
        <p:nvSpPr>
          <p:cNvPr id="9" name="Google Shape;88;p12"/>
          <p:cNvSpPr txBox="1"/>
          <p:nvPr/>
        </p:nvSpPr>
        <p:spPr>
          <a:xfrm>
            <a:off x="8829207" y="6254389"/>
            <a:ext cx="3362793" cy="326026"/>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Shubhendu</a:t>
            </a:r>
            <a:r>
              <a:rPr lang="en-US" sz="1000" dirty="0">
                <a:solidFill>
                  <a:srgbClr val="999999"/>
                </a:solidFill>
              </a:rPr>
              <a:t> Trivedi et. Al, </a:t>
            </a:r>
            <a:r>
              <a:rPr lang="en-US" sz="1000" dirty="0" err="1">
                <a:solidFill>
                  <a:srgbClr val="999999"/>
                </a:solidFill>
              </a:rPr>
              <a:t>Goodfellow</a:t>
            </a:r>
            <a:r>
              <a:rPr lang="en-US" sz="1000" dirty="0">
                <a:solidFill>
                  <a:srgbClr val="999999"/>
                </a:solidFill>
              </a:rPr>
              <a:t> et. al..</a:t>
            </a:r>
            <a:endParaRPr sz="1000" dirty="0">
              <a:solidFill>
                <a:srgbClr val="999999"/>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87" y="1410652"/>
            <a:ext cx="5647919" cy="256471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361" y="1410652"/>
            <a:ext cx="5774830" cy="2788776"/>
          </a:xfrm>
          <a:prstGeom prst="rect">
            <a:avLst/>
          </a:prstGeom>
        </p:spPr>
      </p:pic>
      <p:sp>
        <p:nvSpPr>
          <p:cNvPr id="7" name="Rectangle 6"/>
          <p:cNvSpPr/>
          <p:nvPr/>
        </p:nvSpPr>
        <p:spPr>
          <a:xfrm>
            <a:off x="6880485" y="2660022"/>
            <a:ext cx="4646951" cy="323021"/>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4367825" y="2707998"/>
            <a:ext cx="1384781" cy="290036"/>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3470914" y="5265165"/>
            <a:ext cx="2120417" cy="23622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Freeform 10"/>
          <p:cNvSpPr/>
          <p:nvPr/>
        </p:nvSpPr>
        <p:spPr>
          <a:xfrm>
            <a:off x="3717561" y="4452079"/>
            <a:ext cx="104935" cy="134911"/>
          </a:xfrm>
          <a:custGeom>
            <a:avLst/>
            <a:gdLst>
              <a:gd name="connsiteX0" fmla="*/ 0 w 104935"/>
              <a:gd name="connsiteY0" fmla="*/ 134911 h 134911"/>
              <a:gd name="connsiteX1" fmla="*/ 44970 w 104935"/>
              <a:gd name="connsiteY1" fmla="*/ 74951 h 134911"/>
              <a:gd name="connsiteX2" fmla="*/ 74951 w 104935"/>
              <a:gd name="connsiteY2" fmla="*/ 44970 h 134911"/>
              <a:gd name="connsiteX3" fmla="*/ 89941 w 104935"/>
              <a:gd name="connsiteY3" fmla="*/ 0 h 134911"/>
              <a:gd name="connsiteX4" fmla="*/ 104931 w 104935"/>
              <a:gd name="connsiteY4" fmla="*/ 119921 h 13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5" h="134911">
                <a:moveTo>
                  <a:pt x="0" y="134911"/>
                </a:moveTo>
                <a:cubicBezTo>
                  <a:pt x="14990" y="114924"/>
                  <a:pt x="28976" y="94144"/>
                  <a:pt x="44970" y="74951"/>
                </a:cubicBezTo>
                <a:cubicBezTo>
                  <a:pt x="54018" y="64094"/>
                  <a:pt x="67679" y="57089"/>
                  <a:pt x="74951" y="44970"/>
                </a:cubicBezTo>
                <a:cubicBezTo>
                  <a:pt x="83081" y="31421"/>
                  <a:pt x="84944" y="14990"/>
                  <a:pt x="89941" y="0"/>
                </a:cubicBezTo>
                <a:cubicBezTo>
                  <a:pt x="105638" y="109877"/>
                  <a:pt x="104931" y="69599"/>
                  <a:pt x="104931" y="11992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37222" y="3993998"/>
            <a:ext cx="1086067" cy="338554"/>
          </a:xfrm>
          <a:prstGeom prst="rect">
            <a:avLst/>
          </a:prstGeom>
          <a:noFill/>
        </p:spPr>
        <p:txBody>
          <a:bodyPr wrap="none" rtlCol="0">
            <a:spAutoFit/>
          </a:bodyPr>
          <a:lstStyle/>
          <a:p>
            <a:r>
              <a:rPr lang="en-US" sz="1600" dirty="0"/>
              <a:t>Mini-batch</a:t>
            </a:r>
          </a:p>
        </p:txBody>
      </p:sp>
      <p:sp>
        <p:nvSpPr>
          <p:cNvPr id="17" name="Date Placeholder 3"/>
          <p:cNvSpPr>
            <a:spLocks noGrp="1"/>
          </p:cNvSpPr>
          <p:nvPr>
            <p:ph type="dt" sz="half" idx="10"/>
          </p:nvPr>
        </p:nvSpPr>
        <p:spPr>
          <a:xfrm>
            <a:off x="444844" y="6356350"/>
            <a:ext cx="1567354" cy="365125"/>
          </a:xfrm>
        </p:spPr>
        <p:txBody>
          <a:bodyPr/>
          <a:lstStyle/>
          <a:p>
            <a:r>
              <a:rPr lang="en-US"/>
              <a:t>05, 11 Jan, 2021</a:t>
            </a:r>
            <a:endParaRPr lang="en-US" dirty="0"/>
          </a:p>
        </p:txBody>
      </p:sp>
    </p:spTree>
    <p:extLst>
      <p:ext uri="{BB962C8B-B14F-4D97-AF65-F5344CB8AC3E}">
        <p14:creationId xmlns:p14="http://schemas.microsoft.com/office/powerpoint/2010/main" val="310517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Batch and Stochastic Gradient Descent</a:t>
            </a:r>
            <a:endParaRPr sz="2800" dirty="0">
              <a:solidFill>
                <a:srgbClr val="434343"/>
              </a:solidFill>
            </a:endParaRPr>
          </a:p>
        </p:txBody>
      </p:sp>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Shubhendu</a:t>
            </a:r>
            <a:r>
              <a:rPr lang="en-US" sz="1000" dirty="0">
                <a:solidFill>
                  <a:srgbClr val="999999"/>
                </a:solidFill>
              </a:rPr>
              <a:t> Trivedi et. al.</a:t>
            </a:r>
            <a:endParaRPr sz="1000" dirty="0">
              <a:solidFill>
                <a:srgbClr val="9999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50" y="1692570"/>
            <a:ext cx="6743700" cy="4279900"/>
          </a:xfrm>
          <a:prstGeom prst="rect">
            <a:avLst/>
          </a:prstGeom>
        </p:spPr>
      </p:pic>
      <p:sp>
        <p:nvSpPr>
          <p:cNvPr id="8" name="Date Placeholder 3"/>
          <p:cNvSpPr>
            <a:spLocks noGrp="1"/>
          </p:cNvSpPr>
          <p:nvPr>
            <p:ph type="dt" sz="half" idx="10"/>
          </p:nvPr>
        </p:nvSpPr>
        <p:spPr>
          <a:xfrm>
            <a:off x="444844" y="6356350"/>
            <a:ext cx="1567354" cy="365125"/>
          </a:xfrm>
        </p:spPr>
        <p:txBody>
          <a:bodyPr/>
          <a:lstStyle/>
          <a:p>
            <a:r>
              <a:rPr lang="en-US"/>
              <a:t>05, 11 Jan, 2021</a:t>
            </a:r>
            <a:endParaRPr lang="en-US" dirty="0"/>
          </a:p>
        </p:txBody>
      </p:sp>
    </p:spTree>
    <p:extLst>
      <p:ext uri="{BB962C8B-B14F-4D97-AF65-F5344CB8AC3E}">
        <p14:creationId xmlns:p14="http://schemas.microsoft.com/office/powerpoint/2010/main" val="714464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Karpathy</a:t>
            </a:r>
            <a:r>
              <a:rPr lang="en-US" sz="1000" dirty="0">
                <a:solidFill>
                  <a:srgbClr val="999999"/>
                </a:solidFill>
              </a:rPr>
              <a:t> et. al.</a:t>
            </a:r>
            <a:endParaRPr sz="1000" dirty="0">
              <a:solidFill>
                <a:srgbClr val="9999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57" y="1049311"/>
            <a:ext cx="11606451" cy="5307039"/>
          </a:xfrm>
          <a:prstGeom prst="rect">
            <a:avLst/>
          </a:prstGeom>
        </p:spPr>
      </p:pic>
      <p:sp>
        <p:nvSpPr>
          <p:cNvPr id="8"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945841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Karpathy</a:t>
            </a:r>
            <a:r>
              <a:rPr lang="en-US" sz="1000" dirty="0">
                <a:solidFill>
                  <a:srgbClr val="999999"/>
                </a:solidFill>
              </a:rPr>
              <a:t> et. al.</a:t>
            </a:r>
            <a:endParaRPr sz="1000" dirty="0">
              <a:solidFill>
                <a:srgbClr val="9999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83936"/>
            <a:ext cx="10648013" cy="5403618"/>
          </a:xfrm>
          <a:prstGeom prst="rect">
            <a:avLst/>
          </a:prstGeom>
        </p:spPr>
      </p:pic>
      <p:sp>
        <p:nvSpPr>
          <p:cNvPr id="8"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633734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60" y="993720"/>
            <a:ext cx="10642600" cy="5410200"/>
          </a:xfrm>
          <a:prstGeom prst="rect">
            <a:avLst/>
          </a:prstGeom>
        </p:spPr>
      </p:pic>
      <p:sp>
        <p:nvSpPr>
          <p:cNvPr id="5" name="Oval 4"/>
          <p:cNvSpPr/>
          <p:nvPr/>
        </p:nvSpPr>
        <p:spPr>
          <a:xfrm>
            <a:off x="3967135" y="2366225"/>
            <a:ext cx="155448" cy="1554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537755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60" y="993720"/>
            <a:ext cx="10642600" cy="5410200"/>
          </a:xfrm>
          <a:prstGeom prst="rect">
            <a:avLst/>
          </a:prstGeom>
        </p:spPr>
      </p:pic>
      <p:sp>
        <p:nvSpPr>
          <p:cNvPr id="5" name="Oval 4"/>
          <p:cNvSpPr/>
          <p:nvPr/>
        </p:nvSpPr>
        <p:spPr>
          <a:xfrm>
            <a:off x="3967135" y="2366225"/>
            <a:ext cx="155448" cy="1554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044859" y="2521673"/>
            <a:ext cx="134876" cy="157884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5" idx="4"/>
          </p:cNvCxnSpPr>
          <p:nvPr/>
        </p:nvCxnSpPr>
        <p:spPr>
          <a:xfrm flipV="1">
            <a:off x="3909983" y="2521673"/>
            <a:ext cx="134876" cy="1578840"/>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7262" y="5028376"/>
            <a:ext cx="5663282" cy="400110"/>
          </a:xfrm>
          <a:prstGeom prst="rect">
            <a:avLst/>
          </a:prstGeom>
          <a:noFill/>
        </p:spPr>
        <p:txBody>
          <a:bodyPr wrap="none" rtlCol="0">
            <a:spAutoFit/>
          </a:bodyPr>
          <a:lstStyle/>
          <a:p>
            <a:r>
              <a:rPr lang="en-US" sz="2000" dirty="0"/>
              <a:t>Gradient Descent: only one force acting at any point.</a:t>
            </a:r>
          </a:p>
        </p:txBody>
      </p:sp>
      <p:sp>
        <p:nvSpPr>
          <p:cNvPr id="19"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75399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2" y="995372"/>
            <a:ext cx="10642600" cy="5410200"/>
          </a:xfrm>
          <a:prstGeom prst="rect">
            <a:avLst/>
          </a:prstGeom>
        </p:spPr>
      </p:pic>
      <p:cxnSp>
        <p:nvCxnSpPr>
          <p:cNvPr id="15" name="Straight Arrow Connector 14"/>
          <p:cNvCxnSpPr/>
          <p:nvPr/>
        </p:nvCxnSpPr>
        <p:spPr>
          <a:xfrm>
            <a:off x="4044859" y="2521673"/>
            <a:ext cx="134876" cy="1578840"/>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55145" y="891379"/>
            <a:ext cx="134876" cy="1578840"/>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55145" y="2427357"/>
            <a:ext cx="473993" cy="198309"/>
          </a:xfrm>
          <a:prstGeom prst="straightConnector1">
            <a:avLst/>
          </a:prstGeom>
          <a:ln w="57150">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7262" y="5028376"/>
            <a:ext cx="8658396" cy="1015663"/>
          </a:xfrm>
          <a:prstGeom prst="rect">
            <a:avLst/>
          </a:prstGeom>
          <a:noFill/>
        </p:spPr>
        <p:txBody>
          <a:bodyPr wrap="none" rtlCol="0">
            <a:spAutoFit/>
          </a:bodyPr>
          <a:lstStyle/>
          <a:p>
            <a:r>
              <a:rPr lang="en-US" sz="2000" dirty="0"/>
              <a:t>Momentum: Two forces acting at any point.</a:t>
            </a:r>
          </a:p>
          <a:p>
            <a:r>
              <a:rPr lang="en-US" sz="2000" dirty="0"/>
              <a:t>	</a:t>
            </a:r>
            <a:r>
              <a:rPr lang="en-US" sz="2000" dirty="0" err="1"/>
              <a:t>i</a:t>
            </a:r>
            <a:r>
              <a:rPr lang="en-US" sz="2000" dirty="0"/>
              <a:t>)  Momentum built up due to gradients pushing the particle at that point</a:t>
            </a:r>
          </a:p>
          <a:p>
            <a:r>
              <a:rPr lang="en-US" sz="2000" dirty="0"/>
              <a:t>	ii) Gradient computed at that point</a:t>
            </a:r>
          </a:p>
        </p:txBody>
      </p:sp>
      <p:sp>
        <p:nvSpPr>
          <p:cNvPr id="5" name="Oval 4"/>
          <p:cNvSpPr/>
          <p:nvPr/>
        </p:nvSpPr>
        <p:spPr>
          <a:xfrm>
            <a:off x="3967135" y="2366225"/>
            <a:ext cx="155448" cy="15544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47047" y="1532962"/>
            <a:ext cx="322524" cy="400110"/>
          </a:xfrm>
          <a:prstGeom prst="rect">
            <a:avLst/>
          </a:prstGeom>
          <a:noFill/>
        </p:spPr>
        <p:txBody>
          <a:bodyPr wrap="none" rtlCol="0">
            <a:spAutoFit/>
          </a:bodyPr>
          <a:lstStyle/>
          <a:p>
            <a:r>
              <a:rPr lang="en-US" sz="2000" dirty="0" err="1"/>
              <a:t>i</a:t>
            </a:r>
            <a:r>
              <a:rPr lang="en-US" sz="2000" dirty="0"/>
              <a:t>)</a:t>
            </a:r>
          </a:p>
        </p:txBody>
      </p:sp>
      <p:sp>
        <p:nvSpPr>
          <p:cNvPr id="14" name="TextBox 13"/>
          <p:cNvSpPr txBox="1"/>
          <p:nvPr/>
        </p:nvSpPr>
        <p:spPr>
          <a:xfrm>
            <a:off x="3787268" y="3096777"/>
            <a:ext cx="381836" cy="400110"/>
          </a:xfrm>
          <a:prstGeom prst="rect">
            <a:avLst/>
          </a:prstGeom>
          <a:noFill/>
        </p:spPr>
        <p:txBody>
          <a:bodyPr wrap="none" rtlCol="0">
            <a:spAutoFit/>
          </a:bodyPr>
          <a:lstStyle/>
          <a:p>
            <a:r>
              <a:rPr lang="en-US" sz="2000" dirty="0"/>
              <a:t>ii)</a:t>
            </a:r>
          </a:p>
        </p:txBody>
      </p:sp>
      <p:sp>
        <p:nvSpPr>
          <p:cNvPr id="17" name="TextBox 16"/>
          <p:cNvSpPr txBox="1"/>
          <p:nvPr/>
        </p:nvSpPr>
        <p:spPr>
          <a:xfrm>
            <a:off x="4122583" y="1547390"/>
            <a:ext cx="1428892" cy="646331"/>
          </a:xfrm>
          <a:prstGeom prst="rect">
            <a:avLst/>
          </a:prstGeom>
          <a:noFill/>
        </p:spPr>
        <p:txBody>
          <a:bodyPr wrap="square" rtlCol="0">
            <a:spAutoFit/>
          </a:bodyPr>
          <a:lstStyle/>
          <a:p>
            <a:r>
              <a:rPr lang="en-US"/>
              <a:t>Momentum at </a:t>
            </a:r>
            <a:r>
              <a:rPr lang="en-US" dirty="0"/>
              <a:t>the point</a:t>
            </a:r>
          </a:p>
        </p:txBody>
      </p:sp>
      <p:sp>
        <p:nvSpPr>
          <p:cNvPr id="18" name="TextBox 17"/>
          <p:cNvSpPr txBox="1"/>
          <p:nvPr/>
        </p:nvSpPr>
        <p:spPr>
          <a:xfrm>
            <a:off x="4179735" y="3096777"/>
            <a:ext cx="1939022" cy="1477328"/>
          </a:xfrm>
          <a:prstGeom prst="rect">
            <a:avLst/>
          </a:prstGeom>
          <a:noFill/>
        </p:spPr>
        <p:txBody>
          <a:bodyPr wrap="square" rtlCol="0">
            <a:spAutoFit/>
          </a:bodyPr>
          <a:lstStyle/>
          <a:p>
            <a:r>
              <a:rPr lang="en-US" dirty="0">
                <a:solidFill>
                  <a:srgbClr val="FF0000"/>
                </a:solidFill>
              </a:rPr>
              <a:t>Negative of gradient at the point. (Would have reached here w/o momentum)</a:t>
            </a:r>
          </a:p>
        </p:txBody>
      </p:sp>
      <p:sp>
        <p:nvSpPr>
          <p:cNvPr id="19" name="TextBox 18"/>
          <p:cNvSpPr txBox="1"/>
          <p:nvPr/>
        </p:nvSpPr>
        <p:spPr>
          <a:xfrm>
            <a:off x="4539424" y="2337007"/>
            <a:ext cx="1275634" cy="369332"/>
          </a:xfrm>
          <a:prstGeom prst="rect">
            <a:avLst/>
          </a:prstGeom>
          <a:noFill/>
        </p:spPr>
        <p:txBody>
          <a:bodyPr wrap="square" rtlCol="0">
            <a:spAutoFit/>
          </a:bodyPr>
          <a:lstStyle/>
          <a:p>
            <a:r>
              <a:rPr lang="en-US">
                <a:solidFill>
                  <a:schemeClr val="accent4">
                    <a:lumMod val="50000"/>
                  </a:schemeClr>
                </a:solidFill>
              </a:rPr>
              <a:t>Actual step</a:t>
            </a:r>
            <a:endParaRPr lang="en-US" dirty="0">
              <a:solidFill>
                <a:schemeClr val="accent4">
                  <a:lumMod val="50000"/>
                </a:schemeClr>
              </a:solidFill>
            </a:endParaRPr>
          </a:p>
        </p:txBody>
      </p:sp>
      <p:sp>
        <p:nvSpPr>
          <p:cNvPr id="22"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21272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129011" y="6254388"/>
            <a:ext cx="3043002" cy="23635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Goodfellow</a:t>
            </a:r>
            <a:r>
              <a:rPr lang="en-US" sz="1000" dirty="0">
                <a:solidFill>
                  <a:srgbClr val="999999"/>
                </a:solidFill>
              </a:rPr>
              <a:t> </a:t>
            </a:r>
            <a:r>
              <a:rPr lang="nb-NO" sz="1000" dirty="0">
                <a:solidFill>
                  <a:srgbClr val="999999"/>
                </a:solidFill>
              </a:rPr>
              <a:t>et. al.</a:t>
            </a:r>
            <a:endParaRPr sz="1000" dirty="0">
              <a:solidFill>
                <a:srgbClr val="9999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17" y="1304711"/>
            <a:ext cx="6827036" cy="2640143"/>
          </a:xfrm>
          <a:prstGeom prst="rect">
            <a:avLst/>
          </a:prstGeom>
        </p:spPr>
      </p:pic>
      <p:sp>
        <p:nvSpPr>
          <p:cNvPr id="1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Stochastic Gradient Descent with Momentum</a:t>
            </a:r>
            <a:endParaRPr sz="2800" dirty="0">
              <a:solidFill>
                <a:srgbClr val="434343"/>
              </a:solidFill>
            </a:endParaRPr>
          </a:p>
        </p:txBody>
      </p:sp>
      <p:sp>
        <p:nvSpPr>
          <p:cNvPr id="11" name="Rectangle 10"/>
          <p:cNvSpPr/>
          <p:nvPr/>
        </p:nvSpPr>
        <p:spPr>
          <a:xfrm>
            <a:off x="3888140" y="1919939"/>
            <a:ext cx="908713" cy="26862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98" y="4207158"/>
            <a:ext cx="832279" cy="2496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23" y="4760265"/>
            <a:ext cx="6589634" cy="1325612"/>
          </a:xfrm>
          <a:prstGeom prst="rect">
            <a:avLst/>
          </a:prstGeom>
        </p:spPr>
      </p:pic>
      <p:cxnSp>
        <p:nvCxnSpPr>
          <p:cNvPr id="8" name="Straight Arrow Connector 7"/>
          <p:cNvCxnSpPr/>
          <p:nvPr/>
        </p:nvCxnSpPr>
        <p:spPr>
          <a:xfrm flipV="1">
            <a:off x="9398833" y="2428441"/>
            <a:ext cx="0" cy="1903559"/>
          </a:xfrm>
          <a:prstGeom prst="straightConnector1">
            <a:avLst/>
          </a:prstGeom>
          <a:ln w="571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402654" y="4283760"/>
            <a:ext cx="484094" cy="1555752"/>
          </a:xfrm>
          <a:prstGeom prst="straightConnector1">
            <a:avLst/>
          </a:prstGeom>
          <a:ln w="571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66121" y="3135208"/>
            <a:ext cx="1428892" cy="646331"/>
          </a:xfrm>
          <a:prstGeom prst="rect">
            <a:avLst/>
          </a:prstGeom>
          <a:noFill/>
        </p:spPr>
        <p:txBody>
          <a:bodyPr wrap="square" rtlCol="0">
            <a:spAutoFit/>
          </a:bodyPr>
          <a:lstStyle/>
          <a:p>
            <a:r>
              <a:rPr lang="en-US"/>
              <a:t>Momentum at </a:t>
            </a:r>
            <a:r>
              <a:rPr lang="en-US" dirty="0"/>
              <a:t>the point</a:t>
            </a:r>
          </a:p>
        </p:txBody>
      </p:sp>
      <p:sp>
        <p:nvSpPr>
          <p:cNvPr id="23" name="TextBox 22"/>
          <p:cNvSpPr txBox="1"/>
          <p:nvPr/>
        </p:nvSpPr>
        <p:spPr>
          <a:xfrm>
            <a:off x="9894390" y="4760265"/>
            <a:ext cx="1939022" cy="1477328"/>
          </a:xfrm>
          <a:prstGeom prst="rect">
            <a:avLst/>
          </a:prstGeom>
          <a:noFill/>
        </p:spPr>
        <p:txBody>
          <a:bodyPr wrap="square" rtlCol="0">
            <a:spAutoFit/>
          </a:bodyPr>
          <a:lstStyle/>
          <a:p>
            <a:r>
              <a:rPr lang="en-US" dirty="0">
                <a:solidFill>
                  <a:srgbClr val="FF0000"/>
                </a:solidFill>
              </a:rPr>
              <a:t>Negative of gradient at the point. (Would have reached here w/o momentum)</a:t>
            </a:r>
          </a:p>
        </p:txBody>
      </p:sp>
      <p:sp>
        <p:nvSpPr>
          <p:cNvPr id="24" name="TextBox 23"/>
          <p:cNvSpPr txBox="1"/>
          <p:nvPr/>
        </p:nvSpPr>
        <p:spPr>
          <a:xfrm>
            <a:off x="9876647" y="4283760"/>
            <a:ext cx="1275634" cy="369332"/>
          </a:xfrm>
          <a:prstGeom prst="rect">
            <a:avLst/>
          </a:prstGeom>
          <a:noFill/>
        </p:spPr>
        <p:txBody>
          <a:bodyPr wrap="square" rtlCol="0">
            <a:spAutoFit/>
          </a:bodyPr>
          <a:lstStyle/>
          <a:p>
            <a:r>
              <a:rPr lang="en-US">
                <a:solidFill>
                  <a:schemeClr val="accent4">
                    <a:lumMod val="50000"/>
                  </a:schemeClr>
                </a:solidFill>
              </a:rPr>
              <a:t>Actual step</a:t>
            </a:r>
            <a:endParaRPr lang="en-US" dirty="0">
              <a:solidFill>
                <a:schemeClr val="accent4">
                  <a:lumMod val="50000"/>
                </a:schemeClr>
              </a:solidFill>
            </a:endParaRPr>
          </a:p>
        </p:txBody>
      </p:sp>
      <p:cxnSp>
        <p:nvCxnSpPr>
          <p:cNvPr id="17" name="Straight Arrow Connector 16"/>
          <p:cNvCxnSpPr/>
          <p:nvPr/>
        </p:nvCxnSpPr>
        <p:spPr>
          <a:xfrm>
            <a:off x="9395012" y="4289997"/>
            <a:ext cx="473993" cy="198309"/>
          </a:xfrm>
          <a:prstGeom prst="straightConnector1">
            <a:avLst/>
          </a:prstGeom>
          <a:ln w="57150">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
        <p:nvSpPr>
          <p:cNvPr id="18" name="Rectangle 17"/>
          <p:cNvSpPr/>
          <p:nvPr/>
        </p:nvSpPr>
        <p:spPr>
          <a:xfrm>
            <a:off x="3359138" y="3124485"/>
            <a:ext cx="1175539" cy="23453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5670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9" name="Google Shape;88;p12"/>
          <p:cNvSpPr txBox="1"/>
          <p:nvPr/>
        </p:nvSpPr>
        <p:spPr>
          <a:xfrm>
            <a:off x="9129011" y="6254388"/>
            <a:ext cx="3043002" cy="23635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Goodfellow</a:t>
            </a:r>
            <a:r>
              <a:rPr lang="en-US" sz="1000" dirty="0">
                <a:solidFill>
                  <a:srgbClr val="999999"/>
                </a:solidFill>
              </a:rPr>
              <a:t> </a:t>
            </a:r>
            <a:r>
              <a:rPr lang="nb-NO" sz="1000" dirty="0">
                <a:solidFill>
                  <a:srgbClr val="999999"/>
                </a:solidFill>
              </a:rPr>
              <a:t>et. al.</a:t>
            </a:r>
            <a:endParaRPr sz="1000" dirty="0">
              <a:solidFill>
                <a:srgbClr val="999999"/>
              </a:solidFill>
            </a:endParaRPr>
          </a:p>
        </p:txBody>
      </p:sp>
      <p:sp>
        <p:nvSpPr>
          <p:cNvPr id="1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solidFill>
                  <a:srgbClr val="434343"/>
                </a:solidFill>
              </a:rPr>
              <a:t>Nesterov</a:t>
            </a:r>
            <a:r>
              <a:rPr lang="en-US" sz="2800" dirty="0">
                <a:solidFill>
                  <a:srgbClr val="434343"/>
                </a:solidFill>
              </a:rPr>
              <a:t> Momentum</a:t>
            </a:r>
            <a:endParaRPr sz="2800" dirty="0">
              <a:solidFill>
                <a:srgbClr val="43434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398" y="1410652"/>
            <a:ext cx="7346950" cy="3057185"/>
          </a:xfrm>
          <a:prstGeom prst="rect">
            <a:avLst/>
          </a:prstGeom>
        </p:spPr>
      </p:pic>
      <p:sp>
        <p:nvSpPr>
          <p:cNvPr id="18" name="Rectangle 17"/>
          <p:cNvSpPr/>
          <p:nvPr/>
        </p:nvSpPr>
        <p:spPr>
          <a:xfrm>
            <a:off x="2771077" y="3073403"/>
            <a:ext cx="3215393" cy="25603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2771077" y="3329435"/>
            <a:ext cx="6215768" cy="313878"/>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357191" y="4904262"/>
            <a:ext cx="11472859" cy="1631216"/>
          </a:xfrm>
          <a:prstGeom prst="rect">
            <a:avLst/>
          </a:prstGeom>
          <a:noFill/>
        </p:spPr>
        <p:txBody>
          <a:bodyPr wrap="square" rtlCol="0">
            <a:spAutoFit/>
          </a:bodyPr>
          <a:lstStyle/>
          <a:p>
            <a:pPr marL="342900" indent="-342900">
              <a:buFont typeface="Arial" charset="0"/>
              <a:buChar char="•"/>
            </a:pPr>
            <a:r>
              <a:rPr lang="en-US" sz="2000" dirty="0"/>
              <a:t>The difference between </a:t>
            </a:r>
            <a:r>
              <a:rPr lang="en-US" sz="2000" dirty="0" err="1"/>
              <a:t>Nesterov</a:t>
            </a:r>
            <a:r>
              <a:rPr lang="en-US" sz="2000" dirty="0"/>
              <a:t> momentum and standard momentum is where the gradient is evaluated.</a:t>
            </a:r>
          </a:p>
          <a:p>
            <a:pPr marL="342900" indent="-342900">
              <a:buFont typeface="Arial" charset="0"/>
              <a:buChar char="•"/>
            </a:pPr>
            <a:r>
              <a:rPr lang="en-US" sz="2000" dirty="0"/>
              <a:t>With </a:t>
            </a:r>
            <a:r>
              <a:rPr lang="en-US" sz="2000" dirty="0" err="1"/>
              <a:t>Nesterov</a:t>
            </a:r>
            <a:r>
              <a:rPr lang="en-US" sz="2000" dirty="0"/>
              <a:t> momentum the gradient is evaluated after the current velocity is applied.</a:t>
            </a:r>
          </a:p>
          <a:p>
            <a:pPr marL="342900" indent="-342900">
              <a:buFont typeface="Arial" charset="0"/>
              <a:buChar char="•"/>
            </a:pPr>
            <a:r>
              <a:rPr lang="en-US" sz="2000" dirty="0"/>
              <a:t>In practice, </a:t>
            </a:r>
            <a:r>
              <a:rPr lang="en-US" sz="2000" dirty="0" err="1"/>
              <a:t>Nesterov</a:t>
            </a:r>
            <a:r>
              <a:rPr lang="en-US" sz="2000" dirty="0"/>
              <a:t> momentum speeds up the convergence only for well behaved loss functions (convex with consistent curvature)</a:t>
            </a:r>
          </a:p>
        </p:txBody>
      </p:sp>
      <p:sp>
        <p:nvSpPr>
          <p:cNvPr id="27"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821100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Distill Pub Article on Why Momentum Really Works</a:t>
            </a:r>
            <a:endParaRPr sz="2800" dirty="0">
              <a:solidFill>
                <a:srgbClr val="434343"/>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90" y="1468242"/>
            <a:ext cx="8959954" cy="4626594"/>
          </a:xfrm>
          <a:prstGeom prst="rect">
            <a:avLst/>
          </a:prstGeom>
        </p:spPr>
      </p:pic>
      <p:sp>
        <p:nvSpPr>
          <p:cNvPr id="8"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55311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094283" y="832857"/>
            <a:ext cx="9758596" cy="577795"/>
          </a:xfrm>
          <a:prstGeom prst="rect">
            <a:avLst/>
          </a:prstGeom>
          <a:noFill/>
          <a:ln>
            <a:noFill/>
          </a:ln>
        </p:spPr>
        <p:txBody>
          <a:bodyPr spcFirstLastPara="1" wrap="square" lIns="91425" tIns="91425" rIns="91425" bIns="91425" anchor="t" anchorCtr="0">
            <a:noAutofit/>
          </a:bodyPr>
          <a:lstStyle/>
          <a:p>
            <a:pPr algn="ctr"/>
            <a:r>
              <a:rPr lang="en-US" sz="4000" dirty="0">
                <a:solidFill>
                  <a:srgbClr val="434343"/>
                </a:solidFill>
              </a:rPr>
              <a:t>Optimization and Deep Learning- Differences</a:t>
            </a:r>
            <a:endParaRPr sz="40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19592" y="1565846"/>
                <a:ext cx="11592259" cy="3416320"/>
              </a:xfrm>
              <a:prstGeom prst="rect">
                <a:avLst/>
              </a:prstGeom>
              <a:noFill/>
            </p:spPr>
            <p:txBody>
              <a:bodyPr wrap="square" rtlCol="0">
                <a:spAutoFit/>
              </a:bodyPr>
              <a:lstStyle/>
              <a:p>
                <a:pPr marL="342900" indent="-342900">
                  <a:buFont typeface="Arial" charset="0"/>
                  <a:buChar char="•"/>
                </a:pPr>
                <a:r>
                  <a:rPr lang="en-US" sz="2400" dirty="0">
                    <a:solidFill>
                      <a:prstClr val="black"/>
                    </a:solidFill>
                  </a:rPr>
                  <a:t>In learning we care about some performance measure </a:t>
                </a:r>
                <a14:m>
                  <m:oMath xmlns:m="http://schemas.openxmlformats.org/officeDocument/2006/math">
                    <m:r>
                      <a:rPr lang="en-US" sz="2400" i="1" smtClean="0">
                        <a:solidFill>
                          <a:prstClr val="black"/>
                        </a:solidFill>
                        <a:latin typeface="Cambria Math" charset="0"/>
                      </a:rPr>
                      <m:t>𝑃</m:t>
                    </m:r>
                  </m:oMath>
                </a14:m>
                <a:r>
                  <a:rPr lang="en-US" sz="2400" dirty="0">
                    <a:solidFill>
                      <a:prstClr val="black"/>
                    </a:solidFill>
                  </a:rPr>
                  <a:t> (</a:t>
                </a:r>
                <a:r>
                  <a:rPr lang="en-US" sz="2400" i="1" dirty="0">
                    <a:solidFill>
                      <a:prstClr val="black"/>
                    </a:solidFill>
                  </a:rPr>
                  <a:t>e.g.</a:t>
                </a:r>
                <a:r>
                  <a:rPr lang="en-US" sz="2400" dirty="0">
                    <a:solidFill>
                      <a:prstClr val="black"/>
                    </a:solidFill>
                  </a:rPr>
                  <a:t>, image classification accuracy, language translation accuracy etc.) on </a:t>
                </a:r>
                <a:r>
                  <a:rPr lang="en-US" sz="2400" dirty="0">
                    <a:solidFill>
                      <a:srgbClr val="FF0000"/>
                    </a:solidFill>
                  </a:rPr>
                  <a:t>test set</a:t>
                </a:r>
                <a:r>
                  <a:rPr lang="en-US" sz="2400" dirty="0">
                    <a:solidFill>
                      <a:prstClr val="black"/>
                    </a:solidFill>
                  </a:rPr>
                  <a:t>, but we minimize a different cost function </a:t>
                </a:r>
                <a14:m>
                  <m:oMath xmlns:m="http://schemas.openxmlformats.org/officeDocument/2006/math">
                    <m:r>
                      <a:rPr lang="en-US" sz="2400" i="1">
                        <a:solidFill>
                          <a:prstClr val="black"/>
                        </a:solidFill>
                        <a:latin typeface="Cambria Math" charset="0"/>
                      </a:rPr>
                      <m:t>𝐽</m:t>
                    </m:r>
                    <m:r>
                      <a:rPr lang="en-US" sz="2400" i="1">
                        <a:solidFill>
                          <a:prstClr val="black"/>
                        </a:solidFill>
                        <a:latin typeface="Cambria Math" charset="0"/>
                      </a:rPr>
                      <m:t>(</m:t>
                    </m:r>
                    <m:r>
                      <a:rPr lang="en-US" sz="2400" b="1" i="1">
                        <a:solidFill>
                          <a:prstClr val="black"/>
                        </a:solidFill>
                        <a:latin typeface="Cambria Math" charset="0"/>
                      </a:rPr>
                      <m:t>𝜽</m:t>
                    </m:r>
                    <m:r>
                      <a:rPr lang="en-US" sz="2400" i="1">
                        <a:solidFill>
                          <a:prstClr val="black"/>
                        </a:solidFill>
                        <a:latin typeface="Cambria Math" charset="0"/>
                      </a:rPr>
                      <m:t>)</m:t>
                    </m:r>
                  </m:oMath>
                </a14:m>
                <a:r>
                  <a:rPr lang="en-US" sz="2400" dirty="0">
                    <a:solidFill>
                      <a:prstClr val="black"/>
                    </a:solidFill>
                  </a:rPr>
                  <a:t> on </a:t>
                </a:r>
                <a:r>
                  <a:rPr lang="en-US" sz="2400" dirty="0">
                    <a:solidFill>
                      <a:srgbClr val="FF0000"/>
                    </a:solidFill>
                  </a:rPr>
                  <a:t>training set</a:t>
                </a:r>
                <a:r>
                  <a:rPr lang="en-US" sz="2400" dirty="0">
                    <a:solidFill>
                      <a:prstClr val="black"/>
                    </a:solidFill>
                  </a:rPr>
                  <a:t>, with the hope that doing so will improve </a:t>
                </a:r>
                <a14:m>
                  <m:oMath xmlns:m="http://schemas.openxmlformats.org/officeDocument/2006/math">
                    <m:r>
                      <a:rPr lang="en-US" sz="2400" i="1">
                        <a:solidFill>
                          <a:prstClr val="black"/>
                        </a:solidFill>
                        <a:latin typeface="Cambria Math" charset="0"/>
                      </a:rPr>
                      <m:t>𝑃</m:t>
                    </m:r>
                  </m:oMath>
                </a14:m>
                <a:endParaRPr lang="en-US" sz="2400" dirty="0">
                  <a:solidFill>
                    <a:prstClr val="black"/>
                  </a:solidFill>
                </a:endParaRPr>
              </a:p>
              <a:p>
                <a:pPr marL="342900" indent="-342900">
                  <a:buFont typeface="Arial" charset="0"/>
                  <a:buChar char="•"/>
                </a:pPr>
                <a:endParaRPr lang="en-US" sz="2400" dirty="0">
                  <a:solidFill>
                    <a:prstClr val="black"/>
                  </a:solidFill>
                </a:endParaRP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This is in contrast to pure optimization where minimizing </a:t>
                </a:r>
                <a14:m>
                  <m:oMath xmlns:m="http://schemas.openxmlformats.org/officeDocument/2006/math">
                    <m:r>
                      <a:rPr lang="en-US" sz="2400" i="1">
                        <a:solidFill>
                          <a:prstClr val="black"/>
                        </a:solidFill>
                        <a:latin typeface="Cambria Math" charset="0"/>
                      </a:rPr>
                      <m:t>𝐽</m:t>
                    </m:r>
                    <m:r>
                      <a:rPr lang="en-US" sz="2400" i="1">
                        <a:solidFill>
                          <a:prstClr val="black"/>
                        </a:solidFill>
                        <a:latin typeface="Cambria Math" charset="0"/>
                      </a:rPr>
                      <m:t>(</m:t>
                    </m:r>
                    <m:r>
                      <a:rPr lang="en-US" sz="2400" b="1" i="1">
                        <a:solidFill>
                          <a:prstClr val="black"/>
                        </a:solidFill>
                        <a:latin typeface="Cambria Math" charset="0"/>
                      </a:rPr>
                      <m:t>𝜽</m:t>
                    </m:r>
                    <m:r>
                      <a:rPr lang="en-US" sz="2400" i="1">
                        <a:solidFill>
                          <a:prstClr val="black"/>
                        </a:solidFill>
                        <a:latin typeface="Cambria Math" charset="0"/>
                      </a:rPr>
                      <m:t>)</m:t>
                    </m:r>
                  </m:oMath>
                </a14:m>
                <a:r>
                  <a:rPr lang="en-US" sz="2400" dirty="0">
                    <a:solidFill>
                      <a:prstClr val="black"/>
                    </a:solidFill>
                  </a:rPr>
                  <a:t> is a goal in itself</a:t>
                </a:r>
              </a:p>
              <a:p>
                <a:pPr marL="342900" indent="-342900">
                  <a:buFont typeface="Arial" charset="0"/>
                  <a:buChar char="•"/>
                </a:pPr>
                <a:endParaRPr lang="en-US" sz="2400" dirty="0">
                  <a:solidFill>
                    <a:prstClr val="black"/>
                  </a:solidFill>
                </a:endParaRPr>
              </a:p>
              <a:p>
                <a:pPr marL="342900" indent="-342900">
                  <a:buFont typeface="Arial" charset="0"/>
                  <a:buChar char="•"/>
                </a:pPr>
                <a:endParaRPr lang="en-US" sz="2400" dirty="0">
                  <a:solidFill>
                    <a:prstClr val="black"/>
                  </a:solidFill>
                </a:endParaRPr>
              </a:p>
              <a:p>
                <a:pPr marL="342900" indent="-342900">
                  <a:buFont typeface="Arial" charset="0"/>
                  <a:buChar char="•"/>
                </a:pPr>
                <a:r>
                  <a:rPr lang="en-US" sz="2400" dirty="0">
                    <a:solidFill>
                      <a:prstClr val="black"/>
                    </a:solidFill>
                  </a:rPr>
                  <a:t>Lets see what types of errors creep in as a result</a:t>
                </a:r>
              </a:p>
            </p:txBody>
          </p:sp>
        </mc:Choice>
        <mc:Fallback xmlns="">
          <p:sp>
            <p:nvSpPr>
              <p:cNvPr id="7" name="TextBox 6"/>
              <p:cNvSpPr txBox="1">
                <a:spLocks noRot="1" noChangeAspect="1" noMove="1" noResize="1" noEditPoints="1" noAdjustHandles="1" noChangeArrowheads="1" noChangeShapeType="1" noTextEdit="1"/>
              </p:cNvSpPr>
              <p:nvPr/>
            </p:nvSpPr>
            <p:spPr>
              <a:xfrm>
                <a:off x="319592" y="1565846"/>
                <a:ext cx="11592259" cy="3416320"/>
              </a:xfrm>
              <a:prstGeom prst="rect">
                <a:avLst/>
              </a:prstGeom>
              <a:blipFill rotWithShape="0">
                <a:blip r:embed="rId3"/>
                <a:stretch>
                  <a:fillRect l="-683" t="-1429" r="-526" b="-3214"/>
                </a:stretch>
              </a:blipFill>
            </p:spPr>
            <p:txBody>
              <a:bodyPr/>
              <a:lstStyle/>
              <a:p>
                <a:r>
                  <a:rPr lang="en-US">
                    <a:noFill/>
                  </a:rPr>
                  <a:t> </a:t>
                </a:r>
              </a:p>
            </p:txBody>
          </p:sp>
        </mc:Fallback>
      </mc:AlternateContent>
      <p:sp>
        <p:nvSpPr>
          <p:cNvPr id="12"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3592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Adaptive Learning Rate Methods</a:t>
            </a:r>
            <a:endParaRPr sz="2800" dirty="0">
              <a:solidFill>
                <a:srgbClr val="434343"/>
              </a:solidFill>
            </a:endParaRPr>
          </a:p>
        </p:txBody>
      </p:sp>
      <p:sp>
        <p:nvSpPr>
          <p:cNvPr id="7" name="TextBox 6"/>
          <p:cNvSpPr txBox="1"/>
          <p:nvPr/>
        </p:nvSpPr>
        <p:spPr>
          <a:xfrm>
            <a:off x="395131" y="1590535"/>
            <a:ext cx="11401737" cy="1323439"/>
          </a:xfrm>
          <a:prstGeom prst="rect">
            <a:avLst/>
          </a:prstGeom>
          <a:noFill/>
        </p:spPr>
        <p:txBody>
          <a:bodyPr wrap="square" rtlCol="0">
            <a:spAutoFit/>
          </a:bodyPr>
          <a:lstStyle/>
          <a:p>
            <a:pPr marL="285750" indent="-285750">
              <a:buFont typeface="Arial" charset="0"/>
              <a:buChar char="•"/>
            </a:pPr>
            <a:r>
              <a:rPr lang="en-IN" sz="2000" dirty="0"/>
              <a:t>Till now we assign the same learning rate in all directions.</a:t>
            </a:r>
          </a:p>
          <a:p>
            <a:pPr marL="285750" indent="-285750">
              <a:buFont typeface="Arial" charset="0"/>
              <a:buChar char="•"/>
            </a:pPr>
            <a:endParaRPr lang="en-IN" sz="2000" dirty="0"/>
          </a:p>
          <a:p>
            <a:pPr marL="285750" indent="-285750">
              <a:buFont typeface="Arial" charset="0"/>
              <a:buChar char="•"/>
            </a:pPr>
            <a:r>
              <a:rPr lang="en-IN" sz="2000" dirty="0"/>
              <a:t>Would it not be a good idea if we can move slowly in a steeper direction whereas move fast in a shallower direction?</a:t>
            </a:r>
          </a:p>
        </p:txBody>
      </p:sp>
      <p:pic>
        <p:nvPicPr>
          <p:cNvPr id="8" name="Picture 7"/>
          <p:cNvPicPr>
            <a:picLocks/>
          </p:cNvPicPr>
          <p:nvPr/>
        </p:nvPicPr>
        <p:blipFill rotWithShape="1">
          <a:blip r:embed="rId3">
            <a:extLst>
              <a:ext uri="{28A0092B-C50C-407E-A947-70E740481C1C}">
                <a14:useLocalDpi xmlns:a14="http://schemas.microsoft.com/office/drawing/2010/main" val="0"/>
              </a:ext>
            </a:extLst>
          </a:blip>
          <a:srcRect t="21959" r="-668" b="35263"/>
          <a:stretch/>
        </p:blipFill>
        <p:spPr>
          <a:xfrm>
            <a:off x="634584" y="3339760"/>
            <a:ext cx="10719216" cy="2311531"/>
          </a:xfrm>
          <a:prstGeom prst="rect">
            <a:avLst/>
          </a:prstGeom>
        </p:spPr>
      </p:pic>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Karpathy</a:t>
            </a:r>
            <a:r>
              <a:rPr lang="en-US" sz="1000" dirty="0">
                <a:solidFill>
                  <a:srgbClr val="999999"/>
                </a:solidFill>
              </a:rPr>
              <a:t> et. al.</a:t>
            </a:r>
            <a:endParaRPr sz="1000" dirty="0">
              <a:solidFill>
                <a:srgbClr val="999999"/>
              </a:solidFill>
            </a:endParaRPr>
          </a:p>
        </p:txBody>
      </p:sp>
      <p:sp>
        <p:nvSpPr>
          <p:cNvPr id="11"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355261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solidFill>
                  <a:srgbClr val="434343"/>
                </a:solidFill>
              </a:rPr>
              <a:t>AdaGrad</a:t>
            </a:r>
            <a:endParaRPr sz="2800" dirty="0">
              <a:solidFill>
                <a:srgbClr val="434343"/>
              </a:solidFill>
            </a:endParaRPr>
          </a:p>
        </p:txBody>
      </p:sp>
      <p:sp>
        <p:nvSpPr>
          <p:cNvPr id="7" name="TextBox 6"/>
          <p:cNvSpPr txBox="1"/>
          <p:nvPr/>
        </p:nvSpPr>
        <p:spPr>
          <a:xfrm>
            <a:off x="395131" y="1590535"/>
            <a:ext cx="11401737" cy="1015663"/>
          </a:xfrm>
          <a:prstGeom prst="rect">
            <a:avLst/>
          </a:prstGeom>
          <a:noFill/>
        </p:spPr>
        <p:txBody>
          <a:bodyPr wrap="square" rtlCol="0">
            <a:spAutoFit/>
          </a:bodyPr>
          <a:lstStyle/>
          <a:p>
            <a:pPr marL="285750" indent="-285750">
              <a:buFont typeface="Arial" charset="0"/>
              <a:buChar char="•"/>
            </a:pPr>
            <a:r>
              <a:rPr lang="en-IN" sz="2000" dirty="0"/>
              <a:t>Downscale learning rate by square-root of sum of squares of all the historical gradient values</a:t>
            </a:r>
          </a:p>
          <a:p>
            <a:pPr marL="285750" indent="-285750">
              <a:buFont typeface="Arial" charset="0"/>
              <a:buChar char="•"/>
            </a:pPr>
            <a:endParaRPr lang="en-IN" sz="2000" dirty="0"/>
          </a:p>
          <a:p>
            <a:pPr marL="285750" indent="-285750">
              <a:buFont typeface="Arial" charset="0"/>
              <a:buChar char="•"/>
            </a:pPr>
            <a:r>
              <a:rPr lang="en-IN" sz="2000" dirty="0"/>
              <a:t>Parameters that have large partial derivative of the loss – learning rates for them are rapidly declined</a:t>
            </a:r>
          </a:p>
        </p:txBody>
      </p:sp>
      <p:grpSp>
        <p:nvGrpSpPr>
          <p:cNvPr id="4" name="Group 3"/>
          <p:cNvGrpSpPr/>
          <p:nvPr/>
        </p:nvGrpSpPr>
        <p:grpSpPr>
          <a:xfrm>
            <a:off x="1861073" y="2606198"/>
            <a:ext cx="8250211" cy="3806097"/>
            <a:chOff x="1861073" y="2606198"/>
            <a:chExt cx="8250211" cy="380609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073" y="2606198"/>
              <a:ext cx="8250211" cy="3806097"/>
            </a:xfrm>
            <a:prstGeom prst="rect">
              <a:avLst/>
            </a:prstGeom>
          </p:spPr>
        </p:pic>
        <p:sp>
          <p:nvSpPr>
            <p:cNvPr id="10" name="Rectangle 9"/>
            <p:cNvSpPr/>
            <p:nvPr/>
          </p:nvSpPr>
          <p:spPr>
            <a:xfrm>
              <a:off x="5531821" y="4922158"/>
              <a:ext cx="908713" cy="27432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175682" y="5231567"/>
              <a:ext cx="659833" cy="449705"/>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Shubhendu</a:t>
            </a:r>
            <a:r>
              <a:rPr lang="en-US" sz="1000" dirty="0">
                <a:solidFill>
                  <a:srgbClr val="999999"/>
                </a:solidFill>
              </a:rPr>
              <a:t> Trivedi et. al.</a:t>
            </a:r>
            <a:endParaRPr sz="1000" dirty="0">
              <a:solidFill>
                <a:srgbClr val="999999"/>
              </a:solidFill>
            </a:endParaRPr>
          </a:p>
        </p:txBody>
      </p:sp>
      <p:sp>
        <p:nvSpPr>
          <p:cNvPr id="15"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5752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solidFill>
                  <a:srgbClr val="434343"/>
                </a:solidFill>
              </a:rPr>
              <a:t>AdaGrad</a:t>
            </a:r>
            <a:endParaRPr sz="28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05144" y="1262268"/>
                <a:ext cx="11439681" cy="5708679"/>
              </a:xfrm>
              <a:prstGeom prst="rect">
                <a:avLst/>
              </a:prstGeom>
              <a:noFill/>
            </p:spPr>
            <p:txBody>
              <a:bodyPr wrap="square" rtlCol="0">
                <a:spAutoFit/>
              </a:bodyPr>
              <a:lstStyle/>
              <a:p>
                <a:pPr marL="285750" indent="-285750">
                  <a:buFont typeface="Arial" charset="0"/>
                  <a:buChar char="•"/>
                </a:pP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1" i="1" smtClean="0">
                                <a:latin typeface="Cambria Math" charset="0"/>
                              </a:rPr>
                              <m:t>𝒈</m:t>
                            </m:r>
                          </m:e>
                        </m:acc>
                      </m:e>
                      <m:sub>
                        <m:r>
                          <a:rPr lang="en-US" sz="2000" b="0" i="1" smtClean="0">
                            <a:latin typeface="Cambria Math" charset="0"/>
                          </a:rPr>
                          <m:t>(1)</m:t>
                        </m:r>
                      </m:sub>
                    </m:sSub>
                    <m:r>
                      <a:rPr lang="en-US" sz="2000" b="0" i="1" smtClean="0">
                        <a:latin typeface="Cambria Math" charset="0"/>
                      </a:rPr>
                      <m:t>=</m:t>
                    </m:r>
                    <m:d>
                      <m:dPr>
                        <m:begChr m:val="["/>
                        <m:endChr m:val="]"/>
                        <m:ctrlPr>
                          <a:rPr lang="mr-IN" sz="2000" b="0" i="1" smtClean="0">
                            <a:latin typeface="Cambria Math" panose="02040503050406030204" pitchFamily="18" charset="0"/>
                          </a:rPr>
                        </m:ctrlPr>
                      </m:dPr>
                      <m:e>
                        <m:m>
                          <m:mPr>
                            <m:mcs>
                              <m:mc>
                                <m:mcPr>
                                  <m:count m:val="1"/>
                                  <m:mcJc m:val="center"/>
                                </m:mcPr>
                              </m:mc>
                            </m:mcs>
                            <m:ctrlPr>
                              <a:rPr lang="mr-IN"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charset="0"/>
                                    </a:rPr>
                                    <m:t>𝑔</m:t>
                                  </m:r>
                                </m:e>
                                <m:sub>
                                  <m:d>
                                    <m:dPr>
                                      <m:ctrlPr>
                                        <a:rPr lang="en-US" sz="2000" b="0" i="1" smtClean="0">
                                          <a:latin typeface="Cambria Math" panose="02040503050406030204" pitchFamily="18" charset="0"/>
                                        </a:rPr>
                                      </m:ctrlPr>
                                    </m:dPr>
                                    <m:e>
                                      <m:r>
                                        <a:rPr lang="en-US" sz="2000" b="0" i="1" smtClean="0">
                                          <a:latin typeface="Cambria Math" charset="0"/>
                                        </a:rPr>
                                        <m:t>1</m:t>
                                      </m:r>
                                    </m:e>
                                  </m:d>
                                  <m:r>
                                    <a:rPr lang="en-US" sz="2000" b="0" i="1" smtClean="0">
                                      <a:latin typeface="Cambria Math" charset="0"/>
                                    </a:rPr>
                                    <m:t>,1</m:t>
                                  </m:r>
                                </m:sub>
                              </m:sSub>
                            </m:e>
                          </m:mr>
                          <m:mr>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1</m:t>
                                      </m:r>
                                    </m:e>
                                  </m:d>
                                  <m:r>
                                    <a:rPr lang="en-US" sz="2000" i="1">
                                      <a:latin typeface="Cambria Math" charset="0"/>
                                    </a:rPr>
                                    <m:t>,</m:t>
                                  </m:r>
                                  <m:r>
                                    <a:rPr lang="en-US" sz="2000" b="0" i="1" smtClean="0">
                                      <a:latin typeface="Cambria Math" charset="0"/>
                                    </a:rPr>
                                    <m:t>2</m:t>
                                  </m:r>
                                </m:sub>
                              </m:sSub>
                            </m:e>
                          </m:mr>
                          <m:mr>
                            <m:e>
                              <m:eqArr>
                                <m:eqArrPr>
                                  <m:ctrlPr>
                                    <a:rPr lang="mr-IN" sz="2000" b="0" i="1" smtClean="0">
                                      <a:latin typeface="Cambria Math" panose="02040503050406030204" pitchFamily="18" charset="0"/>
                                    </a:rPr>
                                  </m:ctrlPr>
                                </m:eqArrPr>
                                <m:e>
                                  <m:r>
                                    <a:rPr lang="mr-IN" sz="2000" b="0" i="1" smtClean="0">
                                      <a:latin typeface="Cambria Math" charset="0"/>
                                    </a:rPr>
                                    <m:t>⋮</m:t>
                                  </m:r>
                                </m:e>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1</m:t>
                                          </m:r>
                                        </m:e>
                                      </m:d>
                                      <m:r>
                                        <a:rPr lang="en-US" sz="2000" i="1">
                                          <a:latin typeface="Cambria Math" charset="0"/>
                                        </a:rPr>
                                        <m:t>,</m:t>
                                      </m:r>
                                      <m:r>
                                        <a:rPr lang="en-US" sz="2000" b="0" i="1" smtClean="0">
                                          <a:latin typeface="Cambria Math" charset="0"/>
                                        </a:rPr>
                                        <m:t>𝑑</m:t>
                                      </m:r>
                                    </m:sub>
                                  </m:sSub>
                                </m:e>
                              </m:eqArr>
                            </m:e>
                          </m:mr>
                        </m:m>
                      </m:e>
                    </m:d>
                  </m:oMath>
                </a14:m>
                <a:r>
                  <a:rPr lang="en-IN"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d>
                      <m:dPr>
                        <m:begChr m:val="["/>
                        <m:endChr m:val="]"/>
                        <m:ctrlPr>
                          <a:rPr lang="mr-IN" sz="2000" i="1">
                            <a:latin typeface="Cambria Math" panose="02040503050406030204" pitchFamily="18" charset="0"/>
                          </a:rPr>
                        </m:ctrlPr>
                      </m:dPr>
                      <m:e>
                        <m:m>
                          <m:mPr>
                            <m:mcs>
                              <m:mc>
                                <m:mcPr>
                                  <m:count m:val="1"/>
                                  <m:mcJc m:val="center"/>
                                </m:mcPr>
                              </m:mc>
                            </m:mcs>
                            <m:ctrlPr>
                              <a:rPr lang="mr-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2</m:t>
                                      </m:r>
                                    </m:e>
                                  </m:d>
                                  <m:r>
                                    <a:rPr lang="en-US" sz="2000" i="1">
                                      <a:latin typeface="Cambria Math" charset="0"/>
                                    </a:rPr>
                                    <m:t>,1</m:t>
                                  </m:r>
                                </m:sub>
                              </m:sSub>
                            </m:e>
                          </m:mr>
                          <m:mr>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2</m:t>
                                      </m:r>
                                    </m:e>
                                  </m:d>
                                  <m:r>
                                    <a:rPr lang="en-US" sz="2000" i="1">
                                      <a:latin typeface="Cambria Math" charset="0"/>
                                    </a:rPr>
                                    <m:t>,2</m:t>
                                  </m:r>
                                </m:sub>
                              </m:sSub>
                            </m:e>
                          </m:mr>
                          <m:mr>
                            <m:e>
                              <m:eqArr>
                                <m:eqArrPr>
                                  <m:ctrlPr>
                                    <a:rPr lang="mr-IN" sz="2000" i="1">
                                      <a:latin typeface="Cambria Math" panose="02040503050406030204" pitchFamily="18" charset="0"/>
                                    </a:rPr>
                                  </m:ctrlPr>
                                </m:eqArrPr>
                                <m:e>
                                  <m:r>
                                    <a:rPr lang="mr-IN" sz="2000" i="1">
                                      <a:latin typeface="Cambria Math" charset="0"/>
                                    </a:rPr>
                                    <m:t>⋮</m:t>
                                  </m:r>
                                </m:e>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2</m:t>
                                          </m:r>
                                        </m:e>
                                      </m:d>
                                      <m:r>
                                        <a:rPr lang="en-US" sz="2000" i="1">
                                          <a:latin typeface="Cambria Math" charset="0"/>
                                        </a:rPr>
                                        <m:t>,</m:t>
                                      </m:r>
                                      <m:r>
                                        <a:rPr lang="en-US" sz="2000" i="1">
                                          <a:latin typeface="Cambria Math" charset="0"/>
                                        </a:rPr>
                                        <m:t>𝑑</m:t>
                                      </m:r>
                                    </m:sub>
                                  </m:sSub>
                                </m:e>
                              </m:eqArr>
                            </m:e>
                          </m:mr>
                        </m:m>
                      </m:e>
                    </m:d>
                  </m:oMath>
                </a14:m>
                <a:r>
                  <a:rPr lang="en-IN" sz="2000" dirty="0"/>
                  <a:t>, </a:t>
                </a:r>
                <a:r>
                  <a:rPr lang="mr-IN" sz="2000" dirty="0"/>
                  <a:t>…</a:t>
                </a:r>
                <a:r>
                  <a:rPr lang="en-US"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𝑡</m:t>
                        </m:r>
                        <m:r>
                          <a:rPr lang="en-US" sz="2000" i="1">
                            <a:latin typeface="Cambria Math" charset="0"/>
                          </a:rPr>
                          <m:t>)</m:t>
                        </m:r>
                      </m:sub>
                    </m:sSub>
                    <m:r>
                      <a:rPr lang="en-US" sz="2000" i="1">
                        <a:latin typeface="Cambria Math" charset="0"/>
                      </a:rPr>
                      <m:t>=</m:t>
                    </m:r>
                    <m:d>
                      <m:dPr>
                        <m:begChr m:val="["/>
                        <m:endChr m:val="]"/>
                        <m:ctrlPr>
                          <a:rPr lang="mr-IN" sz="2000" i="1">
                            <a:latin typeface="Cambria Math" panose="02040503050406030204" pitchFamily="18" charset="0"/>
                          </a:rPr>
                        </m:ctrlPr>
                      </m:dPr>
                      <m:e>
                        <m:m>
                          <m:mPr>
                            <m:mcs>
                              <m:mc>
                                <m:mcPr>
                                  <m:count m:val="1"/>
                                  <m:mcJc m:val="center"/>
                                </m:mcPr>
                              </m:mc>
                            </m:mcs>
                            <m:ctrlPr>
                              <a:rPr lang="mr-IN"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𝑡</m:t>
                                      </m:r>
                                    </m:e>
                                  </m:d>
                                  <m:r>
                                    <a:rPr lang="en-US" sz="2000" i="1">
                                      <a:latin typeface="Cambria Math" charset="0"/>
                                    </a:rPr>
                                    <m:t>,1</m:t>
                                  </m:r>
                                </m:sub>
                              </m:sSub>
                            </m:e>
                          </m:mr>
                          <m:mr>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𝑡</m:t>
                                      </m:r>
                                    </m:e>
                                  </m:d>
                                  <m:r>
                                    <a:rPr lang="en-US" sz="2000" i="1">
                                      <a:latin typeface="Cambria Math" charset="0"/>
                                    </a:rPr>
                                    <m:t>,2</m:t>
                                  </m:r>
                                </m:sub>
                              </m:sSub>
                            </m:e>
                          </m:mr>
                          <m:mr>
                            <m:e>
                              <m:eqArr>
                                <m:eqArrPr>
                                  <m:ctrlPr>
                                    <a:rPr lang="mr-IN" sz="2000" i="1">
                                      <a:latin typeface="Cambria Math" panose="02040503050406030204" pitchFamily="18" charset="0"/>
                                    </a:rPr>
                                  </m:ctrlPr>
                                </m:eqArrPr>
                                <m:e>
                                  <m:r>
                                    <a:rPr lang="mr-IN" sz="2000" i="1">
                                      <a:latin typeface="Cambria Math" charset="0"/>
                                    </a:rPr>
                                    <m:t>⋮</m:t>
                                  </m:r>
                                </m:e>
                                <m:e>
                                  <m:sSub>
                                    <m:sSubPr>
                                      <m:ctrlPr>
                                        <a:rPr lang="en-US" sz="2000" i="1">
                                          <a:latin typeface="Cambria Math" panose="02040503050406030204" pitchFamily="18" charset="0"/>
                                        </a:rPr>
                                      </m:ctrlPr>
                                    </m:sSub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𝑡</m:t>
                                          </m:r>
                                        </m:e>
                                      </m:d>
                                      <m:r>
                                        <a:rPr lang="en-US" sz="2000" i="1">
                                          <a:latin typeface="Cambria Math" charset="0"/>
                                        </a:rPr>
                                        <m:t>,</m:t>
                                      </m:r>
                                      <m:r>
                                        <a:rPr lang="en-US" sz="2000" i="1">
                                          <a:latin typeface="Cambria Math" charset="0"/>
                                        </a:rPr>
                                        <m:t>𝑑</m:t>
                                      </m:r>
                                    </m:sub>
                                  </m:sSub>
                                </m:e>
                              </m:eqArr>
                            </m:e>
                          </m:mr>
                        </m:m>
                      </m:e>
                    </m:d>
                  </m:oMath>
                </a14:m>
                <a:endParaRPr lang="en-IN" sz="2000" dirty="0"/>
              </a:p>
              <a:p>
                <a:pPr marL="285750" indent="-285750">
                  <a:buFont typeface="Arial" charset="0"/>
                  <a:buChar char="•"/>
                </a:pPr>
                <a:endParaRPr lang="en-IN" sz="2000" dirty="0"/>
              </a:p>
              <a:p>
                <a:pPr marL="285750" indent="-285750">
                  <a:buFont typeface="Arial" charset="0"/>
                  <a:buChar char="•"/>
                </a:pPr>
                <a14:m>
                  <m:oMath xmlns:m="http://schemas.openxmlformats.org/officeDocument/2006/math">
                    <m:sSub>
                      <m:sSubPr>
                        <m:ctrlPr>
                          <a:rPr lang="en-US" sz="2000" i="1">
                            <a:latin typeface="Cambria Math" panose="02040503050406030204" pitchFamily="18" charset="0"/>
                          </a:rPr>
                        </m:ctrlPr>
                      </m:sSubPr>
                      <m:e>
                        <m:r>
                          <a:rPr lang="en-US" sz="2000" b="1" i="1" smtClean="0">
                            <a:latin typeface="Cambria Math" charset="0"/>
                          </a:rPr>
                          <m:t>𝒓</m:t>
                        </m:r>
                      </m:e>
                      <m:sub>
                        <m:r>
                          <a:rPr lang="en-US" sz="2000" i="1">
                            <a:latin typeface="Cambria Math" charset="0"/>
                          </a:rPr>
                          <m:t>(1)</m:t>
                        </m:r>
                      </m:sub>
                    </m:sSub>
                    <m:r>
                      <a:rPr lang="en-US" sz="2000" i="1">
                        <a:latin typeface="Cambria Math" charset="0"/>
                      </a:rPr>
                      <m:t>=</m:t>
                    </m:r>
                    <m:d>
                      <m:dPr>
                        <m:begChr m:val="["/>
                        <m:endChr m:val="]"/>
                        <m:ctrlPr>
                          <a:rPr lang="mr-IN" sz="2000" i="1">
                            <a:latin typeface="Cambria Math" panose="02040503050406030204" pitchFamily="18" charset="0"/>
                          </a:rPr>
                        </m:ctrlPr>
                      </m:dPr>
                      <m:e>
                        <m:m>
                          <m:mPr>
                            <m:mcs>
                              <m:mc>
                                <m:mcPr>
                                  <m:count m:val="1"/>
                                  <m:mcJc m:val="center"/>
                                </m:mcPr>
                              </m:mc>
                            </m:mcs>
                            <m:ctrlPr>
                              <a:rPr lang="mr-IN" sz="2000" i="1">
                                <a:latin typeface="Cambria Math" panose="02040503050406030204" pitchFamily="18" charset="0"/>
                              </a:rPr>
                            </m:ctrlPr>
                          </m:mPr>
                          <m:mr>
                            <m:e>
                              <m:sSubSup>
                                <m:sSubSupPr>
                                  <m:ctrlPr>
                                    <a:rPr lang="en-US" sz="2000" i="1" smtClean="0">
                                      <a:latin typeface="Cambria Math" panose="02040503050406030204" pitchFamily="18" charset="0"/>
                                    </a:rPr>
                                  </m:ctrlPr>
                                </m:sSubSupPr>
                                <m:e>
                                  <m:r>
                                    <a:rPr lang="en-US" sz="2000" b="0" i="1" smtClean="0">
                                      <a:latin typeface="Cambria Math" charset="0"/>
                                    </a:rPr>
                                    <m:t>𝑔</m:t>
                                  </m:r>
                                </m:e>
                                <m:sub>
                                  <m:d>
                                    <m:dPr>
                                      <m:ctrlPr>
                                        <a:rPr lang="en-US" sz="2000" b="0" i="1" smtClean="0">
                                          <a:latin typeface="Cambria Math" panose="02040503050406030204" pitchFamily="18" charset="0"/>
                                        </a:rPr>
                                      </m:ctrlPr>
                                    </m:dPr>
                                    <m:e>
                                      <m:r>
                                        <a:rPr lang="en-US" sz="2000" b="0" i="1" smtClean="0">
                                          <a:latin typeface="Cambria Math" charset="0"/>
                                        </a:rPr>
                                        <m:t>1</m:t>
                                      </m:r>
                                    </m:e>
                                  </m:d>
                                  <m:r>
                                    <a:rPr lang="en-US" sz="2000" b="0" i="1" smtClean="0">
                                      <a:latin typeface="Cambria Math" charset="0"/>
                                    </a:rPr>
                                    <m:t>,1</m:t>
                                  </m:r>
                                </m:sub>
                                <m:sup>
                                  <m:r>
                                    <a:rPr lang="en-US" sz="2000" b="0" i="1" smtClean="0">
                                      <a:latin typeface="Cambria Math" charset="0"/>
                                    </a:rPr>
                                    <m:t>2</m:t>
                                  </m:r>
                                </m:sup>
                              </m:sSubSup>
                            </m:e>
                          </m:mr>
                          <m:mr>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e>
                          </m:mr>
                          <m:mr>
                            <m:e>
                              <m:eqArr>
                                <m:eqArrPr>
                                  <m:ctrlPr>
                                    <a:rPr lang="mr-IN" sz="2000" i="1">
                                      <a:latin typeface="Cambria Math" panose="02040503050406030204" pitchFamily="18" charset="0"/>
                                    </a:rPr>
                                  </m:ctrlPr>
                                </m:eqArrPr>
                                <m:e>
                                  <m:r>
                                    <a:rPr lang="mr-IN" sz="2000" i="1">
                                      <a:latin typeface="Cambria Math" charset="0"/>
                                    </a:rPr>
                                    <m:t>⋮</m:t>
                                  </m:r>
                                </m:e>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e>
                              </m:eqArr>
                            </m:e>
                          </m:mr>
                        </m:m>
                      </m:e>
                    </m:d>
                  </m:oMath>
                </a14:m>
                <a:r>
                  <a:rPr lang="en-IN" sz="2000" dirty="0"/>
                  <a:t>,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d>
                      <m:dPr>
                        <m:begChr m:val="["/>
                        <m:endChr m:val="]"/>
                        <m:ctrlPr>
                          <a:rPr lang="mr-IN" sz="2000" i="1">
                            <a:latin typeface="Cambria Math" panose="02040503050406030204" pitchFamily="18" charset="0"/>
                          </a:rPr>
                        </m:ctrlPr>
                      </m:dPr>
                      <m:e>
                        <m:m>
                          <m:mPr>
                            <m:mcs>
                              <m:mc>
                                <m:mcPr>
                                  <m:count m:val="1"/>
                                  <m:mcJc m:val="center"/>
                                </m:mcPr>
                              </m:mc>
                            </m:mcs>
                            <m:ctrlPr>
                              <a:rPr lang="mr-IN" sz="2000" i="1">
                                <a:latin typeface="Cambria Math" panose="02040503050406030204" pitchFamily="18" charset="0"/>
                              </a:rPr>
                            </m:ctrlPr>
                          </m:mPr>
                          <m:mr>
                            <m:e>
                              <m:sSubSup>
                                <m:sSubSupPr>
                                  <m:ctrlPr>
                                    <a:rPr lang="en-US" sz="2000" i="1" smtClean="0">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,1</m:t>
                                  </m:r>
                                </m:sub>
                                <m:sup>
                                  <m:r>
                                    <a:rPr lang="en-US" sz="2000" i="1">
                                      <a:latin typeface="Cambria Math" charset="0"/>
                                    </a:rPr>
                                    <m:t>2</m:t>
                                  </m:r>
                                </m:sup>
                              </m:sSubSup>
                              <m:r>
                                <a:rPr lang="en-US" sz="2000" b="0" i="1" smtClean="0">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2</m:t>
                                      </m:r>
                                    </m:e>
                                  </m:d>
                                  <m:r>
                                    <a:rPr lang="en-US" sz="2000" i="1">
                                      <a:latin typeface="Cambria Math" charset="0"/>
                                    </a:rPr>
                                    <m:t>,1</m:t>
                                  </m:r>
                                </m:sub>
                                <m:sup>
                                  <m:r>
                                    <a:rPr lang="en-US" sz="2000" i="1">
                                      <a:latin typeface="Cambria Math" charset="0"/>
                                    </a:rPr>
                                    <m:t>2</m:t>
                                  </m:r>
                                </m:sup>
                              </m:sSubSup>
                            </m:e>
                          </m:mr>
                          <m:mr>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,2</m:t>
                                  </m:r>
                                </m:sub>
                                <m:sup>
                                  <m:r>
                                    <a:rPr lang="en-US" sz="2000" i="1">
                                      <a:latin typeface="Cambria Math" charset="0"/>
                                    </a:rPr>
                                    <m:t>2</m:t>
                                  </m:r>
                                </m:sup>
                              </m:sSubSup>
                              <m:r>
                                <a:rPr lang="en-US" sz="2000" b="0" i="1" smtClean="0">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2</m:t>
                                      </m:r>
                                    </m:e>
                                  </m:d>
                                  <m:r>
                                    <a:rPr lang="en-US" sz="2000" i="1">
                                      <a:latin typeface="Cambria Math" charset="0"/>
                                    </a:rPr>
                                    <m:t>,2</m:t>
                                  </m:r>
                                </m:sub>
                                <m:sup>
                                  <m:r>
                                    <a:rPr lang="en-US" sz="2000" i="1">
                                      <a:latin typeface="Cambria Math" charset="0"/>
                                    </a:rPr>
                                    <m:t>2</m:t>
                                  </m:r>
                                </m:sup>
                              </m:sSubSup>
                            </m:e>
                          </m:mr>
                          <m:mr>
                            <m:e>
                              <m:eqArr>
                                <m:eqArrPr>
                                  <m:ctrlPr>
                                    <a:rPr lang="mr-IN" sz="2000" i="1">
                                      <a:latin typeface="Cambria Math" panose="02040503050406030204" pitchFamily="18" charset="0"/>
                                    </a:rPr>
                                  </m:ctrlPr>
                                </m:eqArrPr>
                                <m:e>
                                  <m:r>
                                    <a:rPr lang="mr-IN" sz="2000" i="1">
                                      <a:latin typeface="Cambria Math" charset="0"/>
                                    </a:rPr>
                                    <m:t>⋮</m:t>
                                  </m:r>
                                </m:e>
                                <m:e>
                                  <m:sSubSup>
                                    <m:sSubSupPr>
                                      <m:ctrlPr>
                                        <a:rPr lang="en-US" sz="2000" i="1" smtClean="0">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m:t>
                                      </m:r>
                                      <m:r>
                                        <a:rPr lang="en-US" sz="2000" i="1">
                                          <a:latin typeface="Cambria Math" charset="0"/>
                                        </a:rPr>
                                        <m:t>𝑑</m:t>
                                      </m:r>
                                    </m:sub>
                                    <m:sup>
                                      <m:r>
                                        <a:rPr lang="en-US" sz="2000" i="1">
                                          <a:latin typeface="Cambria Math" charset="0"/>
                                        </a:rPr>
                                        <m:t>2</m:t>
                                      </m:r>
                                    </m:sup>
                                  </m:sSubSup>
                                  <m:r>
                                    <a:rPr lang="en-US" sz="2000" b="0" i="1" smtClean="0">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2</m:t>
                                          </m:r>
                                        </m:e>
                                      </m:d>
                                      <m:r>
                                        <a:rPr lang="en-US" sz="2000" i="1">
                                          <a:latin typeface="Cambria Math" charset="0"/>
                                        </a:rPr>
                                        <m:t>,</m:t>
                                      </m:r>
                                      <m:r>
                                        <a:rPr lang="en-US" sz="2000" i="1">
                                          <a:latin typeface="Cambria Math" charset="0"/>
                                        </a:rPr>
                                        <m:t>𝑑</m:t>
                                      </m:r>
                                    </m:sub>
                                    <m:sup>
                                      <m:r>
                                        <a:rPr lang="en-US" sz="2000" i="1">
                                          <a:latin typeface="Cambria Math" charset="0"/>
                                        </a:rPr>
                                        <m:t>2</m:t>
                                      </m:r>
                                    </m:sup>
                                  </m:sSubSup>
                                </m:e>
                              </m:eqArr>
                            </m:e>
                          </m:mr>
                        </m:m>
                      </m:e>
                    </m:d>
                  </m:oMath>
                </a14:m>
                <a:r>
                  <a:rPr lang="en-IN" sz="2000" dirty="0"/>
                  <a:t>, </a:t>
                </a:r>
                <a:r>
                  <a:rPr lang="mr-IN" sz="2000" dirty="0"/>
                  <a:t>…</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𝑡</m:t>
                        </m:r>
                        <m:r>
                          <a:rPr lang="en-US" sz="2000" i="1">
                            <a:latin typeface="Cambria Math" charset="0"/>
                          </a:rPr>
                          <m:t>)</m:t>
                        </m:r>
                      </m:sub>
                    </m:sSub>
                    <m:r>
                      <a:rPr lang="en-US" sz="2000" i="1">
                        <a:latin typeface="Cambria Math" charset="0"/>
                      </a:rPr>
                      <m:t>=</m:t>
                    </m:r>
                    <m:d>
                      <m:dPr>
                        <m:begChr m:val="["/>
                        <m:endChr m:val="]"/>
                        <m:ctrlPr>
                          <a:rPr lang="mr-IN" sz="2000" i="1">
                            <a:latin typeface="Cambria Math" panose="02040503050406030204" pitchFamily="18" charset="0"/>
                          </a:rPr>
                        </m:ctrlPr>
                      </m:dPr>
                      <m:e>
                        <m:m>
                          <m:mPr>
                            <m:mcs>
                              <m:mc>
                                <m:mcPr>
                                  <m:count m:val="1"/>
                                  <m:mcJc m:val="center"/>
                                </m:mcPr>
                              </m:mc>
                            </m:mcs>
                            <m:ctrlPr>
                              <a:rPr lang="mr-IN" sz="2000" i="1">
                                <a:latin typeface="Cambria Math" panose="02040503050406030204" pitchFamily="18" charset="0"/>
                              </a:rPr>
                            </m:ctrlPr>
                          </m:mPr>
                          <m:mr>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,1</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2</m:t>
                                      </m:r>
                                    </m:e>
                                  </m:d>
                                  <m:r>
                                    <a:rPr lang="en-US" sz="2000" i="1">
                                      <a:latin typeface="Cambria Math" charset="0"/>
                                    </a:rPr>
                                    <m:t>,1</m:t>
                                  </m:r>
                                </m:sub>
                                <m:sup>
                                  <m:r>
                                    <a:rPr lang="en-US" sz="2000" i="1">
                                      <a:latin typeface="Cambria Math" charset="0"/>
                                    </a:rPr>
                                    <m:t>2</m:t>
                                  </m:r>
                                </m:sup>
                              </m:sSubSup>
                              <m:r>
                                <a:rPr lang="en-US" sz="2000" b="0" i="1" smtClean="0">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𝑡</m:t>
                                      </m:r>
                                    </m:e>
                                  </m:d>
                                  <m:r>
                                    <a:rPr lang="en-US" sz="2000" i="1">
                                      <a:latin typeface="Cambria Math" charset="0"/>
                                    </a:rPr>
                                    <m:t>,1</m:t>
                                  </m:r>
                                </m:sub>
                                <m:sup>
                                  <m:r>
                                    <a:rPr lang="en-US" sz="2000" i="1">
                                      <a:latin typeface="Cambria Math" charset="0"/>
                                    </a:rPr>
                                    <m:t>2</m:t>
                                  </m:r>
                                </m:sup>
                              </m:sSubSup>
                            </m:e>
                          </m:mr>
                          <m:mr>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,2</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2</m:t>
                                      </m:r>
                                    </m:e>
                                  </m:d>
                                  <m:r>
                                    <a:rPr lang="en-US" sz="2000" i="1">
                                      <a:latin typeface="Cambria Math" charset="0"/>
                                    </a:rPr>
                                    <m:t>,2</m:t>
                                  </m:r>
                                </m:sub>
                                <m:sup>
                                  <m:r>
                                    <a:rPr lang="en-US" sz="2000" i="1">
                                      <a:latin typeface="Cambria Math" charset="0"/>
                                    </a:rPr>
                                    <m:t>2</m:t>
                                  </m:r>
                                </m:sup>
                              </m:sSubSup>
                              <m:r>
                                <a:rPr lang="en-US" sz="2000" b="0" i="1" smtClean="0">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𝑡</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e>
                          </m:mr>
                          <m:mr>
                            <m:e>
                              <m:eqArr>
                                <m:eqArrPr>
                                  <m:ctrlPr>
                                    <a:rPr lang="mr-IN" sz="2000" i="1">
                                      <a:latin typeface="Cambria Math" panose="02040503050406030204" pitchFamily="18" charset="0"/>
                                    </a:rPr>
                                  </m:ctrlPr>
                                </m:eqArrPr>
                                <m:e>
                                  <m:r>
                                    <a:rPr lang="mr-IN" sz="2000" i="1">
                                      <a:latin typeface="Cambria Math" charset="0"/>
                                    </a:rPr>
                                    <m:t>⋮</m:t>
                                  </m:r>
                                </m:e>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m:t>
                                      </m:r>
                                      <m:r>
                                        <a:rPr lang="en-US" sz="2000" i="1">
                                          <a:latin typeface="Cambria Math" charset="0"/>
                                        </a:rPr>
                                        <m:t>𝑑</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2</m:t>
                                          </m:r>
                                        </m:e>
                                      </m:d>
                                      <m:r>
                                        <a:rPr lang="en-US" sz="2000" i="1">
                                          <a:latin typeface="Cambria Math" charset="0"/>
                                        </a:rPr>
                                        <m:t>,</m:t>
                                      </m:r>
                                      <m:r>
                                        <a:rPr lang="en-US" sz="2000" i="1">
                                          <a:latin typeface="Cambria Math" charset="0"/>
                                        </a:rPr>
                                        <m:t>𝑑</m:t>
                                      </m:r>
                                    </m:sub>
                                    <m:sup>
                                      <m:r>
                                        <a:rPr lang="en-US" sz="2000" i="1">
                                          <a:latin typeface="Cambria Math" charset="0"/>
                                        </a:rPr>
                                        <m:t>2</m:t>
                                      </m:r>
                                    </m:sup>
                                  </m:sSubSup>
                                  <m:r>
                                    <a:rPr lang="en-US" sz="2000" b="0" i="1" smtClean="0">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b="0" i="1" smtClean="0">
                                              <a:latin typeface="Cambria Math" charset="0"/>
                                            </a:rPr>
                                            <m:t>𝑡</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e>
                              </m:eqArr>
                            </m:e>
                          </m:mr>
                        </m:m>
                      </m:e>
                    </m:d>
                  </m:oMath>
                </a14:m>
                <a:endParaRPr lang="en-IN" sz="2000" dirty="0"/>
              </a:p>
              <a:p>
                <a:pPr marL="285750" indent="-285750">
                  <a:buFont typeface="Arial" charset="0"/>
                  <a:buChar char="•"/>
                </a:pPr>
                <a14:m>
                  <m:oMath xmlns:m="http://schemas.openxmlformats.org/officeDocument/2006/math">
                    <m:r>
                      <a:rPr lang="en-IN" sz="2000" i="1" smtClean="0">
                        <a:latin typeface="Cambria Math" charset="0"/>
                        <a:ea typeface="Cambria Math" charset="0"/>
                        <a:cs typeface="Cambria Math" charset="0"/>
                      </a:rPr>
                      <m:t>∆</m:t>
                    </m:r>
                    <m:sSub>
                      <m:sSubPr>
                        <m:ctrlPr>
                          <a:rPr lang="en-US" sz="2000" i="1" smtClean="0">
                            <a:latin typeface="Cambria Math" panose="02040503050406030204" pitchFamily="18" charset="0"/>
                            <a:ea typeface="Cambria Math" charset="0"/>
                            <a:cs typeface="Cambria Math" charset="0"/>
                          </a:rPr>
                        </m:ctrlPr>
                      </m:sSubPr>
                      <m:e>
                        <m:r>
                          <a:rPr lang="en-US" sz="2000" b="1" i="1" smtClean="0">
                            <a:latin typeface="Cambria Math" charset="0"/>
                            <a:ea typeface="Cambria Math" charset="0"/>
                            <a:cs typeface="Cambria Math" charset="0"/>
                          </a:rPr>
                          <m:t>𝜽</m:t>
                        </m:r>
                      </m:e>
                      <m:sub>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𝑡</m:t>
                        </m:r>
                        <m:r>
                          <a:rPr lang="en-US" sz="2000" b="0" i="1" smtClean="0">
                            <a:latin typeface="Cambria Math" charset="0"/>
                            <a:ea typeface="Cambria Math" charset="0"/>
                            <a:cs typeface="Cambria Math" charset="0"/>
                          </a:rPr>
                          <m:t>)</m:t>
                        </m:r>
                      </m:sub>
                    </m:sSub>
                    <m:r>
                      <a:rPr lang="en-US" sz="2000" b="0" i="1" smtClean="0">
                        <a:latin typeface="Cambria Math" charset="0"/>
                        <a:ea typeface="Cambria Math" charset="0"/>
                        <a:cs typeface="Cambria Math" charset="0"/>
                      </a:rPr>
                      <m:t>=−</m:t>
                    </m:r>
                    <m:d>
                      <m:dPr>
                        <m:begChr m:val="["/>
                        <m:endChr m:val="]"/>
                        <m:ctrlPr>
                          <a:rPr lang="mr-IN" sz="2000" b="0" i="1" smtClean="0">
                            <a:latin typeface="Cambria Math" panose="02040503050406030204" pitchFamily="18" charset="0"/>
                            <a:ea typeface="Cambria Math" charset="0"/>
                            <a:cs typeface="Cambria Math" charset="0"/>
                          </a:rPr>
                        </m:ctrlPr>
                      </m:dPr>
                      <m:e>
                        <m:m>
                          <m:mPr>
                            <m:mcs>
                              <m:mc>
                                <m:mcPr>
                                  <m:count m:val="1"/>
                                  <m:mcJc m:val="center"/>
                                </m:mcPr>
                              </m:mc>
                            </m:mcs>
                            <m:ctrlPr>
                              <a:rPr lang="mr-IN" sz="2000" b="0" i="1" smtClean="0">
                                <a:latin typeface="Cambria Math" panose="02040503050406030204" pitchFamily="18" charset="0"/>
                                <a:ea typeface="Cambria Math" charset="0"/>
                                <a:cs typeface="Cambria Math" charset="0"/>
                              </a:rPr>
                            </m:ctrlPr>
                          </m:mPr>
                          <m:mr>
                            <m:e>
                              <m:f>
                                <m:fPr>
                                  <m:ctrlPr>
                                    <a:rPr lang="mr-IN" sz="2000" b="0" i="1" smtClean="0">
                                      <a:latin typeface="Cambria Math" panose="02040503050406030204" pitchFamily="18" charset="0"/>
                                      <a:ea typeface="Cambria Math" charset="0"/>
                                      <a:cs typeface="Cambria Math" charset="0"/>
                                    </a:rPr>
                                  </m:ctrlPr>
                                </m:fPr>
                                <m:num>
                                  <m:r>
                                    <a:rPr lang="en-US" sz="2000" b="0" i="1" smtClean="0">
                                      <a:latin typeface="Cambria Math" charset="0"/>
                                      <a:ea typeface="Cambria Math" charset="0"/>
                                      <a:cs typeface="Cambria Math" charset="0"/>
                                    </a:rPr>
                                    <m:t>𝜖</m:t>
                                  </m:r>
                                  <m:sSub>
                                    <m:sSubPr>
                                      <m:ctrlPr>
                                        <a:rPr lang="en-US" sz="2000" i="1">
                                          <a:latin typeface="Cambria Math" panose="02040503050406030204" pitchFamily="18" charset="0"/>
                                        </a:rPr>
                                      </m:ctrlPr>
                                    </m:sSubPr>
                                    <m:e>
                                      <m:r>
                                        <a:rPr lang="en-US" sz="2000" b="0" i="1" smtClean="0">
                                          <a:latin typeface="Cambria Math" charset="0"/>
                                        </a:rPr>
                                        <m:t>.</m:t>
                                      </m:r>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𝑡</m:t>
                                          </m:r>
                                        </m:e>
                                      </m:d>
                                      <m:r>
                                        <a:rPr lang="en-US" sz="2000" i="1">
                                          <a:latin typeface="Cambria Math" charset="0"/>
                                        </a:rPr>
                                        <m:t>,1</m:t>
                                      </m:r>
                                    </m:sub>
                                  </m:sSub>
                                </m:num>
                                <m:den>
                                  <m:r>
                                    <m:rPr>
                                      <m:brk m:alnAt="7"/>
                                    </m:rPr>
                                    <a:rPr lang="en-US" sz="2000" b="0" i="1" smtClean="0">
                                      <a:latin typeface="Cambria Math" charset="0"/>
                                      <a:ea typeface="Cambria Math" charset="0"/>
                                      <a:cs typeface="Cambria Math" charset="0"/>
                                    </a:rPr>
                                    <m:t>𝛿</m:t>
                                  </m:r>
                                  <m:r>
                                    <a:rPr lang="en-US" sz="2000" b="0" i="1" smtClean="0">
                                      <a:latin typeface="Cambria Math" charset="0"/>
                                      <a:ea typeface="Cambria Math" charset="0"/>
                                      <a:cs typeface="Cambria Math" charset="0"/>
                                    </a:rPr>
                                    <m:t>+ </m:t>
                                  </m:r>
                                  <m:rad>
                                    <m:radPr>
                                      <m:degHide m:val="on"/>
                                      <m:ctrlPr>
                                        <a:rPr lang="en-US" sz="2000" b="0" i="1" smtClean="0">
                                          <a:latin typeface="Cambria Math" panose="02040503050406030204" pitchFamily="18" charset="0"/>
                                          <a:ea typeface="Cambria Math" charset="0"/>
                                          <a:cs typeface="Cambria Math" charset="0"/>
                                        </a:rPr>
                                      </m:ctrlPr>
                                    </m:radPr>
                                    <m:deg/>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,1</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2</m:t>
                                              </m:r>
                                            </m:e>
                                          </m:d>
                                          <m:r>
                                            <a:rPr lang="en-US" sz="2000" i="1">
                                              <a:latin typeface="Cambria Math" charset="0"/>
                                            </a:rPr>
                                            <m:t>,1</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𝑡</m:t>
                                              </m:r>
                                            </m:e>
                                          </m:d>
                                          <m:r>
                                            <a:rPr lang="en-US" sz="2000" i="1">
                                              <a:latin typeface="Cambria Math" charset="0"/>
                                            </a:rPr>
                                            <m:t>,1</m:t>
                                          </m:r>
                                        </m:sub>
                                        <m:sup>
                                          <m:r>
                                            <a:rPr lang="en-US" sz="2000" i="1">
                                              <a:latin typeface="Cambria Math" charset="0"/>
                                            </a:rPr>
                                            <m:t>2</m:t>
                                          </m:r>
                                        </m:sup>
                                      </m:sSubSup>
                                    </m:e>
                                  </m:rad>
                                </m:den>
                              </m:f>
                            </m:e>
                          </m:mr>
                          <m:mr>
                            <m:e>
                              <m:f>
                                <m:fPr>
                                  <m:ctrlPr>
                                    <a:rPr lang="mr-IN" sz="2000" i="1">
                                      <a:latin typeface="Cambria Math" panose="02040503050406030204" pitchFamily="18" charset="0"/>
                                      <a:ea typeface="Cambria Math" charset="0"/>
                                      <a:cs typeface="Cambria Math" charset="0"/>
                                    </a:rPr>
                                  </m:ctrlPr>
                                </m:fPr>
                                <m:num>
                                  <m:r>
                                    <a:rPr lang="en-US" sz="2000" i="1">
                                      <a:latin typeface="Cambria Math" charset="0"/>
                                      <a:ea typeface="Cambria Math" charset="0"/>
                                      <a:cs typeface="Cambria Math" charset="0"/>
                                    </a:rPr>
                                    <m:t>𝜖</m:t>
                                  </m:r>
                                  <m:sSub>
                                    <m:sSubPr>
                                      <m:ctrlPr>
                                        <a:rPr lang="en-US" sz="2000" i="1">
                                          <a:latin typeface="Cambria Math" panose="02040503050406030204" pitchFamily="18" charset="0"/>
                                        </a:rPr>
                                      </m:ctrlPr>
                                    </m:sSubPr>
                                    <m:e>
                                      <m:r>
                                        <a:rPr lang="en-US" sz="2000" i="1">
                                          <a:latin typeface="Cambria Math" charset="0"/>
                                        </a:rPr>
                                        <m:t>.</m:t>
                                      </m:r>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𝑡</m:t>
                                          </m:r>
                                        </m:e>
                                      </m:d>
                                      <m:r>
                                        <a:rPr lang="en-US" sz="2000" i="1">
                                          <a:latin typeface="Cambria Math" charset="0"/>
                                        </a:rPr>
                                        <m:t>,</m:t>
                                      </m:r>
                                      <m:r>
                                        <a:rPr lang="en-US" sz="2000" b="0" i="1" smtClean="0">
                                          <a:latin typeface="Cambria Math" charset="0"/>
                                        </a:rPr>
                                        <m:t>2</m:t>
                                      </m:r>
                                    </m:sub>
                                  </m:sSub>
                                </m:num>
                                <m:den>
                                  <m:r>
                                    <m:rPr>
                                      <m:brk m:alnAt="7"/>
                                    </m:rPr>
                                    <a:rPr lang="en-US" sz="2000" i="1">
                                      <a:latin typeface="Cambria Math" charset="0"/>
                                      <a:ea typeface="Cambria Math" charset="0"/>
                                      <a:cs typeface="Cambria Math" charset="0"/>
                                    </a:rPr>
                                    <m:t>𝛿</m:t>
                                  </m:r>
                                  <m:r>
                                    <a:rPr lang="en-US" sz="2000" i="1">
                                      <a:latin typeface="Cambria Math" charset="0"/>
                                      <a:ea typeface="Cambria Math" charset="0"/>
                                      <a:cs typeface="Cambria Math" charset="0"/>
                                    </a:rPr>
                                    <m:t>+ </m:t>
                                  </m:r>
                                  <m:rad>
                                    <m:radPr>
                                      <m:degHide m:val="on"/>
                                      <m:ctrlPr>
                                        <a:rPr lang="en-US" sz="2000" i="1">
                                          <a:latin typeface="Cambria Math" panose="02040503050406030204" pitchFamily="18" charset="0"/>
                                          <a:ea typeface="Cambria Math" charset="0"/>
                                          <a:cs typeface="Cambria Math" charset="0"/>
                                        </a:rPr>
                                      </m:ctrlPr>
                                    </m:radPr>
                                    <m:deg/>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2</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𝑡</m:t>
                                              </m:r>
                                            </m:e>
                                          </m:d>
                                          <m:r>
                                            <a:rPr lang="en-US" sz="2000" i="1">
                                              <a:latin typeface="Cambria Math" charset="0"/>
                                            </a:rPr>
                                            <m:t>,</m:t>
                                          </m:r>
                                          <m:r>
                                            <a:rPr lang="en-US" sz="2000" b="0" i="1" smtClean="0">
                                              <a:latin typeface="Cambria Math" charset="0"/>
                                            </a:rPr>
                                            <m:t>2</m:t>
                                          </m:r>
                                        </m:sub>
                                        <m:sup>
                                          <m:r>
                                            <a:rPr lang="en-US" sz="2000" i="1">
                                              <a:latin typeface="Cambria Math" charset="0"/>
                                            </a:rPr>
                                            <m:t>2</m:t>
                                          </m:r>
                                        </m:sup>
                                      </m:sSubSup>
                                    </m:e>
                                  </m:rad>
                                </m:den>
                              </m:f>
                            </m:e>
                          </m:mr>
                          <m:mr>
                            <m:e>
                              <m:eqArr>
                                <m:eqArrPr>
                                  <m:ctrlPr>
                                    <a:rPr lang="mr-IN" sz="2000" b="0" i="1" smtClean="0">
                                      <a:latin typeface="Cambria Math" panose="02040503050406030204" pitchFamily="18" charset="0"/>
                                      <a:ea typeface="Cambria Math" charset="0"/>
                                      <a:cs typeface="Cambria Math" charset="0"/>
                                    </a:rPr>
                                  </m:ctrlPr>
                                </m:eqArrPr>
                                <m:e>
                                  <m:r>
                                    <a:rPr lang="mr-IN" sz="2000" b="0" i="1" smtClean="0">
                                      <a:latin typeface="Cambria Math" charset="0"/>
                                      <a:ea typeface="Cambria Math" charset="0"/>
                                      <a:cs typeface="Cambria Math" charset="0"/>
                                    </a:rPr>
                                    <m:t>⋮</m:t>
                                  </m:r>
                                </m:e>
                                <m:e>
                                  <m:f>
                                    <m:fPr>
                                      <m:ctrlPr>
                                        <a:rPr lang="mr-IN" sz="2000" i="1">
                                          <a:latin typeface="Cambria Math" panose="02040503050406030204" pitchFamily="18" charset="0"/>
                                          <a:ea typeface="Cambria Math" charset="0"/>
                                          <a:cs typeface="Cambria Math" charset="0"/>
                                        </a:rPr>
                                      </m:ctrlPr>
                                    </m:fPr>
                                    <m:num>
                                      <m:r>
                                        <a:rPr lang="en-US" sz="2000" i="1">
                                          <a:latin typeface="Cambria Math" charset="0"/>
                                          <a:ea typeface="Cambria Math" charset="0"/>
                                          <a:cs typeface="Cambria Math" charset="0"/>
                                        </a:rPr>
                                        <m:t>𝜖</m:t>
                                      </m:r>
                                      <m:sSub>
                                        <m:sSubPr>
                                          <m:ctrlPr>
                                            <a:rPr lang="en-US" sz="2000" i="1">
                                              <a:latin typeface="Cambria Math" panose="02040503050406030204" pitchFamily="18" charset="0"/>
                                            </a:rPr>
                                          </m:ctrlPr>
                                        </m:sSubPr>
                                        <m:e>
                                          <m:r>
                                            <a:rPr lang="en-US" sz="2000" i="1">
                                              <a:latin typeface="Cambria Math" charset="0"/>
                                            </a:rPr>
                                            <m:t>.</m:t>
                                          </m:r>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𝑡</m:t>
                                              </m:r>
                                            </m:e>
                                          </m:d>
                                          <m:r>
                                            <a:rPr lang="en-US" sz="2000" i="1">
                                              <a:latin typeface="Cambria Math" charset="0"/>
                                            </a:rPr>
                                            <m:t>,</m:t>
                                          </m:r>
                                          <m:r>
                                            <a:rPr lang="en-US" sz="2000" b="0" i="1" smtClean="0">
                                              <a:latin typeface="Cambria Math" charset="0"/>
                                            </a:rPr>
                                            <m:t>𝑑</m:t>
                                          </m:r>
                                        </m:sub>
                                      </m:sSub>
                                    </m:num>
                                    <m:den>
                                      <m:r>
                                        <m:rPr>
                                          <m:brk m:alnAt="7"/>
                                        </m:rPr>
                                        <a:rPr lang="en-US" sz="2000" i="1">
                                          <a:latin typeface="Cambria Math" charset="0"/>
                                          <a:ea typeface="Cambria Math" charset="0"/>
                                          <a:cs typeface="Cambria Math" charset="0"/>
                                        </a:rPr>
                                        <m:t>𝛿</m:t>
                                      </m:r>
                                      <m:r>
                                        <a:rPr lang="en-US" sz="2000" i="1">
                                          <a:latin typeface="Cambria Math" charset="0"/>
                                          <a:ea typeface="Cambria Math" charset="0"/>
                                          <a:cs typeface="Cambria Math" charset="0"/>
                                        </a:rPr>
                                        <m:t>+ </m:t>
                                      </m:r>
                                      <m:rad>
                                        <m:radPr>
                                          <m:degHide m:val="on"/>
                                          <m:ctrlPr>
                                            <a:rPr lang="en-US" sz="2000" i="1">
                                              <a:latin typeface="Cambria Math" panose="02040503050406030204" pitchFamily="18" charset="0"/>
                                              <a:ea typeface="Cambria Math" charset="0"/>
                                              <a:cs typeface="Cambria Math" charset="0"/>
                                            </a:rPr>
                                          </m:ctrlPr>
                                        </m:radPr>
                                        <m:deg/>
                                        <m:e>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1</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2</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r>
                                            <a:rPr lang="en-US" sz="2000" i="1">
                                              <a:latin typeface="Cambria Math" charset="0"/>
                                            </a:rPr>
                                            <m:t>+…+</m:t>
                                          </m:r>
                                          <m:sSubSup>
                                            <m:sSubSupPr>
                                              <m:ctrlPr>
                                                <a:rPr lang="en-US" sz="2000" i="1">
                                                  <a:latin typeface="Cambria Math" panose="02040503050406030204" pitchFamily="18" charset="0"/>
                                                </a:rPr>
                                              </m:ctrlPr>
                                            </m:sSubSupPr>
                                            <m:e>
                                              <m:r>
                                                <a:rPr lang="en-US" sz="2000" i="1">
                                                  <a:latin typeface="Cambria Math" charset="0"/>
                                                </a:rPr>
                                                <m:t>𝑔</m:t>
                                              </m:r>
                                            </m:e>
                                            <m:sub>
                                              <m:d>
                                                <m:dPr>
                                                  <m:ctrlPr>
                                                    <a:rPr lang="en-US" sz="2000" i="1">
                                                      <a:latin typeface="Cambria Math" panose="02040503050406030204" pitchFamily="18" charset="0"/>
                                                    </a:rPr>
                                                  </m:ctrlPr>
                                                </m:dPr>
                                                <m:e>
                                                  <m:r>
                                                    <a:rPr lang="en-US" sz="2000" i="1">
                                                      <a:latin typeface="Cambria Math" charset="0"/>
                                                    </a:rPr>
                                                    <m:t>𝑡</m:t>
                                                  </m:r>
                                                </m:e>
                                              </m:d>
                                              <m:r>
                                                <a:rPr lang="en-US" sz="2000" i="1">
                                                  <a:latin typeface="Cambria Math" charset="0"/>
                                                </a:rPr>
                                                <m:t>,</m:t>
                                              </m:r>
                                              <m:r>
                                                <a:rPr lang="en-US" sz="2000" b="0" i="1" smtClean="0">
                                                  <a:latin typeface="Cambria Math" charset="0"/>
                                                </a:rPr>
                                                <m:t>𝑑</m:t>
                                              </m:r>
                                            </m:sub>
                                            <m:sup>
                                              <m:r>
                                                <a:rPr lang="en-US" sz="2000" i="1">
                                                  <a:latin typeface="Cambria Math" charset="0"/>
                                                </a:rPr>
                                                <m:t>2</m:t>
                                              </m:r>
                                            </m:sup>
                                          </m:sSubSup>
                                        </m:e>
                                      </m:rad>
                                    </m:den>
                                  </m:f>
                                </m:e>
                              </m:eqArr>
                            </m:e>
                          </m:mr>
                        </m:m>
                      </m:e>
                    </m:d>
                  </m:oMath>
                </a14:m>
                <a:endParaRPr lang="en-IN" sz="2000" dirty="0"/>
              </a:p>
              <a:p>
                <a:pPr marL="285750" indent="-285750">
                  <a:buFont typeface="Arial" charset="0"/>
                  <a:buChar char="•"/>
                </a:pPr>
                <a:endParaRPr lang="en-IN"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05144" y="1262268"/>
                <a:ext cx="11439681" cy="5708679"/>
              </a:xfrm>
              <a:prstGeom prst="rect">
                <a:avLst/>
              </a:prstGeom>
              <a:blipFill rotWithShape="0">
                <a:blip r:embed="rId3"/>
                <a:stretch>
                  <a:fillRect/>
                </a:stretch>
              </a:blipFill>
            </p:spPr>
            <p:txBody>
              <a:bodyPr/>
              <a:lstStyle/>
              <a:p>
                <a:r>
                  <a:rPr lang="en-US">
                    <a:noFill/>
                  </a:rPr>
                  <a:t> </a:t>
                </a:r>
              </a:p>
            </p:txBody>
          </p:sp>
        </mc:Fallback>
      </mc:AlternateContent>
      <p:sp>
        <p:nvSpPr>
          <p:cNvPr id="15"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485332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solidFill>
                  <a:srgbClr val="434343"/>
                </a:solidFill>
              </a:rPr>
              <a:t>RMSProp</a:t>
            </a:r>
            <a:endParaRPr sz="2800" dirty="0">
              <a:solidFill>
                <a:srgbClr val="434343"/>
              </a:solidFill>
            </a:endParaRPr>
          </a:p>
        </p:txBody>
      </p:sp>
      <p:sp>
        <p:nvSpPr>
          <p:cNvPr id="7" name="TextBox 6"/>
          <p:cNvSpPr txBox="1"/>
          <p:nvPr/>
        </p:nvSpPr>
        <p:spPr>
          <a:xfrm>
            <a:off x="395131" y="1440635"/>
            <a:ext cx="11401737" cy="1015663"/>
          </a:xfrm>
          <a:prstGeom prst="rect">
            <a:avLst/>
          </a:prstGeom>
          <a:noFill/>
        </p:spPr>
        <p:txBody>
          <a:bodyPr wrap="square" rtlCol="0">
            <a:spAutoFit/>
          </a:bodyPr>
          <a:lstStyle/>
          <a:p>
            <a:pPr marL="285750" indent="-285750">
              <a:buFont typeface="Arial" charset="0"/>
              <a:buChar char="•"/>
            </a:pPr>
            <a:r>
              <a:rPr lang="en-IN" sz="2000" dirty="0"/>
              <a:t>One problem of </a:t>
            </a:r>
            <a:r>
              <a:rPr lang="en-IN" sz="2000" dirty="0" err="1"/>
              <a:t>AdaGrad</a:t>
            </a:r>
            <a:r>
              <a:rPr lang="en-IN" sz="2000" dirty="0"/>
              <a:t> is that the ‘r’ vector continues to build up and grow its value.</a:t>
            </a:r>
          </a:p>
          <a:p>
            <a:pPr marL="285750" indent="-285750">
              <a:buFont typeface="Arial" charset="0"/>
              <a:buChar char="•"/>
            </a:pPr>
            <a:r>
              <a:rPr lang="en-IN" sz="2000" dirty="0"/>
              <a:t>This shrinks the learning rate too aggressively.</a:t>
            </a:r>
          </a:p>
          <a:p>
            <a:pPr marL="285750" indent="-285750">
              <a:buFont typeface="Arial" charset="0"/>
              <a:buChar char="•"/>
            </a:pPr>
            <a:r>
              <a:rPr lang="en-IN" sz="2000" dirty="0" err="1"/>
              <a:t>RMSProp</a:t>
            </a:r>
            <a:r>
              <a:rPr lang="en-IN" sz="2000" dirty="0"/>
              <a:t> strikes a balance by exponentially decaying contributions from past gradients.</a:t>
            </a:r>
          </a:p>
        </p:txBody>
      </p:sp>
      <p:sp>
        <p:nvSpPr>
          <p:cNvPr id="13"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Shubhendu</a:t>
            </a:r>
            <a:r>
              <a:rPr lang="en-US" sz="1000" dirty="0">
                <a:solidFill>
                  <a:srgbClr val="999999"/>
                </a:solidFill>
              </a:rPr>
              <a:t> Trivedi et. al.</a:t>
            </a:r>
            <a:endParaRPr sz="1000" dirty="0">
              <a:solidFill>
                <a:srgbClr val="999999"/>
              </a:solidFill>
            </a:endParaRPr>
          </a:p>
        </p:txBody>
      </p:sp>
      <p:grpSp>
        <p:nvGrpSpPr>
          <p:cNvPr id="6" name="Group 5"/>
          <p:cNvGrpSpPr/>
          <p:nvPr/>
        </p:nvGrpSpPr>
        <p:grpSpPr>
          <a:xfrm>
            <a:off x="1861073" y="2432492"/>
            <a:ext cx="8164851" cy="3770915"/>
            <a:chOff x="1861073" y="2432492"/>
            <a:chExt cx="8164851" cy="377091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073" y="2432492"/>
              <a:ext cx="8164851" cy="3770915"/>
            </a:xfrm>
            <a:prstGeom prst="rect">
              <a:avLst/>
            </a:prstGeom>
          </p:spPr>
        </p:pic>
        <p:sp>
          <p:nvSpPr>
            <p:cNvPr id="14" name="Rectangle 13"/>
            <p:cNvSpPr/>
            <p:nvPr/>
          </p:nvSpPr>
          <p:spPr>
            <a:xfrm>
              <a:off x="7945239" y="3009886"/>
              <a:ext cx="329332" cy="25797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4485010" y="4736251"/>
              <a:ext cx="2815200" cy="30044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7"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511107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solidFill>
                  <a:srgbClr val="434343"/>
                </a:solidFill>
              </a:rPr>
              <a:t>RMSProp</a:t>
            </a:r>
            <a:endParaRPr sz="2800" dirty="0">
              <a:solidFill>
                <a:srgbClr val="434343"/>
              </a:solidFill>
            </a:endParaRPr>
          </a:p>
        </p:txBody>
      </p:sp>
      <mc:AlternateContent xmlns:mc="http://schemas.openxmlformats.org/markup-compatibility/2006" xmlns:a14="http://schemas.microsoft.com/office/drawing/2010/main">
        <mc:Choice Requires="a14">
          <p:sp>
            <p:nvSpPr>
              <p:cNvPr id="7" name="TextBox 6"/>
              <p:cNvSpPr txBox="1"/>
              <p:nvPr/>
            </p:nvSpPr>
            <p:spPr>
              <a:xfrm>
                <a:off x="376159" y="1369996"/>
                <a:ext cx="11439681" cy="2475999"/>
              </a:xfrm>
              <a:prstGeom prst="rect">
                <a:avLst/>
              </a:prstGeom>
              <a:noFill/>
            </p:spPr>
            <p:txBody>
              <a:bodyPr wrap="square" rtlCol="0">
                <a:spAutoFit/>
              </a:bodyPr>
              <a:lstStyle/>
              <a:p>
                <a:pPr marL="285750" indent="-285750">
                  <a:buFont typeface="Arial" charset="0"/>
                  <a:buChar char="•"/>
                </a:pP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1" i="1" smtClean="0">
                                <a:latin typeface="Cambria Math" charset="0"/>
                              </a:rPr>
                              <m:t>𝒈</m:t>
                            </m:r>
                          </m:e>
                        </m:acc>
                      </m:e>
                      <m:sub>
                        <m:r>
                          <a:rPr lang="en-US" sz="2000" b="0" i="1" smtClean="0">
                            <a:latin typeface="Cambria Math" charset="0"/>
                          </a:rPr>
                          <m:t>(1)</m:t>
                        </m:r>
                      </m:sub>
                    </m:sSub>
                  </m:oMath>
                </a14:m>
                <a:r>
                  <a:rPr lang="en-IN"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2</m:t>
                        </m:r>
                        <m:r>
                          <a:rPr lang="en-US" sz="2000" i="1">
                            <a:latin typeface="Cambria Math" charset="0"/>
                          </a:rPr>
                          <m:t>)</m:t>
                        </m:r>
                      </m:sub>
                    </m:sSub>
                  </m:oMath>
                </a14:m>
                <a:r>
                  <a:rPr lang="en-IN" sz="2000" dirty="0"/>
                  <a:t>, </a:t>
                </a:r>
                <a:r>
                  <a:rPr lang="mr-IN" sz="2000" dirty="0"/>
                  <a:t>…</a:t>
                </a:r>
                <a:r>
                  <a:rPr lang="en-US"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1" i="1" smtClean="0">
                                <a:latin typeface="Cambria Math" charset="0"/>
                              </a:rPr>
                              <m:t>𝒈</m:t>
                            </m:r>
                          </m:e>
                        </m:acc>
                      </m:e>
                      <m:sub>
                        <m:r>
                          <a:rPr lang="en-US" sz="2000" i="1">
                            <a:latin typeface="Cambria Math" charset="0"/>
                          </a:rPr>
                          <m:t>(</m:t>
                        </m:r>
                        <m:r>
                          <a:rPr lang="en-US" sz="2000" b="0" i="1" smtClean="0">
                            <a:latin typeface="Cambria Math" charset="0"/>
                          </a:rPr>
                          <m:t>𝑡</m:t>
                        </m:r>
                        <m:r>
                          <a:rPr lang="en-US" sz="2000" i="1">
                            <a:latin typeface="Cambria Math" charset="0"/>
                          </a:rPr>
                          <m:t>)</m:t>
                        </m:r>
                      </m:sub>
                    </m:sSub>
                  </m:oMath>
                </a14:m>
                <a:r>
                  <a:rPr lang="en-IN" sz="2000" dirty="0"/>
                  <a:t>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i="1">
                            <a:latin typeface="Cambria Math" charset="0"/>
                          </a:rPr>
                          <m:t>𝑡</m:t>
                        </m:r>
                        <m:r>
                          <a:rPr lang="en-US" sz="2000" i="1">
                            <a:latin typeface="Cambria Math" charset="0"/>
                          </a:rPr>
                          <m:t>)</m:t>
                        </m:r>
                      </m:sub>
                    </m:sSub>
                    <m:r>
                      <a:rPr lang="en-US" sz="2000" b="0" i="1" smtClean="0">
                        <a:latin typeface="Cambria Math" charset="0"/>
                      </a:rPr>
                      <m:t>=</m:t>
                    </m:r>
                    <m:r>
                      <a:rPr lang="en-US" sz="2000" b="0" i="1" smtClean="0">
                        <a:latin typeface="Cambria Math" charset="0"/>
                      </a:rPr>
                      <m:t>𝜌</m:t>
                    </m:r>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i="1">
                            <a:latin typeface="Cambria Math" charset="0"/>
                          </a:rPr>
                          <m:t>𝑡</m:t>
                        </m:r>
                        <m:r>
                          <a:rPr lang="en-US" sz="2000" b="0" i="1" smtClean="0">
                            <a:latin typeface="Cambria Math" charset="0"/>
                          </a:rPr>
                          <m:t>−1</m:t>
                        </m:r>
                        <m:r>
                          <a:rPr lang="en-US" sz="2000" i="1">
                            <a:latin typeface="Cambria Math" charset="0"/>
                          </a:rPr>
                          <m:t>)</m:t>
                        </m:r>
                      </m:sub>
                    </m:sSub>
                    <m:r>
                      <a:rPr lang="en-US" sz="2000" b="0" i="1" smtClean="0">
                        <a:latin typeface="Cambria Math" charset="0"/>
                      </a:rPr>
                      <m:t>+(1−</m:t>
                    </m:r>
                    <m:r>
                      <a:rPr lang="en-US" sz="2000" b="0" i="1" smtClean="0">
                        <a:latin typeface="Cambria Math" charset="0"/>
                      </a:rPr>
                      <m:t>𝜌</m:t>
                    </m:r>
                    <m:r>
                      <a:rPr lang="en-US" sz="2000" b="0" i="1" smtClean="0">
                        <a:latin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r>
                          <a:rPr lang="en-US" sz="2000" i="1">
                            <a:latin typeface="Cambria Math" charset="0"/>
                          </a:rPr>
                          <m:t>(</m:t>
                        </m:r>
                        <m:r>
                          <a:rPr lang="en-US" sz="2000" i="1">
                            <a:latin typeface="Cambria Math" charset="0"/>
                          </a:rPr>
                          <m:t>𝑡</m:t>
                        </m:r>
                        <m:r>
                          <a:rPr lang="en-US" sz="2000" i="1">
                            <a:latin typeface="Cambria Math" charset="0"/>
                          </a:rPr>
                          <m:t>)</m:t>
                        </m:r>
                      </m:sub>
                    </m:sSub>
                    <m:r>
                      <a:rPr lang="en-US" sz="2000" i="1" smtClean="0">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r>
                          <a:rPr lang="en-US" sz="2000" i="1">
                            <a:latin typeface="Cambria Math" charset="0"/>
                          </a:rPr>
                          <m:t>(</m:t>
                        </m:r>
                        <m:r>
                          <a:rPr lang="en-US" sz="2000" i="1">
                            <a:latin typeface="Cambria Math" charset="0"/>
                          </a:rPr>
                          <m:t>𝑡</m:t>
                        </m:r>
                        <m:r>
                          <a:rPr lang="en-US" sz="2000" i="1">
                            <a:latin typeface="Cambria Math" charset="0"/>
                          </a:rPr>
                          <m:t>)</m:t>
                        </m:r>
                      </m:sub>
                    </m:sSub>
                  </m:oMath>
                </a14:m>
                <a:endParaRPr lang="en-IN" sz="2000" dirty="0"/>
              </a:p>
              <a:p>
                <a:pPr marL="285750" indent="-285750">
                  <a:buFont typeface="Arial" charset="0"/>
                  <a:buChar char="•"/>
                </a:pPr>
                <a:endParaRPr lang="en-IN" sz="2000" dirty="0"/>
              </a:p>
              <a:p>
                <a:pPr marL="285750" indent="-285750">
                  <a:buFont typeface="Arial" charset="0"/>
                  <a:buChar char="•"/>
                </a:pPr>
                <a14:m>
                  <m:oMath xmlns:m="http://schemas.openxmlformats.org/officeDocument/2006/math">
                    <m:sSub>
                      <m:sSubPr>
                        <m:ctrlPr>
                          <a:rPr lang="en-US" sz="2000" i="1">
                            <a:latin typeface="Cambria Math" panose="02040503050406030204" pitchFamily="18" charset="0"/>
                          </a:rPr>
                        </m:ctrlPr>
                      </m:sSubPr>
                      <m:e>
                        <m:r>
                          <a:rPr lang="en-US" sz="2000" b="1" i="1" smtClean="0">
                            <a:latin typeface="Cambria Math" charset="0"/>
                          </a:rPr>
                          <m:t>𝒓</m:t>
                        </m:r>
                      </m:e>
                      <m:sub>
                        <m:r>
                          <a:rPr lang="en-US" sz="2000" i="1">
                            <a:latin typeface="Cambria Math" charset="0"/>
                          </a:rPr>
                          <m:t>(</m:t>
                        </m:r>
                        <m:r>
                          <a:rPr lang="en-US" sz="2000" b="0" i="1" smtClean="0">
                            <a:latin typeface="Cambria Math" charset="0"/>
                          </a:rPr>
                          <m:t>0</m:t>
                        </m:r>
                        <m:r>
                          <a:rPr lang="en-US" sz="2000" i="1">
                            <a:latin typeface="Cambria Math" charset="0"/>
                          </a:rPr>
                          <m:t>)</m:t>
                        </m:r>
                      </m:sub>
                    </m:sSub>
                    <m:r>
                      <a:rPr lang="en-US" sz="2000" i="1">
                        <a:latin typeface="Cambria Math" charset="0"/>
                      </a:rPr>
                      <m:t>=</m:t>
                    </m:r>
                    <m:r>
                      <a:rPr lang="en-US" sz="2000" b="0" i="1" smtClean="0">
                        <a:latin typeface="Cambria Math" charset="0"/>
                      </a:rPr>
                      <m:t>0</m:t>
                    </m:r>
                  </m:oMath>
                </a14:m>
                <a:endParaRPr lang="en-US" sz="2000" b="0" dirty="0"/>
              </a:p>
              <a:p>
                <a:pPr marL="285750" indent="-285750">
                  <a:buFont typeface="Arial" charset="0"/>
                  <a:buChar char="•"/>
                </a:pPr>
                <a14:m>
                  <m:oMath xmlns:m="http://schemas.openxmlformats.org/officeDocument/2006/math">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1</m:t>
                        </m:r>
                        <m:r>
                          <a:rPr lang="en-US" sz="2000" i="1">
                            <a:latin typeface="Cambria Math" charset="0"/>
                          </a:rPr>
                          <m:t>)</m:t>
                        </m:r>
                      </m:sub>
                    </m:sSub>
                    <m:r>
                      <a:rPr lang="en-US" sz="2000" i="1">
                        <a:latin typeface="Cambria Math" charset="0"/>
                      </a:rPr>
                      <m:t>=</m:t>
                    </m:r>
                    <m:r>
                      <a:rPr lang="en-US" sz="2000" i="1">
                        <a:latin typeface="Cambria Math" charset="0"/>
                      </a:rPr>
                      <m:t>𝜌</m:t>
                    </m:r>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0</m:t>
                        </m:r>
                        <m:r>
                          <a:rPr lang="en-US" sz="2000" i="1">
                            <a:latin typeface="Cambria Math" charset="0"/>
                          </a:rPr>
                          <m:t>)</m:t>
                        </m:r>
                      </m:sub>
                    </m:sSub>
                    <m:r>
                      <a:rPr lang="en-US" sz="2000" i="1">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b="0" i="1">
                                <a:latin typeface="Cambria Math" panose="02040503050406030204" pitchFamily="18" charset="0"/>
                              </a:rPr>
                            </m:ctrlPr>
                          </m:dPr>
                          <m:e>
                            <m:r>
                              <a:rPr lang="en-US" sz="2000" b="0" i="1" smtClean="0">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b="0" i="1">
                                <a:latin typeface="Cambria Math" panose="02040503050406030204" pitchFamily="18" charset="0"/>
                              </a:rPr>
                            </m:ctrlPr>
                          </m:dPr>
                          <m:e>
                            <m:r>
                              <a:rPr lang="en-US" sz="2000" b="0" i="1" smtClean="0">
                                <a:latin typeface="Cambria Math" charset="0"/>
                              </a:rPr>
                              <m:t>1</m:t>
                            </m:r>
                          </m:e>
                        </m:d>
                      </m:sub>
                    </m:sSub>
                    <m:r>
                      <a:rPr lang="en-US" sz="2000" b="0" i="1" smtClean="0">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1</m:t>
                            </m:r>
                          </m:e>
                        </m:d>
                      </m:sub>
                    </m:sSub>
                  </m:oMath>
                </a14:m>
                <a:endParaRPr lang="en-US" sz="2000" dirty="0"/>
              </a:p>
              <a:p>
                <a:pPr marL="285750" indent="-285750">
                  <a:buFont typeface="Arial" charset="0"/>
                  <a:buChar char="•"/>
                </a:pPr>
                <a14:m>
                  <m:oMath xmlns:m="http://schemas.openxmlformats.org/officeDocument/2006/math">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r>
                      <a:rPr lang="en-US" sz="2000" i="1">
                        <a:latin typeface="Cambria Math" charset="0"/>
                      </a:rPr>
                      <m:t>𝜌</m:t>
                    </m:r>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1</m:t>
                        </m:r>
                        <m:r>
                          <a:rPr lang="en-US" sz="2000" i="1">
                            <a:latin typeface="Cambria Math" charset="0"/>
                          </a:rPr>
                          <m:t>)</m:t>
                        </m:r>
                      </m:sub>
                    </m:sSub>
                    <m:r>
                      <a:rPr lang="en-US" sz="2000" i="1">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b="0" i="1" smtClean="0">
                                <a:latin typeface="Cambria Math" charset="0"/>
                              </a:rPr>
                              <m:t>2</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b="0" i="1" smtClean="0">
                                <a:latin typeface="Cambria Math" charset="0"/>
                              </a:rPr>
                              <m:t>2</m:t>
                            </m:r>
                          </m:e>
                        </m:d>
                      </m:sub>
                    </m:sSub>
                    <m:r>
                      <a:rPr lang="en-US" sz="2000" i="1">
                        <a:latin typeface="Cambria Math" charset="0"/>
                      </a:rPr>
                      <m:t>=</m:t>
                    </m:r>
                    <m:r>
                      <a:rPr lang="en-US" sz="2000" b="0" i="1" smtClean="0">
                        <a:latin typeface="Cambria Math" charset="0"/>
                      </a:rPr>
                      <m:t>𝜌</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1</m:t>
                            </m:r>
                          </m:e>
                        </m:d>
                      </m:sub>
                    </m:sSub>
                    <m:r>
                      <a:rPr lang="en-US" sz="2000" b="0" i="1" smtClean="0">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2</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2</m:t>
                            </m:r>
                          </m:e>
                        </m:d>
                      </m:sub>
                    </m:sSub>
                  </m:oMath>
                </a14:m>
                <a:endParaRPr lang="en-IN" sz="2000" dirty="0"/>
              </a:p>
              <a:p>
                <a:pPr marL="285750" indent="-285750">
                  <a:buFont typeface="Arial" charset="0"/>
                  <a:buChar char="•"/>
                </a:pPr>
                <a14:m>
                  <m:oMath xmlns:m="http://schemas.openxmlformats.org/officeDocument/2006/math">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3</m:t>
                        </m:r>
                        <m:r>
                          <a:rPr lang="en-US" sz="2000" i="1">
                            <a:latin typeface="Cambria Math" charset="0"/>
                          </a:rPr>
                          <m:t>)</m:t>
                        </m:r>
                      </m:sub>
                    </m:sSub>
                    <m:r>
                      <a:rPr lang="en-US" sz="2000" i="1">
                        <a:latin typeface="Cambria Math" charset="0"/>
                      </a:rPr>
                      <m:t>=</m:t>
                    </m:r>
                    <m:r>
                      <a:rPr lang="en-US" sz="2000" i="1">
                        <a:latin typeface="Cambria Math" charset="0"/>
                      </a:rPr>
                      <m:t>𝜌</m:t>
                    </m:r>
                    <m:sSub>
                      <m:sSubPr>
                        <m:ctrlPr>
                          <a:rPr lang="en-US" sz="2000" i="1">
                            <a:latin typeface="Cambria Math" panose="02040503050406030204" pitchFamily="18" charset="0"/>
                          </a:rPr>
                        </m:ctrlPr>
                      </m:sSubPr>
                      <m:e>
                        <m:r>
                          <a:rPr lang="en-US" sz="2000" b="1" i="1">
                            <a:latin typeface="Cambria Math" charset="0"/>
                          </a:rPr>
                          <m:t>𝒓</m:t>
                        </m:r>
                      </m:e>
                      <m:sub>
                        <m:r>
                          <a:rPr lang="en-US" sz="2000" i="1">
                            <a:latin typeface="Cambria Math" charset="0"/>
                          </a:rPr>
                          <m:t>(</m:t>
                        </m:r>
                        <m:r>
                          <a:rPr lang="en-US" sz="2000" b="0" i="1" smtClean="0">
                            <a:latin typeface="Cambria Math" charset="0"/>
                          </a:rPr>
                          <m:t>2</m:t>
                        </m:r>
                        <m:r>
                          <a:rPr lang="en-US" sz="2000" i="1">
                            <a:latin typeface="Cambria Math" charset="0"/>
                          </a:rPr>
                          <m:t>)</m:t>
                        </m:r>
                      </m:sub>
                    </m:sSub>
                    <m:r>
                      <a:rPr lang="en-US" sz="2000" i="1">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b="0" i="1" smtClean="0">
                                <a:latin typeface="Cambria Math" charset="0"/>
                              </a:rPr>
                              <m:t>3</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b="0" i="1" smtClean="0">
                                <a:latin typeface="Cambria Math" charset="0"/>
                              </a:rPr>
                              <m:t>3</m:t>
                            </m:r>
                          </m:e>
                        </m:d>
                      </m:sub>
                    </m:sSub>
                    <m:r>
                      <a:rPr lang="en-US" sz="2000" i="1">
                        <a:latin typeface="Cambria Math" charset="0"/>
                      </a:rPr>
                      <m:t>=</m:t>
                    </m:r>
                    <m:sSup>
                      <m:sSupPr>
                        <m:ctrlPr>
                          <a:rPr lang="en-US" sz="2000" i="1" smtClean="0">
                            <a:latin typeface="Cambria Math" panose="02040503050406030204" pitchFamily="18" charset="0"/>
                          </a:rPr>
                        </m:ctrlPr>
                      </m:sSupPr>
                      <m:e>
                        <m:r>
                          <a:rPr lang="en-US" sz="2000" b="0" i="1" smtClean="0">
                            <a:latin typeface="Cambria Math" charset="0"/>
                          </a:rPr>
                          <m:t>𝜌</m:t>
                        </m:r>
                      </m:e>
                      <m:sup>
                        <m:r>
                          <a:rPr lang="en-US" sz="2000" b="0" i="1" smtClean="0">
                            <a:latin typeface="Cambria Math" charset="0"/>
                          </a:rPr>
                          <m:t>2</m:t>
                        </m:r>
                      </m:sup>
                    </m:sSup>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1</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1</m:t>
                            </m:r>
                          </m:e>
                        </m:d>
                      </m:sub>
                    </m:sSub>
                    <m:r>
                      <a:rPr lang="en-US" sz="2000" i="1">
                        <a:latin typeface="Cambria Math" charset="0"/>
                      </a:rPr>
                      <m:t>+</m:t>
                    </m:r>
                    <m:r>
                      <a:rPr lang="en-US" sz="2000" b="0" i="1" smtClean="0">
                        <a:latin typeface="Cambria Math" charset="0"/>
                      </a:rPr>
                      <m:t>𝜌</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2</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2</m:t>
                            </m:r>
                          </m:e>
                        </m:d>
                      </m:sub>
                    </m:sSub>
                    <m:r>
                      <a:rPr lang="en-US" sz="2000" b="0" i="1" smtClean="0">
                        <a:latin typeface="Cambria Math" charset="0"/>
                      </a:rPr>
                      <m:t>+</m:t>
                    </m:r>
                    <m:d>
                      <m:dPr>
                        <m:ctrlPr>
                          <a:rPr lang="en-US" sz="2000" i="1">
                            <a:latin typeface="Cambria Math" panose="02040503050406030204" pitchFamily="18" charset="0"/>
                          </a:rPr>
                        </m:ctrlPr>
                      </m:dPr>
                      <m:e>
                        <m:r>
                          <a:rPr lang="en-US" sz="2000" i="1">
                            <a:latin typeface="Cambria Math" charset="0"/>
                          </a:rPr>
                          <m:t>1−</m:t>
                        </m:r>
                        <m:r>
                          <a:rPr lang="en-US" sz="2000" i="1">
                            <a:latin typeface="Cambria Math" charset="0"/>
                          </a:rPr>
                          <m:t>𝜌</m:t>
                        </m:r>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3</m:t>
                            </m:r>
                          </m:e>
                        </m:d>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𝒈</m:t>
                            </m:r>
                          </m:e>
                        </m:acc>
                      </m:e>
                      <m:sub>
                        <m:d>
                          <m:dPr>
                            <m:ctrlPr>
                              <a:rPr lang="en-US" sz="2000" i="1">
                                <a:latin typeface="Cambria Math" panose="02040503050406030204" pitchFamily="18" charset="0"/>
                              </a:rPr>
                            </m:ctrlPr>
                          </m:dPr>
                          <m:e>
                            <m:r>
                              <a:rPr lang="en-US" sz="2000" i="1">
                                <a:latin typeface="Cambria Math" charset="0"/>
                              </a:rPr>
                              <m:t>3</m:t>
                            </m:r>
                          </m:e>
                        </m:d>
                      </m:sub>
                    </m:sSub>
                  </m:oMath>
                </a14:m>
                <a:endParaRPr lang="en-IN" sz="2000" dirty="0"/>
              </a:p>
              <a:p>
                <a:pPr marL="285750" indent="-285750">
                  <a:buFont typeface="Arial" charset="0"/>
                  <a:buChar char="•"/>
                </a:pPr>
                <a:endParaRPr lang="en-IN"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76159" y="1369996"/>
                <a:ext cx="11439681" cy="2475999"/>
              </a:xfrm>
              <a:prstGeom prst="rect">
                <a:avLst/>
              </a:prstGeom>
              <a:blipFill rotWithShape="0">
                <a:blip r:embed="rId3"/>
                <a:stretch>
                  <a:fillRect l="-480" t="-1232"/>
                </a:stretch>
              </a:blipFill>
            </p:spPr>
            <p:txBody>
              <a:bodyPr/>
              <a:lstStyle/>
              <a:p>
                <a:r>
                  <a:rPr lang="en-US">
                    <a:noFill/>
                  </a:rPr>
                  <a:t> </a:t>
                </a:r>
              </a:p>
            </p:txBody>
          </p:sp>
        </mc:Fallback>
      </mc:AlternateContent>
      <p:sp>
        <p:nvSpPr>
          <p:cNvPr id="2" name="TextBox 1"/>
          <p:cNvSpPr txBox="1"/>
          <p:nvPr/>
        </p:nvSpPr>
        <p:spPr>
          <a:xfrm>
            <a:off x="585788" y="3986213"/>
            <a:ext cx="11230052" cy="1938992"/>
          </a:xfrm>
          <a:prstGeom prst="rect">
            <a:avLst/>
          </a:prstGeom>
          <a:noFill/>
        </p:spPr>
        <p:txBody>
          <a:bodyPr wrap="square" rtlCol="0">
            <a:spAutoFit/>
          </a:bodyPr>
          <a:lstStyle/>
          <a:p>
            <a:pPr marL="285750" indent="-285750">
              <a:buFont typeface="Arial" charset="0"/>
              <a:buChar char="•"/>
            </a:pPr>
            <a:r>
              <a:rPr lang="en-US" sz="2000" dirty="0" err="1"/>
              <a:t>RMSProp</a:t>
            </a:r>
            <a:r>
              <a:rPr lang="en-US" sz="2000" dirty="0"/>
              <a:t> uses an exponentially decaying average to discard history from the extreme past so that the accumulation of gradients do not stall the learning.</a:t>
            </a:r>
          </a:p>
          <a:p>
            <a:pPr marL="285750" indent="-285750">
              <a:buFont typeface="Arial" charset="0"/>
              <a:buChar char="•"/>
            </a:pPr>
            <a:r>
              <a:rPr lang="en-US" sz="2000" dirty="0" err="1"/>
              <a:t>AdaDelta</a:t>
            </a:r>
            <a:r>
              <a:rPr lang="en-US" sz="2000" dirty="0"/>
              <a:t> is another variant where instead of exponentially decaying average, a moving window average of the past gradients is taken</a:t>
            </a:r>
          </a:p>
          <a:p>
            <a:pPr marL="285750" indent="-285750">
              <a:buFont typeface="Arial" charset="0"/>
              <a:buChar char="•"/>
            </a:pPr>
            <a:r>
              <a:rPr lang="en-US" sz="2000" dirty="0" err="1"/>
              <a:t>Nesterov</a:t>
            </a:r>
            <a:r>
              <a:rPr lang="en-US" sz="2000" dirty="0"/>
              <a:t> acceleration can also be applied to both these variants by computing the gradients at a ‘look ahead’ position (i.e., at a place where the momentum would have taken the parameters).</a:t>
            </a:r>
          </a:p>
        </p:txBody>
      </p:sp>
      <p:sp>
        <p:nvSpPr>
          <p:cNvPr id="9"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339325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ADAM (Adaptive Moments)</a:t>
            </a:r>
            <a:endParaRPr sz="2800" dirty="0">
              <a:solidFill>
                <a:srgbClr val="434343"/>
              </a:solidFill>
            </a:endParaRPr>
          </a:p>
        </p:txBody>
      </p:sp>
      <p:sp>
        <p:nvSpPr>
          <p:cNvPr id="2" name="TextBox 1"/>
          <p:cNvSpPr txBox="1"/>
          <p:nvPr/>
        </p:nvSpPr>
        <p:spPr>
          <a:xfrm>
            <a:off x="585788" y="1500176"/>
            <a:ext cx="11230052" cy="3785652"/>
          </a:xfrm>
          <a:prstGeom prst="rect">
            <a:avLst/>
          </a:prstGeom>
          <a:noFill/>
        </p:spPr>
        <p:txBody>
          <a:bodyPr wrap="square" rtlCol="0">
            <a:spAutoFit/>
          </a:bodyPr>
          <a:lstStyle/>
          <a:p>
            <a:pPr marL="285750" indent="-285750">
              <a:buFont typeface="Arial" charset="0"/>
              <a:buChar char="•"/>
            </a:pPr>
            <a:r>
              <a:rPr lang="en-US" sz="2000" dirty="0"/>
              <a:t>Variant of the combination of </a:t>
            </a:r>
            <a:r>
              <a:rPr lang="en-US" sz="2000" dirty="0" err="1"/>
              <a:t>RMSProp</a:t>
            </a:r>
            <a:r>
              <a:rPr lang="en-US" sz="2000" dirty="0"/>
              <a:t> and Momentum.</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r>
              <a:rPr lang="en-US" sz="2000" dirty="0"/>
              <a:t>Incorporates first order moment of the gradient which can be thought of as equivalent to taking advantage of the momentum strategy. Here momentum is also added with exponential averaging.</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r>
              <a:rPr lang="en-US" sz="2000" dirty="0"/>
              <a:t>It also incorporates the second order term which can be thought of as the </a:t>
            </a:r>
            <a:r>
              <a:rPr lang="en-US" sz="2000" dirty="0" err="1"/>
              <a:t>RMSProp</a:t>
            </a:r>
            <a:r>
              <a:rPr lang="en-US" sz="2000" dirty="0"/>
              <a:t> like exponential averaging of the past gradients.</a:t>
            </a:r>
          </a:p>
          <a:p>
            <a:pPr marL="285750" indent="-285750">
              <a:buFont typeface="Arial" charset="0"/>
              <a:buChar char="•"/>
            </a:pPr>
            <a:endParaRPr lang="en-US" sz="2000" dirty="0"/>
          </a:p>
          <a:p>
            <a:pPr marL="285750" indent="-285750">
              <a:buFont typeface="Arial" charset="0"/>
              <a:buChar char="•"/>
            </a:pPr>
            <a:endParaRPr lang="en-US" sz="2000" dirty="0"/>
          </a:p>
          <a:p>
            <a:pPr marL="285750" indent="-285750">
              <a:buFont typeface="Arial" charset="0"/>
              <a:buChar char="•"/>
            </a:pPr>
            <a:r>
              <a:rPr lang="en-US" sz="2000" dirty="0"/>
              <a:t>Both first and second moments are corrected for bias to account for their initialization to zero.</a:t>
            </a:r>
          </a:p>
        </p:txBody>
      </p:sp>
      <p:sp>
        <p:nvSpPr>
          <p:cNvPr id="9"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162127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ADAM (Adaptive Moments)</a:t>
            </a:r>
            <a:endParaRPr sz="2800" dirty="0">
              <a:solidFill>
                <a:srgbClr val="434343"/>
              </a:solidFill>
            </a:endParaRPr>
          </a:p>
        </p:txBody>
      </p:sp>
      <mc:AlternateContent xmlns:mc="http://schemas.openxmlformats.org/markup-compatibility/2006" xmlns:a14="http://schemas.microsoft.com/office/drawing/2010/main">
        <mc:Choice Requires="a14">
          <p:sp>
            <p:nvSpPr>
              <p:cNvPr id="2" name="TextBox 1"/>
              <p:cNvSpPr txBox="1"/>
              <p:nvPr/>
            </p:nvSpPr>
            <p:spPr>
              <a:xfrm>
                <a:off x="585788" y="1500176"/>
                <a:ext cx="11230052" cy="3972562"/>
              </a:xfrm>
              <a:prstGeom prst="rect">
                <a:avLst/>
              </a:prstGeom>
              <a:noFill/>
            </p:spPr>
            <p:txBody>
              <a:bodyPr wrap="square" rtlCol="0">
                <a:spAutoFit/>
              </a:bodyPr>
              <a:lstStyle/>
              <a:p>
                <a:pPr marL="285750" indent="-285750">
                  <a:buFont typeface="Arial" charset="0"/>
                  <a:buChar char="•"/>
                </a:pPr>
                <a:r>
                  <a:rPr lang="en-US" sz="2000" dirty="0"/>
                  <a:t>Biased first order moment    </a:t>
                </a:r>
                <a14:m>
                  <m:oMath xmlns:m="http://schemas.openxmlformats.org/officeDocument/2006/math">
                    <m:sSub>
                      <m:sSubPr>
                        <m:ctrlPr>
                          <a:rPr lang="en-US" sz="2000" i="1">
                            <a:latin typeface="Cambria Math" panose="02040503050406030204" pitchFamily="18" charset="0"/>
                          </a:rPr>
                        </m:ctrlPr>
                      </m:sSubPr>
                      <m:e>
                        <m:r>
                          <a:rPr lang="en-US" sz="2000" b="1" i="1" smtClean="0">
                            <a:latin typeface="Cambria Math" charset="0"/>
                          </a:rPr>
                          <m:t>𝒔</m:t>
                        </m:r>
                      </m:e>
                      <m:sub>
                        <m:r>
                          <a:rPr lang="en-US" sz="2000" i="1">
                            <a:latin typeface="Cambria Math" charset="0"/>
                          </a:rPr>
                          <m:t>(</m:t>
                        </m:r>
                        <m:r>
                          <a:rPr lang="en-US" sz="2000" i="1">
                            <a:latin typeface="Cambria Math" charset="0"/>
                          </a:rPr>
                          <m:t>𝑡</m:t>
                        </m:r>
                        <m:r>
                          <a:rPr lang="en-US" sz="2000" i="1">
                            <a:latin typeface="Cambria Math" charset="0"/>
                          </a:rPr>
                          <m:t>)</m:t>
                        </m:r>
                      </m:sub>
                    </m:sSub>
                    <m:r>
                      <a:rPr lang="en-US" sz="2000" i="1">
                        <a:latin typeface="Cambria Math" charset="0"/>
                      </a:rPr>
                      <m:t>=</m:t>
                    </m:r>
                    <m:sSub>
                      <m:sSubPr>
                        <m:ctrlPr>
                          <a:rPr lang="en-US" sz="2000" i="1" smtClean="0">
                            <a:latin typeface="Cambria Math" panose="02040503050406030204" pitchFamily="18" charset="0"/>
                          </a:rPr>
                        </m:ctrlPr>
                      </m:sSubPr>
                      <m:e>
                        <m:r>
                          <a:rPr lang="en-US" sz="2000" b="0" i="1" smtClean="0">
                            <a:latin typeface="Cambria Math" charset="0"/>
                          </a:rPr>
                          <m:t>𝜌</m:t>
                        </m:r>
                      </m:e>
                      <m:sub>
                        <m:r>
                          <a:rPr lang="en-US" sz="2000" b="0" i="1" smtClean="0">
                            <a:latin typeface="Cambria Math" charset="0"/>
                          </a:rPr>
                          <m:t>1</m:t>
                        </m:r>
                      </m:sub>
                    </m:sSub>
                    <m:sSub>
                      <m:sSubPr>
                        <m:ctrlPr>
                          <a:rPr lang="en-US" sz="2000" i="1">
                            <a:latin typeface="Cambria Math" panose="02040503050406030204" pitchFamily="18" charset="0"/>
                          </a:rPr>
                        </m:ctrlPr>
                      </m:sSubPr>
                      <m:e>
                        <m:r>
                          <a:rPr lang="en-US" sz="2000" b="1" i="1" smtClean="0">
                            <a:latin typeface="Cambria Math" charset="0"/>
                          </a:rPr>
                          <m:t>𝒔</m:t>
                        </m:r>
                      </m:e>
                      <m:sub>
                        <m:r>
                          <a:rPr lang="en-US" sz="2000" i="1">
                            <a:latin typeface="Cambria Math" charset="0"/>
                          </a:rPr>
                          <m:t>(</m:t>
                        </m:r>
                        <m:r>
                          <a:rPr lang="en-US" sz="2000" i="1">
                            <a:latin typeface="Cambria Math" charset="0"/>
                          </a:rPr>
                          <m:t>𝑡</m:t>
                        </m:r>
                        <m:r>
                          <a:rPr lang="en-US" sz="2000" i="1">
                            <a:latin typeface="Cambria Math" charset="0"/>
                          </a:rPr>
                          <m:t>−1)</m:t>
                        </m:r>
                      </m:sub>
                    </m:sSub>
                    <m:r>
                      <a:rPr lang="en-US" sz="2000" i="1">
                        <a:latin typeface="Cambria Math" charset="0"/>
                      </a:rPr>
                      <m:t>+(1−</m:t>
                    </m:r>
                    <m:sSub>
                      <m:sSubPr>
                        <m:ctrlPr>
                          <a:rPr lang="en-US" sz="2000" i="1">
                            <a:latin typeface="Cambria Math" panose="02040503050406030204" pitchFamily="18" charset="0"/>
                          </a:rPr>
                        </m:ctrlPr>
                      </m:sSubPr>
                      <m:e>
                        <m:r>
                          <a:rPr lang="en-US" sz="2000" i="1">
                            <a:latin typeface="Cambria Math" charset="0"/>
                          </a:rPr>
                          <m:t>𝜌</m:t>
                        </m:r>
                      </m:e>
                      <m:sub>
                        <m:r>
                          <a:rPr lang="en-US" sz="2000" i="1">
                            <a:latin typeface="Cambria Math" charset="0"/>
                          </a:rPr>
                          <m:t>1</m:t>
                        </m:r>
                      </m:sub>
                    </m:sSub>
                    <m:r>
                      <a:rPr lang="en-US" sz="2000" i="1">
                        <a:latin typeface="Cambria Math" charset="0"/>
                      </a:rPr>
                      <m:t>)</m:t>
                    </m:r>
                    <m:sSub>
                      <m:sSubPr>
                        <m:ctrlPr>
                          <a:rPr lang="en-US" sz="2000" i="1" smtClean="0">
                            <a:latin typeface="Cambria Math" panose="02040503050406030204" pitchFamily="18" charset="0"/>
                          </a:rPr>
                        </m:ctrlPr>
                      </m:sSubPr>
                      <m:e>
                        <m:r>
                          <a:rPr lang="en-US" sz="2000" b="1" i="1" smtClean="0">
                            <a:latin typeface="Cambria Math" charset="0"/>
                          </a:rPr>
                          <m:t>𝒈</m:t>
                        </m:r>
                      </m:e>
                      <m:sub>
                        <m:r>
                          <a:rPr lang="en-US" sz="2000" b="0" i="1" smtClean="0">
                            <a:latin typeface="Cambria Math" charset="0"/>
                          </a:rPr>
                          <m:t>𝑡</m:t>
                        </m:r>
                      </m:sub>
                    </m:sSub>
                  </m:oMath>
                </a14:m>
                <a:endParaRPr lang="en-US" sz="2000" dirty="0"/>
              </a:p>
              <a:p>
                <a:pPr marL="285750" indent="-285750">
                  <a:buFont typeface="Arial" charset="0"/>
                  <a:buChar char="•"/>
                </a:pPr>
                <a:endParaRPr lang="en-US" sz="2000" dirty="0"/>
              </a:p>
              <a:p>
                <a:pPr marL="285750" indent="-285750">
                  <a:buFont typeface="Arial" charset="0"/>
                  <a:buChar char="•"/>
                </a:pPr>
                <a:r>
                  <a:rPr lang="en-US" sz="2000" dirty="0"/>
                  <a:t>Biased second order moment    </a:t>
                </a:r>
                <a14:m>
                  <m:oMath xmlns:m="http://schemas.openxmlformats.org/officeDocument/2006/math">
                    <m:sSub>
                      <m:sSubPr>
                        <m:ctrlPr>
                          <a:rPr lang="en-US" sz="2000" i="1">
                            <a:latin typeface="Cambria Math" panose="02040503050406030204" pitchFamily="18" charset="0"/>
                          </a:rPr>
                        </m:ctrlPr>
                      </m:sSubPr>
                      <m:e>
                        <m:r>
                          <a:rPr lang="en-US" sz="2000" b="1" i="1" smtClean="0">
                            <a:latin typeface="Cambria Math" charset="0"/>
                          </a:rPr>
                          <m:t>𝒓</m:t>
                        </m:r>
                      </m:e>
                      <m:sub>
                        <m:r>
                          <a:rPr lang="en-US" sz="2000" i="1">
                            <a:latin typeface="Cambria Math" charset="0"/>
                          </a:rPr>
                          <m:t>(</m:t>
                        </m:r>
                        <m:r>
                          <a:rPr lang="en-US" sz="2000" i="1">
                            <a:latin typeface="Cambria Math" charset="0"/>
                          </a:rPr>
                          <m:t>𝑡</m:t>
                        </m:r>
                        <m:r>
                          <a:rPr lang="en-US" sz="2000" i="1">
                            <a:latin typeface="Cambria Math" charset="0"/>
                          </a:rPr>
                          <m:t>)</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𝜌</m:t>
                        </m:r>
                      </m:e>
                      <m:sub>
                        <m:r>
                          <a:rPr lang="en-US" sz="2000" b="0" i="1" smtClean="0">
                            <a:latin typeface="Cambria Math" charset="0"/>
                          </a:rPr>
                          <m:t>2</m:t>
                        </m:r>
                      </m:sub>
                    </m:sSub>
                    <m:sSub>
                      <m:sSubPr>
                        <m:ctrlPr>
                          <a:rPr lang="en-US" sz="2000" i="1">
                            <a:latin typeface="Cambria Math" panose="02040503050406030204" pitchFamily="18" charset="0"/>
                          </a:rPr>
                        </m:ctrlPr>
                      </m:sSubPr>
                      <m:e>
                        <m:r>
                          <a:rPr lang="en-US" sz="2000" b="1" i="1" smtClean="0">
                            <a:latin typeface="Cambria Math" charset="0"/>
                          </a:rPr>
                          <m:t>𝒓</m:t>
                        </m:r>
                      </m:e>
                      <m:sub>
                        <m:r>
                          <a:rPr lang="en-US" sz="2000" i="1">
                            <a:latin typeface="Cambria Math" charset="0"/>
                          </a:rPr>
                          <m:t>(</m:t>
                        </m:r>
                        <m:r>
                          <a:rPr lang="en-US" sz="2000" i="1">
                            <a:latin typeface="Cambria Math" charset="0"/>
                          </a:rPr>
                          <m:t>𝑡</m:t>
                        </m:r>
                        <m:r>
                          <a:rPr lang="en-US" sz="2000" i="1">
                            <a:latin typeface="Cambria Math" charset="0"/>
                          </a:rPr>
                          <m:t>−1)</m:t>
                        </m:r>
                      </m:sub>
                    </m:sSub>
                    <m:r>
                      <a:rPr lang="en-US" sz="2000" i="1">
                        <a:latin typeface="Cambria Math" charset="0"/>
                      </a:rPr>
                      <m:t>+(1−</m:t>
                    </m:r>
                    <m:sSub>
                      <m:sSubPr>
                        <m:ctrlPr>
                          <a:rPr lang="en-US" sz="2000" i="1">
                            <a:latin typeface="Cambria Math" panose="02040503050406030204" pitchFamily="18" charset="0"/>
                          </a:rPr>
                        </m:ctrlPr>
                      </m:sSubPr>
                      <m:e>
                        <m:r>
                          <a:rPr lang="en-US" sz="2000" i="1">
                            <a:latin typeface="Cambria Math" charset="0"/>
                          </a:rPr>
                          <m:t>𝜌</m:t>
                        </m:r>
                      </m:e>
                      <m:sub>
                        <m:r>
                          <a:rPr lang="en-US" sz="2000" b="0" i="1" smtClean="0">
                            <a:latin typeface="Cambria Math" charset="0"/>
                          </a:rPr>
                          <m:t>2</m:t>
                        </m:r>
                      </m:sub>
                    </m:sSub>
                    <m:r>
                      <a:rPr lang="en-US" sz="2000" i="1">
                        <a:latin typeface="Cambria Math" charset="0"/>
                      </a:rPr>
                      <m:t>)</m:t>
                    </m:r>
                    <m:sSub>
                      <m:sSubPr>
                        <m:ctrlPr>
                          <a:rPr lang="en-US" sz="2000" i="1">
                            <a:latin typeface="Cambria Math" panose="02040503050406030204" pitchFamily="18" charset="0"/>
                          </a:rPr>
                        </m:ctrlPr>
                      </m:sSubPr>
                      <m:e>
                        <m:r>
                          <a:rPr lang="en-US" sz="2000" b="1" i="1">
                            <a:latin typeface="Cambria Math" charset="0"/>
                          </a:rPr>
                          <m:t>𝒈</m:t>
                        </m:r>
                      </m:e>
                      <m:sub>
                        <m:r>
                          <a:rPr lang="en-US" sz="2000" i="1">
                            <a:latin typeface="Cambria Math" charset="0"/>
                          </a:rPr>
                          <m:t>𝑡</m:t>
                        </m:r>
                      </m:sub>
                    </m:sSub>
                    <m:r>
                      <a:rPr lang="en-US" sz="2000" i="1">
                        <a:latin typeface="Cambria Math" charset="0"/>
                        <a:ea typeface="Cambria Math" charset="0"/>
                        <a:cs typeface="Cambria Math" charset="0"/>
                      </a:rPr>
                      <m:t>⨀</m:t>
                    </m:r>
                    <m:sSub>
                      <m:sSubPr>
                        <m:ctrlPr>
                          <a:rPr lang="en-US" sz="2000" i="1">
                            <a:latin typeface="Cambria Math" panose="02040503050406030204" pitchFamily="18" charset="0"/>
                          </a:rPr>
                        </m:ctrlPr>
                      </m:sSubPr>
                      <m:e>
                        <m:r>
                          <a:rPr lang="en-US" sz="2000" b="1" i="1">
                            <a:latin typeface="Cambria Math" charset="0"/>
                          </a:rPr>
                          <m:t>𝒈</m:t>
                        </m:r>
                      </m:e>
                      <m:sub>
                        <m:r>
                          <a:rPr lang="en-US" sz="2000" i="1">
                            <a:latin typeface="Cambria Math" charset="0"/>
                          </a:rPr>
                          <m:t>𝑡</m:t>
                        </m:r>
                      </m:sub>
                    </m:sSub>
                  </m:oMath>
                </a14:m>
                <a:endParaRPr lang="en-US" sz="2000" dirty="0"/>
              </a:p>
              <a:p>
                <a:pPr marL="285750" indent="-285750">
                  <a:buFont typeface="Arial" charset="0"/>
                  <a:buChar char="•"/>
                </a:pPr>
                <a:endParaRPr lang="en-US" sz="2000" dirty="0"/>
              </a:p>
              <a:p>
                <a:pPr marL="285750" indent="-285750">
                  <a:buFont typeface="Arial" charset="0"/>
                  <a:buChar char="•"/>
                </a:pPr>
                <a:r>
                  <a:rPr lang="en-US" sz="2000" dirty="0"/>
                  <a:t>Bias corrected first order moment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1" i="1" smtClean="0">
                                <a:latin typeface="Cambria Math" charset="0"/>
                              </a:rPr>
                              <m:t>𝒔</m:t>
                            </m:r>
                          </m:e>
                        </m:acc>
                      </m:e>
                      <m:sub>
                        <m:r>
                          <a:rPr lang="en-US" sz="2400" b="0" i="1" smtClean="0">
                            <a:latin typeface="Cambria Math" charset="0"/>
                          </a:rPr>
                          <m:t>(</m:t>
                        </m:r>
                        <m:r>
                          <a:rPr lang="en-US" sz="2400" b="0" i="1" smtClean="0">
                            <a:latin typeface="Cambria Math" charset="0"/>
                          </a:rPr>
                          <m:t>𝑡</m:t>
                        </m:r>
                        <m:r>
                          <a:rPr lang="en-US" sz="2400" b="0" i="1" smtClean="0">
                            <a:latin typeface="Cambria Math" charset="0"/>
                          </a:rPr>
                          <m:t>)</m:t>
                        </m:r>
                      </m:sub>
                    </m:sSub>
                    <m:r>
                      <a:rPr lang="en-US" sz="2400" b="0" i="1" smtClean="0">
                        <a:latin typeface="Cambria Math" charset="0"/>
                      </a:rPr>
                      <m:t>=</m:t>
                    </m:r>
                    <m:f>
                      <m:fPr>
                        <m:ctrlPr>
                          <a:rPr lang="mr-IN"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b="1" i="1">
                                <a:latin typeface="Cambria Math" charset="0"/>
                              </a:rPr>
                              <m:t>𝒔</m:t>
                            </m:r>
                          </m:e>
                          <m:sub>
                            <m:r>
                              <a:rPr lang="en-US" sz="2400" i="1">
                                <a:latin typeface="Cambria Math" charset="0"/>
                              </a:rPr>
                              <m:t>(</m:t>
                            </m:r>
                            <m:r>
                              <a:rPr lang="en-US" sz="2400" i="1">
                                <a:latin typeface="Cambria Math" charset="0"/>
                              </a:rPr>
                              <m:t>𝑡</m:t>
                            </m:r>
                            <m:r>
                              <a:rPr lang="en-US" sz="2400" i="1">
                                <a:latin typeface="Cambria Math" charset="0"/>
                              </a:rPr>
                              <m:t>)</m:t>
                            </m:r>
                          </m:sub>
                        </m:sSub>
                      </m:num>
                      <m:den>
                        <m:r>
                          <a:rPr lang="en-US" sz="2400" b="0" i="1" smtClean="0">
                            <a:latin typeface="Cambria Math" charset="0"/>
                          </a:rPr>
                          <m:t>1−</m:t>
                        </m:r>
                        <m:sSub>
                          <m:sSubPr>
                            <m:ctrlPr>
                              <a:rPr lang="en-US" sz="2400" i="1">
                                <a:latin typeface="Cambria Math" panose="02040503050406030204" pitchFamily="18" charset="0"/>
                              </a:rPr>
                            </m:ctrlPr>
                          </m:sSubPr>
                          <m:e>
                            <m:r>
                              <a:rPr lang="en-US" sz="2400" i="1">
                                <a:latin typeface="Cambria Math" charset="0"/>
                              </a:rPr>
                              <m:t>𝜌</m:t>
                            </m:r>
                          </m:e>
                          <m:sub>
                            <m:r>
                              <a:rPr lang="en-US" sz="2400" i="1">
                                <a:latin typeface="Cambria Math" charset="0"/>
                              </a:rPr>
                              <m:t>1</m:t>
                            </m:r>
                          </m:sub>
                        </m:sSub>
                      </m:den>
                    </m:f>
                  </m:oMath>
                </a14:m>
                <a:endParaRPr lang="en-US" sz="2400" b="0" dirty="0"/>
              </a:p>
              <a:p>
                <a:pPr marL="285750" indent="-285750">
                  <a:buFont typeface="Arial" charset="0"/>
                  <a:buChar char="•"/>
                </a:pPr>
                <a:endParaRPr lang="en-US" sz="2400" dirty="0"/>
              </a:p>
              <a:p>
                <a:pPr marL="285750" indent="-285750">
                  <a:buFont typeface="Arial" charset="0"/>
                  <a:buChar char="•"/>
                </a:pPr>
                <a:r>
                  <a:rPr lang="en-US" sz="2000" dirty="0">
                    <a:solidFill>
                      <a:prstClr val="black"/>
                    </a:solidFill>
                  </a:rPr>
                  <a:t>Bias corrected second order moment  </a:t>
                </a:r>
                <a14:m>
                  <m:oMath xmlns:m="http://schemas.openxmlformats.org/officeDocument/2006/math">
                    <m:sSub>
                      <m:sSubPr>
                        <m:ctrlPr>
                          <a:rPr lang="en-US" sz="2400" i="1">
                            <a:solidFill>
                              <a:prstClr val="black"/>
                            </a:solidFill>
                            <a:latin typeface="Cambria Math" panose="02040503050406030204" pitchFamily="18" charset="0"/>
                          </a:rPr>
                        </m:ctrlPr>
                      </m:sSubPr>
                      <m:e>
                        <m:acc>
                          <m:accPr>
                            <m:chr m:val="̂"/>
                            <m:ctrlPr>
                              <a:rPr lang="en-US" sz="2400" i="1">
                                <a:solidFill>
                                  <a:prstClr val="black"/>
                                </a:solidFill>
                                <a:latin typeface="Cambria Math" panose="02040503050406030204" pitchFamily="18" charset="0"/>
                              </a:rPr>
                            </m:ctrlPr>
                          </m:accPr>
                          <m:e>
                            <m:r>
                              <a:rPr lang="en-US" sz="2400" b="1" i="1" smtClean="0">
                                <a:solidFill>
                                  <a:prstClr val="black"/>
                                </a:solidFill>
                                <a:latin typeface="Cambria Math" charset="0"/>
                              </a:rPr>
                              <m:t>𝒓</m:t>
                            </m:r>
                          </m:e>
                        </m:acc>
                      </m:e>
                      <m:sub>
                        <m:r>
                          <a:rPr lang="en-US" sz="2400" i="1">
                            <a:solidFill>
                              <a:prstClr val="black"/>
                            </a:solidFill>
                            <a:latin typeface="Cambria Math" charset="0"/>
                          </a:rPr>
                          <m:t>(</m:t>
                        </m:r>
                        <m:r>
                          <a:rPr lang="en-US" sz="2400" i="1">
                            <a:solidFill>
                              <a:prstClr val="black"/>
                            </a:solidFill>
                            <a:latin typeface="Cambria Math" charset="0"/>
                          </a:rPr>
                          <m:t>𝑡</m:t>
                        </m:r>
                        <m:r>
                          <a:rPr lang="en-US" sz="2400" i="1">
                            <a:solidFill>
                              <a:prstClr val="black"/>
                            </a:solidFill>
                            <a:latin typeface="Cambria Math" charset="0"/>
                          </a:rPr>
                          <m:t>)</m:t>
                        </m:r>
                      </m:sub>
                    </m:sSub>
                    <m:r>
                      <a:rPr lang="en-US" sz="2400" i="1">
                        <a:solidFill>
                          <a:prstClr val="black"/>
                        </a:solidFill>
                        <a:latin typeface="Cambria Math" charset="0"/>
                      </a:rPr>
                      <m:t>=</m:t>
                    </m:r>
                    <m:f>
                      <m:fPr>
                        <m:ctrlPr>
                          <a:rPr lang="mr-IN"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b="1" i="1" smtClean="0">
                                <a:solidFill>
                                  <a:prstClr val="black"/>
                                </a:solidFill>
                                <a:latin typeface="Cambria Math" charset="0"/>
                              </a:rPr>
                              <m:t>𝒓</m:t>
                            </m:r>
                          </m:e>
                          <m:sub>
                            <m:r>
                              <a:rPr lang="en-US" sz="2400" i="1">
                                <a:solidFill>
                                  <a:prstClr val="black"/>
                                </a:solidFill>
                                <a:latin typeface="Cambria Math" charset="0"/>
                              </a:rPr>
                              <m:t>(</m:t>
                            </m:r>
                            <m:r>
                              <a:rPr lang="en-US" sz="2400" i="1">
                                <a:solidFill>
                                  <a:prstClr val="black"/>
                                </a:solidFill>
                                <a:latin typeface="Cambria Math" charset="0"/>
                              </a:rPr>
                              <m:t>𝑡</m:t>
                            </m:r>
                            <m:r>
                              <a:rPr lang="en-US" sz="2400" i="1">
                                <a:solidFill>
                                  <a:prstClr val="black"/>
                                </a:solidFill>
                                <a:latin typeface="Cambria Math" charset="0"/>
                              </a:rPr>
                              <m:t>)</m:t>
                            </m:r>
                          </m:sub>
                        </m:sSub>
                      </m:num>
                      <m:den>
                        <m:r>
                          <a:rPr lang="en-US" sz="2400" i="1">
                            <a:solidFill>
                              <a:prstClr val="black"/>
                            </a:solidFill>
                            <a:latin typeface="Cambria Math" charset="0"/>
                          </a:rPr>
                          <m:t>1−</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charset="0"/>
                              </a:rPr>
                              <m:t>𝜌</m:t>
                            </m:r>
                          </m:e>
                          <m:sub>
                            <m:r>
                              <a:rPr lang="en-US" sz="2400" b="0" i="1" smtClean="0">
                                <a:solidFill>
                                  <a:prstClr val="black"/>
                                </a:solidFill>
                                <a:latin typeface="Cambria Math" charset="0"/>
                              </a:rPr>
                              <m:t>2</m:t>
                            </m:r>
                          </m:sub>
                        </m:sSub>
                      </m:den>
                    </m:f>
                  </m:oMath>
                </a14:m>
                <a:endParaRPr lang="en-US" sz="2400" b="0" dirty="0"/>
              </a:p>
              <a:p>
                <a:pPr marL="285750" indent="-285750">
                  <a:buFont typeface="Arial" charset="0"/>
                  <a:buChar char="•"/>
                </a:pPr>
                <a:endParaRPr lang="en-US" sz="2400" dirty="0"/>
              </a:p>
              <a:p>
                <a:pPr marL="285750" indent="-285750">
                  <a:buFont typeface="Arial" charset="0"/>
                  <a:buChar char="•"/>
                </a:pPr>
                <a:r>
                  <a:rPr lang="en-US" sz="2000" dirty="0"/>
                  <a:t>Weight update </a:t>
                </a:r>
                <a14:m>
                  <m:oMath xmlns:m="http://schemas.openxmlformats.org/officeDocument/2006/math">
                    <m:r>
                      <a:rPr lang="en-IN" sz="2000" i="1">
                        <a:latin typeface="Cambria Math" charset="0"/>
                        <a:ea typeface="Cambria Math" charset="0"/>
                        <a:cs typeface="Cambria Math" charset="0"/>
                      </a:rPr>
                      <m:t>∆</m:t>
                    </m:r>
                    <m:sSub>
                      <m:sSubPr>
                        <m:ctrlPr>
                          <a:rPr lang="en-US" sz="2000" i="1">
                            <a:latin typeface="Cambria Math" panose="02040503050406030204" pitchFamily="18" charset="0"/>
                            <a:ea typeface="Cambria Math" charset="0"/>
                            <a:cs typeface="Cambria Math" charset="0"/>
                          </a:rPr>
                        </m:ctrlPr>
                      </m:sSubPr>
                      <m:e>
                        <m:r>
                          <a:rPr lang="en-US" sz="2000" b="1" i="1">
                            <a:latin typeface="Cambria Math" charset="0"/>
                            <a:ea typeface="Cambria Math" charset="0"/>
                            <a:cs typeface="Cambria Math" charset="0"/>
                          </a:rPr>
                          <m:t>𝜽</m:t>
                        </m:r>
                      </m:e>
                      <m:sub>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𝑡</m:t>
                        </m:r>
                        <m:r>
                          <a:rPr lang="en-US" sz="2000" i="1">
                            <a:latin typeface="Cambria Math" charset="0"/>
                            <a:ea typeface="Cambria Math" charset="0"/>
                            <a:cs typeface="Cambria Math" charset="0"/>
                          </a:rPr>
                          <m:t>)</m:t>
                        </m:r>
                      </m:sub>
                    </m:sSub>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𝜖</m:t>
                    </m:r>
                    <m:f>
                      <m:fPr>
                        <m:ctrlPr>
                          <a:rPr lang="mr-IN" sz="2000" b="0" i="1" smtClean="0">
                            <a:latin typeface="Cambria Math" panose="02040503050406030204" pitchFamily="18" charset="0"/>
                            <a:ea typeface="Cambria Math" charset="0"/>
                            <a:cs typeface="Cambria Math"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1" i="1">
                                    <a:latin typeface="Cambria Math" charset="0"/>
                                  </a:rPr>
                                  <m:t>𝒔</m:t>
                                </m:r>
                              </m:e>
                            </m:acc>
                          </m:e>
                          <m:sub>
                            <m:r>
                              <a:rPr lang="en-US" sz="2000" i="1">
                                <a:latin typeface="Cambria Math" charset="0"/>
                              </a:rPr>
                              <m:t>(</m:t>
                            </m:r>
                            <m:r>
                              <a:rPr lang="en-US" sz="2000" i="1">
                                <a:latin typeface="Cambria Math" charset="0"/>
                              </a:rPr>
                              <m:t>𝑡</m:t>
                            </m:r>
                            <m:r>
                              <a:rPr lang="en-US" sz="2000" i="1">
                                <a:latin typeface="Cambria Math" charset="0"/>
                              </a:rPr>
                              <m:t>)</m:t>
                            </m:r>
                          </m:sub>
                        </m:sSub>
                      </m:num>
                      <m:den>
                        <m:rad>
                          <m:radPr>
                            <m:degHide m:val="on"/>
                            <m:ctrlPr>
                              <a:rPr lang="mr-IN" sz="2000" b="0" i="1" smtClean="0">
                                <a:latin typeface="Cambria Math" panose="02040503050406030204" pitchFamily="18" charset="0"/>
                                <a:ea typeface="Cambria Math" charset="0"/>
                                <a:cs typeface="Cambria Math" charset="0"/>
                              </a:rPr>
                            </m:ctrlPr>
                          </m:radPr>
                          <m:deg/>
                          <m:e>
                            <m:sSub>
                              <m:sSubPr>
                                <m:ctrlPr>
                                  <a:rPr lang="en-US" sz="2000" i="1">
                                    <a:solidFill>
                                      <a:prstClr val="black"/>
                                    </a:solidFill>
                                    <a:latin typeface="Cambria Math" panose="02040503050406030204" pitchFamily="18" charset="0"/>
                                  </a:rPr>
                                </m:ctrlPr>
                              </m:sSubPr>
                              <m:e>
                                <m:acc>
                                  <m:accPr>
                                    <m:chr m:val="̂"/>
                                    <m:ctrlPr>
                                      <a:rPr lang="en-US" sz="2000" i="1">
                                        <a:solidFill>
                                          <a:prstClr val="black"/>
                                        </a:solidFill>
                                        <a:latin typeface="Cambria Math" panose="02040503050406030204" pitchFamily="18" charset="0"/>
                                      </a:rPr>
                                    </m:ctrlPr>
                                  </m:accPr>
                                  <m:e>
                                    <m:r>
                                      <a:rPr lang="en-US" sz="2000" b="1" i="1">
                                        <a:solidFill>
                                          <a:prstClr val="black"/>
                                        </a:solidFill>
                                        <a:latin typeface="Cambria Math" charset="0"/>
                                      </a:rPr>
                                      <m:t>𝒓</m:t>
                                    </m:r>
                                  </m:e>
                                </m:acc>
                              </m:e>
                              <m:sub>
                                <m:r>
                                  <a:rPr lang="en-US" sz="2000" i="1">
                                    <a:solidFill>
                                      <a:prstClr val="black"/>
                                    </a:solidFill>
                                    <a:latin typeface="Cambria Math" charset="0"/>
                                  </a:rPr>
                                  <m:t>(</m:t>
                                </m:r>
                                <m:r>
                                  <a:rPr lang="en-US" sz="2000" i="1">
                                    <a:solidFill>
                                      <a:prstClr val="black"/>
                                    </a:solidFill>
                                    <a:latin typeface="Cambria Math" charset="0"/>
                                  </a:rPr>
                                  <m:t>𝑡</m:t>
                                </m:r>
                                <m:r>
                                  <a:rPr lang="en-US" sz="2000" i="1">
                                    <a:solidFill>
                                      <a:prstClr val="black"/>
                                    </a:solidFill>
                                    <a:latin typeface="Cambria Math" charset="0"/>
                                  </a:rPr>
                                  <m:t>)</m:t>
                                </m:r>
                              </m:sub>
                            </m:sSub>
                          </m:e>
                        </m:rad>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𝛿</m:t>
                        </m:r>
                      </m:den>
                    </m:f>
                  </m:oMath>
                </a14:m>
                <a:r>
                  <a:rPr lang="en-US" sz="2000" b="0" dirty="0"/>
                  <a:t> (operations applied elementwise)</a:t>
                </a:r>
              </a:p>
            </p:txBody>
          </p:sp>
        </mc:Choice>
        <mc:Fallback xmlns="">
          <p:sp>
            <p:nvSpPr>
              <p:cNvPr id="2" name="TextBox 1"/>
              <p:cNvSpPr txBox="1">
                <a:spLocks noRot="1" noChangeAspect="1" noMove="1" noResize="1" noEditPoints="1" noAdjustHandles="1" noChangeArrowheads="1" noChangeShapeType="1" noTextEdit="1"/>
              </p:cNvSpPr>
              <p:nvPr/>
            </p:nvSpPr>
            <p:spPr>
              <a:xfrm>
                <a:off x="585788" y="1500176"/>
                <a:ext cx="11230052" cy="3972562"/>
              </a:xfrm>
              <a:prstGeom prst="rect">
                <a:avLst/>
              </a:prstGeom>
              <a:blipFill rotWithShape="0">
                <a:blip r:embed="rId3"/>
                <a:stretch>
                  <a:fillRect l="-489" t="-613"/>
                </a:stretch>
              </a:blipFill>
            </p:spPr>
            <p:txBody>
              <a:bodyPr/>
              <a:lstStyle/>
              <a:p>
                <a:r>
                  <a:rPr lang="en-US">
                    <a:noFill/>
                  </a:rPr>
                  <a:t> </a:t>
                </a:r>
              </a:p>
            </p:txBody>
          </p:sp>
        </mc:Fallback>
      </mc:AlternateContent>
      <p:sp>
        <p:nvSpPr>
          <p:cNvPr id="7"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843302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ADAM (Adaptive Moments)</a:t>
            </a:r>
            <a:endParaRPr sz="2800" dirty="0">
              <a:solidFill>
                <a:srgbClr val="43434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885" y="1362182"/>
            <a:ext cx="6501841" cy="4994168"/>
          </a:xfrm>
          <a:prstGeom prst="rect">
            <a:avLst/>
          </a:prstGeom>
        </p:spPr>
      </p:pic>
      <p:sp>
        <p:nvSpPr>
          <p:cNvPr id="9"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Images courtesy: </a:t>
            </a:r>
            <a:r>
              <a:rPr lang="en-US" sz="1000" dirty="0" err="1">
                <a:solidFill>
                  <a:srgbClr val="999999"/>
                </a:solidFill>
              </a:rPr>
              <a:t>Shubhendu</a:t>
            </a:r>
            <a:r>
              <a:rPr lang="en-US" sz="1000" dirty="0">
                <a:solidFill>
                  <a:srgbClr val="999999"/>
                </a:solidFill>
              </a:rPr>
              <a:t> Trivedi et. al.</a:t>
            </a:r>
            <a:endParaRPr sz="1000" dirty="0">
              <a:solidFill>
                <a:srgbClr val="999999"/>
              </a:solidFill>
            </a:endParaRPr>
          </a:p>
        </p:txBody>
      </p:sp>
      <p:sp>
        <p:nvSpPr>
          <p:cNvPr id="10"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94082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rgbClr val="434343"/>
                </a:solidFill>
              </a:rPr>
              <a:t>Visualization</a:t>
            </a:r>
            <a:endParaRPr sz="2800" dirty="0">
              <a:solidFill>
                <a:srgbClr val="434343"/>
              </a:solidFill>
            </a:endParaRPr>
          </a:p>
        </p:txBody>
      </p:sp>
      <p:sp>
        <p:nvSpPr>
          <p:cNvPr id="13" name="Google Shape;88;p12"/>
          <p:cNvSpPr txBox="1"/>
          <p:nvPr/>
        </p:nvSpPr>
        <p:spPr>
          <a:xfrm>
            <a:off x="9438807" y="6254388"/>
            <a:ext cx="2733206" cy="266333"/>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animation courtesy: Alec Radford</a:t>
            </a:r>
            <a:endParaRPr sz="1000" dirty="0">
              <a:solidFill>
                <a:srgbClr val="9999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01" y="1289050"/>
            <a:ext cx="5080000" cy="5067300"/>
          </a:xfrm>
          <a:prstGeom prst="rect">
            <a:avLst/>
          </a:prstGeom>
        </p:spPr>
      </p:pic>
      <p:sp>
        <p:nvSpPr>
          <p:cNvPr id="4" name="TextBox 3"/>
          <p:cNvSpPr txBox="1"/>
          <p:nvPr/>
        </p:nvSpPr>
        <p:spPr>
          <a:xfrm>
            <a:off x="7528889" y="3458374"/>
            <a:ext cx="2841483" cy="646331"/>
          </a:xfrm>
          <a:prstGeom prst="rect">
            <a:avLst/>
          </a:prstGeom>
          <a:noFill/>
        </p:spPr>
        <p:txBody>
          <a:bodyPr wrap="none" rtlCol="0">
            <a:spAutoFit/>
          </a:bodyPr>
          <a:lstStyle/>
          <a:p>
            <a:r>
              <a:rPr lang="en-US" dirty="0"/>
              <a:t>Find more animations at</a:t>
            </a:r>
          </a:p>
          <a:p>
            <a:r>
              <a:rPr lang="en-US" dirty="0">
                <a:hlinkClick r:id="rId4"/>
              </a:rPr>
              <a:t>https://</a:t>
            </a:r>
            <a:r>
              <a:rPr lang="en-US" dirty="0" err="1">
                <a:hlinkClick r:id="rId4"/>
              </a:rPr>
              <a:t>tinyurl.com</a:t>
            </a:r>
            <a:r>
              <a:rPr lang="en-US" dirty="0">
                <a:hlinkClick r:id="rId4"/>
              </a:rPr>
              <a:t>/y6tkf4f8</a:t>
            </a:r>
            <a:endParaRPr lang="en-US" dirty="0"/>
          </a:p>
        </p:txBody>
      </p:sp>
      <p:sp>
        <p:nvSpPr>
          <p:cNvPr id="10"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706144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822451"/>
            <a:ext cx="9144000" cy="2387600"/>
          </a:xfrm>
        </p:spPr>
        <p:txBody>
          <a:bodyPr/>
          <a:lstStyle/>
          <a:p>
            <a:r>
              <a:rPr lang="en-US"/>
              <a:t>Thank You!!</a:t>
            </a:r>
          </a:p>
        </p:txBody>
      </p:sp>
    </p:spTree>
    <p:extLst>
      <p:ext uri="{BB962C8B-B14F-4D97-AF65-F5344CB8AC3E}">
        <p14:creationId xmlns:p14="http://schemas.microsoft.com/office/powerpoint/2010/main" val="59625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486884" y="1463894"/>
                <a:ext cx="11239295" cy="4779385"/>
              </a:xfrm>
              <a:prstGeom prst="rect">
                <a:avLst/>
              </a:prstGeom>
              <a:noFill/>
            </p:spPr>
            <p:txBody>
              <a:bodyPr wrap="none" lIns="0" tIns="0" rIns="0" bIns="0" rtlCol="0">
                <a:spAutoFit/>
              </a:bodyPr>
              <a:lstStyle/>
              <a:p>
                <a:pPr marL="285750" indent="-285750">
                  <a:buFont typeface="Arial" charset="0"/>
                  <a:buChar char="•"/>
                </a:pPr>
                <a:r>
                  <a:rPr lang="en-IN" sz="1800" dirty="0"/>
                  <a:t>Training data is</a:t>
                </a:r>
                <a14:m>
                  <m:oMath xmlns:m="http://schemas.openxmlformats.org/officeDocument/2006/math">
                    <m:d>
                      <m:dPr>
                        <m:begChr m:val="{"/>
                        <m:endChr m:val="}"/>
                        <m:ctrlPr>
                          <a:rPr lang="en-IN" sz="1800" i="1" smtClean="0">
                            <a:latin typeface="Cambria Math" panose="02040503050406030204" pitchFamily="18" charset="0"/>
                          </a:rPr>
                        </m:ctrlPr>
                      </m:dPr>
                      <m:e>
                        <m:sSup>
                          <m:sSupPr>
                            <m:ctrlPr>
                              <a:rPr lang="en-IN" sz="1800" i="1" smtClean="0">
                                <a:latin typeface="Cambria Math" panose="02040503050406030204" pitchFamily="18" charset="0"/>
                              </a:rPr>
                            </m:ctrlPr>
                          </m:sSupPr>
                          <m:e>
                            <m:r>
                              <a:rPr lang="en-US" sz="1800" b="1" i="1" smtClean="0">
                                <a:latin typeface="Cambria Math" panose="02040503050406030204" pitchFamily="18" charset="0"/>
                              </a:rPr>
                              <m:t>𝒙</m:t>
                            </m:r>
                          </m:e>
                          <m:sup>
                            <m:r>
                              <a:rPr lang="en-US" sz="1800" b="0" i="1" smtClean="0">
                                <a:latin typeface="Cambria Math" panose="02040503050406030204" pitchFamily="18" charset="0"/>
                              </a:rPr>
                              <m:t>(</m:t>
                            </m:r>
                            <m:r>
                              <a:rPr lang="en-US" sz="1800" b="0" i="1" smtClean="0">
                                <a:latin typeface="Cambria Math" panose="02040503050406030204" pitchFamily="18" charset="0"/>
                              </a:rPr>
                              <m:t>𝑖</m:t>
                            </m:r>
                            <m:r>
                              <a:rPr lang="en-US" sz="1800" b="0" i="1" smtClean="0">
                                <a:latin typeface="Cambria Math" panose="02040503050406030204" pitchFamily="18" charset="0"/>
                              </a:rPr>
                              <m:t>)</m:t>
                            </m:r>
                          </m:sup>
                        </m:sSup>
                        <m:r>
                          <a:rPr lang="en-US" sz="1800" b="0" i="1" smtClean="0">
                            <a:latin typeface="Cambria Math" panose="02040503050406030204" pitchFamily="18" charset="0"/>
                          </a:rPr>
                          <m:t>,</m:t>
                        </m:r>
                        <m:sSup>
                          <m:sSupPr>
                            <m:ctrlPr>
                              <a:rPr lang="en-IN" sz="1800" i="1">
                                <a:latin typeface="Cambria Math" panose="02040503050406030204" pitchFamily="18" charset="0"/>
                              </a:rPr>
                            </m:ctrlPr>
                          </m:sSupPr>
                          <m:e>
                            <m:r>
                              <a:rPr lang="en-US" sz="1800" b="0" i="1" smtClean="0">
                                <a:latin typeface="Cambria Math" panose="02040503050406030204" pitchFamily="18" charset="0"/>
                              </a:rPr>
                              <m:t>𝑦</m:t>
                            </m:r>
                          </m:e>
                          <m:sup>
                            <m:r>
                              <a:rPr lang="en-US" sz="1800" i="1">
                                <a:latin typeface="Cambria Math" panose="02040503050406030204" pitchFamily="18" charset="0"/>
                              </a:rPr>
                              <m:t>(</m:t>
                            </m:r>
                            <m:r>
                              <a:rPr lang="en-US" sz="1800" i="1">
                                <a:latin typeface="Cambria Math" panose="02040503050406030204" pitchFamily="18" charset="0"/>
                              </a:rPr>
                              <m:t>𝑖</m:t>
                            </m:r>
                            <m:r>
                              <a:rPr lang="en-US" sz="1800" i="1">
                                <a:latin typeface="Cambria Math" panose="02040503050406030204" pitchFamily="18" charset="0"/>
                              </a:rPr>
                              <m:t>)</m:t>
                            </m:r>
                          </m:sup>
                        </m:sSup>
                        <m:r>
                          <a:rPr lang="en-US" sz="1800" b="0" i="1" smtClean="0">
                            <a:latin typeface="Cambria Math" charset="0"/>
                          </a:rPr>
                          <m:t>:</m:t>
                        </m:r>
                        <m:r>
                          <a:rPr lang="en-US" sz="1800" b="0" i="1" smtClean="0">
                            <a:latin typeface="Cambria Math" charset="0"/>
                          </a:rPr>
                          <m:t>𝑖</m:t>
                        </m:r>
                        <m:r>
                          <a:rPr lang="en-US" sz="1800" b="0" i="1" smtClean="0">
                            <a:latin typeface="Cambria Math" charset="0"/>
                          </a:rPr>
                          <m:t>=1,…,</m:t>
                        </m:r>
                        <m:r>
                          <a:rPr lang="en-US" sz="1800" b="0" i="1" smtClean="0">
                            <a:latin typeface="Cambria Math" charset="0"/>
                          </a:rPr>
                          <m:t>𝑁</m:t>
                        </m:r>
                      </m:e>
                    </m:d>
                  </m:oMath>
                </a14:m>
                <a:r>
                  <a:rPr lang="en-IN" sz="1800" dirty="0"/>
                  <a:t> coming from probability distribution </a:t>
                </a:r>
                <a14:m>
                  <m:oMath xmlns:m="http://schemas.openxmlformats.org/officeDocument/2006/math">
                    <m:r>
                      <a:rPr lang="en-US" sz="1800" b="0" i="1" smtClean="0">
                        <a:latin typeface="Cambria Math" charset="0"/>
                        <a:ea typeface="Cambria Math" charset="0"/>
                        <a:cs typeface="Cambria Math" charset="0"/>
                      </a:rPr>
                      <m:t>𝒟</m:t>
                    </m:r>
                    <m:r>
                      <a:rPr lang="en-US" sz="1800" b="0" i="1" smtClean="0">
                        <a:latin typeface="Cambria Math" charset="0"/>
                      </a:rPr>
                      <m:t>(</m:t>
                    </m:r>
                    <m:r>
                      <a:rPr lang="en-US" sz="1800" b="1" i="1" smtClean="0">
                        <a:latin typeface="Cambria Math" charset="0"/>
                      </a:rPr>
                      <m:t>𝒙</m:t>
                    </m:r>
                    <m:r>
                      <a:rPr lang="en-US" sz="1800" b="1" i="1" smtClean="0">
                        <a:latin typeface="Cambria Math" charset="0"/>
                      </a:rPr>
                      <m:t>,</m:t>
                    </m:r>
                    <m:r>
                      <a:rPr lang="en-US" sz="1800" b="0" i="1" smtClean="0">
                        <a:latin typeface="Cambria Math" charset="0"/>
                      </a:rPr>
                      <m:t>𝑦</m:t>
                    </m:r>
                    <m:r>
                      <a:rPr lang="en-US" sz="1800" b="0" i="1" smtClean="0">
                        <a:latin typeface="Cambria Math" charset="0"/>
                      </a:rPr>
                      <m:t>)</m:t>
                    </m:r>
                  </m:oMath>
                </a14:m>
                <a:endParaRPr lang="en-IN" sz="1800" dirty="0"/>
              </a:p>
              <a:p>
                <a:pPr marL="285750" indent="-285750">
                  <a:buFont typeface="Arial" charset="0"/>
                  <a:buChar char="•"/>
                </a:pPr>
                <a:r>
                  <a:rPr lang="en-IN" dirty="0"/>
                  <a:t>Let the neural network learns the output functions as </a:t>
                </a:r>
                <a14:m>
                  <m:oMath xmlns:m="http://schemas.openxmlformats.org/officeDocument/2006/math">
                    <m:sSup>
                      <m:sSupPr>
                        <m:ctrlPr>
                          <a:rPr lang="en-IN" i="1" smtClean="0">
                            <a:latin typeface="Cambria Math" panose="02040503050406030204" pitchFamily="18" charset="0"/>
                          </a:rPr>
                        </m:ctrlPr>
                      </m:sSupPr>
                      <m:e>
                        <m:r>
                          <a:rPr lang="en-US" b="0" i="1" smtClean="0">
                            <a:latin typeface="Cambria Math" charset="0"/>
                          </a:rPr>
                          <m:t>𝑔</m:t>
                        </m:r>
                      </m:e>
                      <m:sup>
                        <m:r>
                          <a:rPr lang="en-IN" i="1" smtClean="0">
                            <a:latin typeface="Cambria Math" charset="0"/>
                            <a:ea typeface="Cambria Math" charset="0"/>
                            <a:cs typeface="Cambria Math" charset="0"/>
                          </a:rPr>
                          <m:t>𝒟</m:t>
                        </m:r>
                      </m:sup>
                    </m:sSup>
                    <m:r>
                      <a:rPr lang="en-US" b="0" i="1" smtClean="0">
                        <a:latin typeface="Cambria Math" charset="0"/>
                      </a:rPr>
                      <m:t>(</m:t>
                    </m:r>
                    <m:r>
                      <a:rPr lang="en-US" b="1" i="1" smtClean="0">
                        <a:latin typeface="Cambria Math" charset="0"/>
                      </a:rPr>
                      <m:t>𝒙</m:t>
                    </m:r>
                    <m:r>
                      <a:rPr lang="en-US" b="0" i="1" smtClean="0">
                        <a:latin typeface="Cambria Math" charset="0"/>
                      </a:rPr>
                      <m:t>)</m:t>
                    </m:r>
                  </m:oMath>
                </a14:m>
                <a:r>
                  <a:rPr lang="en-IN" sz="1800" dirty="0"/>
                  <a:t> and the loss is denoted as </a:t>
                </a:r>
                <a14:m>
                  <m:oMath xmlns:m="http://schemas.openxmlformats.org/officeDocument/2006/math">
                    <m:r>
                      <a:rPr lang="en-US" sz="1800" b="0" i="1" smtClean="0">
                        <a:latin typeface="Cambria Math" charset="0"/>
                      </a:rPr>
                      <m:t>𝑙</m:t>
                    </m:r>
                    <m:r>
                      <a:rPr lang="en-US" sz="1800" b="0" i="1" smtClean="0">
                        <a:latin typeface="Cambria Math" charset="0"/>
                      </a:rPr>
                      <m:t>(</m:t>
                    </m:r>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panose="02040503050406030204" pitchFamily="18" charset="0"/>
                            <a:ea typeface="Cambria Math" charset="0"/>
                            <a:cs typeface="Cambria Math" charset="0"/>
                          </a:rPr>
                        </m:ctrlPr>
                      </m:dPr>
                      <m:e>
                        <m:r>
                          <a:rPr lang="en-US" b="1" i="1">
                            <a:latin typeface="Cambria Math" charset="0"/>
                          </a:rPr>
                          <m:t>𝒙</m:t>
                        </m:r>
                      </m:e>
                    </m:d>
                    <m:r>
                      <a:rPr lang="en-US" b="0" i="1" smtClean="0">
                        <a:latin typeface="Cambria Math" charset="0"/>
                      </a:rPr>
                      <m:t>,</m:t>
                    </m:r>
                    <m:r>
                      <a:rPr lang="en-US" b="0" i="1" smtClean="0">
                        <a:latin typeface="Cambria Math" charset="0"/>
                      </a:rPr>
                      <m:t>𝑦</m:t>
                    </m:r>
                    <m:r>
                      <a:rPr lang="en-US" sz="1800" b="0" i="1" smtClean="0">
                        <a:latin typeface="Cambria Math" charset="0"/>
                      </a:rPr>
                      <m:t>)</m:t>
                    </m:r>
                  </m:oMath>
                </a14:m>
                <a:endParaRPr lang="en-IN" sz="1800" dirty="0"/>
              </a:p>
              <a:p>
                <a:pPr marL="285750" indent="-285750">
                  <a:buFont typeface="Arial" charset="0"/>
                  <a:buChar char="•"/>
                </a:pPr>
                <a:r>
                  <a:rPr lang="en-IN" sz="1800" dirty="0"/>
                  <a:t>What we want to minimize is the </a:t>
                </a:r>
                <a:r>
                  <a:rPr lang="en-IN" sz="1800" u="sng" dirty="0"/>
                  <a:t>expected risk</a:t>
                </a:r>
                <a:br>
                  <a:rPr lang="en-IN" sz="1800" dirty="0"/>
                </a:br>
                <a14:m>
                  <m:oMath xmlns:m="http://schemas.openxmlformats.org/officeDocument/2006/math">
                    <m:r>
                      <m:rPr>
                        <m:sty m:val="p"/>
                      </m:rPr>
                      <a:rPr lang="en-US" sz="1800" b="0" i="0" smtClean="0">
                        <a:latin typeface="Cambria Math" charset="0"/>
                        <a:ea typeface="Cambria Math" charset="0"/>
                        <a:cs typeface="Cambria Math" charset="0"/>
                      </a:rPr>
                      <m:t>E</m:t>
                    </m:r>
                    <m:d>
                      <m:dPr>
                        <m:ctrlPr>
                          <a:rPr lang="en-US" sz="1800" b="0" i="1" smtClean="0">
                            <a:latin typeface="Cambria Math" panose="02040503050406030204" pitchFamily="18" charset="0"/>
                            <a:ea typeface="Cambria Math" charset="0"/>
                            <a:cs typeface="Cambria Math"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e>
                    </m:d>
                    <m:r>
                      <a:rPr lang="en-US" sz="1800" b="0" i="1" smtClean="0">
                        <a:latin typeface="Cambria Math" charset="0"/>
                      </a:rPr>
                      <m:t>=</m:t>
                    </m:r>
                    <m:nary>
                      <m:naryPr>
                        <m:limLoc m:val="undOvr"/>
                        <m:subHide m:val="on"/>
                        <m:supHide m:val="on"/>
                        <m:ctrlPr>
                          <a:rPr lang="en-US" sz="1800" b="0" i="1" smtClean="0">
                            <a:latin typeface="Cambria Math" panose="02040503050406030204" pitchFamily="18" charset="0"/>
                          </a:rPr>
                        </m:ctrlPr>
                      </m:naryPr>
                      <m:sub/>
                      <m:sup/>
                      <m:e>
                        <m:r>
                          <a:rPr lang="en-US" i="1">
                            <a:latin typeface="Cambria Math" charset="0"/>
                          </a:rPr>
                          <m:t>𝑙</m:t>
                        </m:r>
                        <m:d>
                          <m:dPr>
                            <m:ctrlPr>
                              <a:rPr lang="en-US" i="1">
                                <a:latin typeface="Cambria Math" panose="02040503050406030204" pitchFamily="18"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panose="02040503050406030204" pitchFamily="18" charset="0"/>
                                    <a:ea typeface="Cambria Math" charset="0"/>
                                    <a:cs typeface="Cambria Math" charset="0"/>
                                  </a:rPr>
                                </m:ctrlPr>
                              </m:dPr>
                              <m:e>
                                <m:r>
                                  <a:rPr lang="en-US" b="1" i="1">
                                    <a:latin typeface="Cambria Math" charset="0"/>
                                  </a:rPr>
                                  <m:t>𝒙</m:t>
                                </m:r>
                              </m:e>
                            </m:d>
                            <m:r>
                              <a:rPr lang="en-US" i="1">
                                <a:latin typeface="Cambria Math" charset="0"/>
                              </a:rPr>
                              <m:t>,</m:t>
                            </m:r>
                            <m:r>
                              <a:rPr lang="en-US" i="1">
                                <a:latin typeface="Cambria Math" charset="0"/>
                              </a:rPr>
                              <m:t>𝑦</m:t>
                            </m:r>
                          </m:e>
                        </m:d>
                      </m:e>
                    </m:nary>
                    <m:r>
                      <a:rPr lang="en-US" sz="1800" b="0" i="1" smtClean="0">
                        <a:latin typeface="Cambria Math" charset="0"/>
                      </a:rPr>
                      <m:t>𝑑</m:t>
                    </m:r>
                    <m:r>
                      <a:rPr lang="en-US" i="1">
                        <a:latin typeface="Cambria Math" charset="0"/>
                        <a:ea typeface="Cambria Math" charset="0"/>
                        <a:cs typeface="Cambria Math" charset="0"/>
                      </a:rPr>
                      <m:t>𝒟</m:t>
                    </m:r>
                    <m:d>
                      <m:dPr>
                        <m:ctrlPr>
                          <a:rPr lang="en-US" i="1">
                            <a:latin typeface="Cambria Math" panose="02040503050406030204" pitchFamily="18" charset="0"/>
                            <a:ea typeface="Cambria Math" charset="0"/>
                            <a:cs typeface="Cambria Math" charset="0"/>
                          </a:rPr>
                        </m:ctrlPr>
                      </m:dPr>
                      <m:e>
                        <m:r>
                          <a:rPr lang="en-US" b="1" i="1">
                            <a:latin typeface="Cambria Math" charset="0"/>
                          </a:rPr>
                          <m:t>𝒙</m:t>
                        </m:r>
                        <m:r>
                          <a:rPr lang="en-US" b="1" i="1">
                            <a:latin typeface="Cambria Math" charset="0"/>
                          </a:rPr>
                          <m:t>,</m:t>
                        </m:r>
                        <m:r>
                          <a:rPr lang="en-US" i="1">
                            <a:latin typeface="Cambria Math" charset="0"/>
                          </a:rPr>
                          <m:t>𝑦</m:t>
                        </m:r>
                      </m:e>
                    </m:d>
                    <m:r>
                      <a:rPr lang="en-US" b="0" i="1" smtClean="0">
                        <a:latin typeface="Cambria Math" charset="0"/>
                      </a:rPr>
                      <m:t>=</m:t>
                    </m:r>
                    <m:r>
                      <a:rPr lang="en-IN" i="1">
                        <a:latin typeface="Cambria Math" charset="0"/>
                        <a:ea typeface="Cambria Math" charset="0"/>
                        <a:cs typeface="Cambria Math" charset="0"/>
                      </a:rPr>
                      <m:t>𝔼</m:t>
                    </m:r>
                    <m:d>
                      <m:dPr>
                        <m:ctrlPr>
                          <a:rPr lang="en-US" i="1">
                            <a:latin typeface="Cambria Math" panose="02040503050406030204" pitchFamily="18" charset="0"/>
                            <a:ea typeface="Cambria Math" charset="0"/>
                            <a:cs typeface="Cambria Math" charset="0"/>
                          </a:rPr>
                        </m:ctrlPr>
                      </m:dPr>
                      <m:e>
                        <m:r>
                          <a:rPr lang="en-US" i="1">
                            <a:latin typeface="Cambria Math" charset="0"/>
                          </a:rPr>
                          <m:t>𝑙</m:t>
                        </m:r>
                        <m:d>
                          <m:dPr>
                            <m:ctrlPr>
                              <a:rPr lang="en-US" i="1">
                                <a:latin typeface="Cambria Math" panose="02040503050406030204" pitchFamily="18"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panose="02040503050406030204" pitchFamily="18" charset="0"/>
                                    <a:ea typeface="Cambria Math" charset="0"/>
                                    <a:cs typeface="Cambria Math" charset="0"/>
                                  </a:rPr>
                                </m:ctrlPr>
                              </m:dPr>
                              <m:e>
                                <m:r>
                                  <a:rPr lang="en-US" b="1" i="1">
                                    <a:latin typeface="Cambria Math" charset="0"/>
                                  </a:rPr>
                                  <m:t>𝒙</m:t>
                                </m:r>
                              </m:e>
                            </m:d>
                            <m:r>
                              <a:rPr lang="en-US" i="1">
                                <a:latin typeface="Cambria Math" charset="0"/>
                              </a:rPr>
                              <m:t>,</m:t>
                            </m:r>
                            <m:r>
                              <a:rPr lang="en-US" i="1">
                                <a:latin typeface="Cambria Math" charset="0"/>
                              </a:rPr>
                              <m:t>𝑦</m:t>
                            </m:r>
                          </m:e>
                        </m:d>
                      </m:e>
                    </m:d>
                  </m:oMath>
                </a14:m>
                <a:endParaRPr lang="en-IN" sz="1800" dirty="0"/>
              </a:p>
              <a:p>
                <a:pPr marL="285750" indent="-285750">
                  <a:buFont typeface="Arial" charset="0"/>
                  <a:buChar char="•"/>
                </a:pPr>
                <a:r>
                  <a:rPr lang="en-IN" dirty="0"/>
                  <a:t>If we could minimize this risk we would have got the true optimal function</a:t>
                </a:r>
                <a:br>
                  <a:rPr lang="en-IN" dirty="0"/>
                </a:br>
                <a14:m>
                  <m:oMath xmlns:m="http://schemas.openxmlformats.org/officeDocument/2006/math">
                    <m:r>
                      <a:rPr lang="en-US" b="0" i="1" smtClean="0">
                        <a:latin typeface="Cambria Math" charset="0"/>
                        <a:ea typeface="Cambria Math" charset="0"/>
                        <a:cs typeface="Cambria Math" charset="0"/>
                      </a:rPr>
                      <m:t>𝑓</m:t>
                    </m:r>
                    <m:r>
                      <a:rPr lang="en-US" b="0" i="1" smtClean="0">
                        <a:latin typeface="Cambria Math" charset="0"/>
                        <a:ea typeface="Cambria Math" charset="0"/>
                        <a:cs typeface="Cambria Math" charset="0"/>
                      </a:rPr>
                      <m:t>=</m:t>
                    </m:r>
                    <m:r>
                      <m:rPr>
                        <m:sty m:val="p"/>
                      </m:rPr>
                      <a:rPr lang="en-US" i="1">
                        <a:latin typeface="Cambria Math" charset="0"/>
                      </a:rPr>
                      <m:t>arg</m:t>
                    </m:r>
                    <m:func>
                      <m:funcPr>
                        <m:ctrlPr>
                          <a:rPr lang="mr-IN" i="1">
                            <a:latin typeface="Cambria Math" panose="02040503050406030204" pitchFamily="18" charset="0"/>
                          </a:rPr>
                        </m:ctrlPr>
                      </m:funcPr>
                      <m:fName>
                        <m:limLow>
                          <m:limLowPr>
                            <m:ctrlPr>
                              <a:rPr lang="mr-IN" i="1">
                                <a:latin typeface="Cambria Math" panose="02040503050406030204" pitchFamily="18" charset="0"/>
                              </a:rPr>
                            </m:ctrlPr>
                          </m:limLowPr>
                          <m:e>
                            <m:r>
                              <m:rPr>
                                <m:sty m:val="p"/>
                              </m:rPr>
                              <a:rPr lang="mr-IN">
                                <a:latin typeface="Cambria Math" charset="0"/>
                              </a:rPr>
                              <m:t>min</m:t>
                            </m:r>
                          </m:e>
                          <m:lim>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lim>
                        </m:limLow>
                      </m:fName>
                      <m:e>
                        <m:r>
                          <m:rPr>
                            <m:sty m:val="p"/>
                          </m:rPr>
                          <a:rPr lang="en-US">
                            <a:latin typeface="Cambria Math" charset="0"/>
                            <a:ea typeface="Cambria Math" charset="0"/>
                            <a:cs typeface="Cambria Math" charset="0"/>
                          </a:rPr>
                          <m:t>E</m:t>
                        </m:r>
                        <m:d>
                          <m:dPr>
                            <m:ctrlPr>
                              <a:rPr lang="en-US" i="1">
                                <a:latin typeface="Cambria Math" panose="02040503050406030204" pitchFamily="18" charset="0"/>
                                <a:ea typeface="Cambria Math" charset="0"/>
                                <a:cs typeface="Cambria Math"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e>
                        </m:d>
                      </m:e>
                    </m:func>
                  </m:oMath>
                </a14:m>
                <a:endParaRPr lang="en-IN" sz="1800" dirty="0"/>
              </a:p>
              <a:p>
                <a:pPr marL="285750" indent="-285750">
                  <a:buFont typeface="Arial" charset="0"/>
                  <a:buChar char="•"/>
                </a:pPr>
                <a:r>
                  <a:rPr lang="en-IN" dirty="0"/>
                  <a:t>But we don’t know the actual distribution that generates the data. So, what we actually minimize is the </a:t>
                </a:r>
                <a:r>
                  <a:rPr lang="en-IN" u="sng" dirty="0"/>
                  <a:t>empirical risk</a:t>
                </a:r>
                <a:br>
                  <a:rPr lang="en-IN" dirty="0"/>
                </a:br>
                <a14:m>
                  <m:oMath xmlns:m="http://schemas.openxmlformats.org/officeDocument/2006/math">
                    <m:sSub>
                      <m:sSubPr>
                        <m:ctrlPr>
                          <a:rPr lang="en-US" b="0" i="1" smtClean="0">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E</m:t>
                        </m:r>
                      </m:e>
                      <m:sub>
                        <m:r>
                          <m:rPr>
                            <m:sty m:val="p"/>
                          </m:rPr>
                          <a:rPr lang="en-US" b="0" i="0" smtClean="0">
                            <a:latin typeface="Cambria Math" charset="0"/>
                            <a:ea typeface="Cambria Math" charset="0"/>
                            <a:cs typeface="Cambria Math" charset="0"/>
                          </a:rPr>
                          <m:t>n</m:t>
                        </m:r>
                      </m:sub>
                    </m:sSub>
                    <m:d>
                      <m:dPr>
                        <m:ctrlPr>
                          <a:rPr lang="en-US" i="1">
                            <a:latin typeface="Cambria Math" panose="02040503050406030204" pitchFamily="18" charset="0"/>
                            <a:ea typeface="Cambria Math" charset="0"/>
                            <a:cs typeface="Cambria Math"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e>
                    </m:d>
                    <m:r>
                      <a:rPr lang="en-US" i="1">
                        <a:latin typeface="Cambria Math" charset="0"/>
                      </a:rPr>
                      <m:t>=</m:t>
                    </m:r>
                    <m:f>
                      <m:fPr>
                        <m:ctrlPr>
                          <a:rPr lang="mr-IN" i="1" smtClean="0">
                            <a:latin typeface="Cambria Math" panose="02040503050406030204" pitchFamily="18" charset="0"/>
                          </a:rPr>
                        </m:ctrlPr>
                      </m:fPr>
                      <m:num>
                        <m:r>
                          <a:rPr lang="en-US" b="0" i="1" smtClean="0">
                            <a:latin typeface="Cambria Math" charset="0"/>
                          </a:rPr>
                          <m:t>1</m:t>
                        </m:r>
                      </m:num>
                      <m:den>
                        <m:r>
                          <a:rPr lang="en-US" b="0" i="1" smtClean="0">
                            <a:latin typeface="Cambria Math" charset="0"/>
                          </a:rPr>
                          <m:t>𝑁</m:t>
                        </m:r>
                      </m:den>
                    </m:f>
                    <m:nary>
                      <m:naryPr>
                        <m:chr m:val="∑"/>
                        <m:ctrlPr>
                          <a:rPr lang="is-IS" i="1" smtClean="0">
                            <a:latin typeface="Cambria Math" panose="02040503050406030204" pitchFamily="18" charset="0"/>
                          </a:rPr>
                        </m:ctrlPr>
                      </m:naryPr>
                      <m:sub>
                        <m:r>
                          <m:rPr>
                            <m:brk m:alnAt="23"/>
                          </m:rPr>
                          <a:rPr lang="en-US" b="0" i="1" smtClean="0">
                            <a:latin typeface="Cambria Math" charset="0"/>
                          </a:rPr>
                          <m:t>𝑖</m:t>
                        </m:r>
                        <m:r>
                          <a:rPr lang="en-US" b="0" i="1" smtClean="0">
                            <a:latin typeface="Cambria Math" charset="0"/>
                          </a:rPr>
                          <m:t>=1</m:t>
                        </m:r>
                      </m:sub>
                      <m:sup>
                        <m:r>
                          <a:rPr lang="en-US" b="0" i="1" smtClean="0">
                            <a:latin typeface="Cambria Math" charset="0"/>
                          </a:rPr>
                          <m:t>𝑁</m:t>
                        </m:r>
                      </m:sup>
                      <m:e>
                        <m:r>
                          <a:rPr lang="en-US" i="1">
                            <a:latin typeface="Cambria Math" charset="0"/>
                          </a:rPr>
                          <m:t>𝑙</m:t>
                        </m:r>
                        <m:d>
                          <m:dPr>
                            <m:ctrlPr>
                              <a:rPr lang="en-US" i="1">
                                <a:latin typeface="Cambria Math" panose="02040503050406030204" pitchFamily="18"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panose="02040503050406030204" pitchFamily="18" charset="0"/>
                                    <a:ea typeface="Cambria Math" charset="0"/>
                                    <a:cs typeface="Cambria Math" charset="0"/>
                                  </a:rPr>
                                </m:ctrlPr>
                              </m:dPr>
                              <m:e>
                                <m:sSub>
                                  <m:sSubPr>
                                    <m:ctrlPr>
                                      <a:rPr lang="en-US" b="1" i="1" smtClean="0">
                                        <a:latin typeface="Cambria Math" panose="02040503050406030204" pitchFamily="18" charset="0"/>
                                      </a:rPr>
                                    </m:ctrlPr>
                                  </m:sSubPr>
                                  <m:e>
                                    <m:r>
                                      <a:rPr lang="en-US" b="1" i="1">
                                        <a:latin typeface="Cambria Math" charset="0"/>
                                      </a:rPr>
                                      <m:t>𝒙</m:t>
                                    </m:r>
                                  </m:e>
                                  <m:sub>
                                    <m:r>
                                      <a:rPr lang="en-US" b="1" i="1" smtClean="0">
                                        <a:latin typeface="Cambria Math" charset="0"/>
                                      </a:rPr>
                                      <m:t>𝒊</m:t>
                                    </m:r>
                                  </m:sub>
                                </m:sSub>
                              </m:e>
                            </m:d>
                            <m:r>
                              <a:rPr lang="en-US" i="1">
                                <a:latin typeface="Cambria Math" charset="0"/>
                              </a:rPr>
                              <m:t>,</m:t>
                            </m:r>
                            <m:sSub>
                              <m:sSubPr>
                                <m:ctrlPr>
                                  <a:rPr lang="en-US" b="0" i="1" smtClean="0">
                                    <a:latin typeface="Cambria Math" panose="02040503050406030204" pitchFamily="18" charset="0"/>
                                  </a:rPr>
                                </m:ctrlPr>
                              </m:sSubPr>
                              <m:e>
                                <m:r>
                                  <a:rPr lang="en-US" i="1">
                                    <a:latin typeface="Cambria Math" charset="0"/>
                                  </a:rPr>
                                  <m:t>𝑦</m:t>
                                </m:r>
                              </m:e>
                              <m:sub>
                                <m:r>
                                  <a:rPr lang="en-US" b="0" i="1" smtClean="0">
                                    <a:latin typeface="Cambria Math" charset="0"/>
                                  </a:rPr>
                                  <m:t>𝑖</m:t>
                                </m:r>
                              </m:sub>
                            </m:sSub>
                          </m:e>
                        </m:d>
                      </m:e>
                    </m:nary>
                    <m:r>
                      <a:rPr lang="en-US" i="1">
                        <a:latin typeface="Cambria Math" charset="0"/>
                      </a:rPr>
                      <m:t>=</m:t>
                    </m:r>
                    <m:sSub>
                      <m:sSubPr>
                        <m:ctrlPr>
                          <a:rPr lang="en-US" b="0" i="1" smtClean="0">
                            <a:latin typeface="Cambria Math" panose="02040503050406030204" pitchFamily="18" charset="0"/>
                            <a:ea typeface="Cambria Math" charset="0"/>
                            <a:cs typeface="Cambria Math" charset="0"/>
                          </a:rPr>
                        </m:ctrlPr>
                      </m:sSubPr>
                      <m:e>
                        <m:r>
                          <a:rPr lang="en-IN" i="1">
                            <a:latin typeface="Cambria Math" charset="0"/>
                            <a:ea typeface="Cambria Math" charset="0"/>
                            <a:cs typeface="Cambria Math" charset="0"/>
                          </a:rPr>
                          <m:t>𝔼</m:t>
                        </m:r>
                      </m:e>
                      <m:sub>
                        <m:r>
                          <a:rPr lang="en-US" b="0" i="1" smtClean="0">
                            <a:latin typeface="Cambria Math" charset="0"/>
                            <a:ea typeface="Cambria Math" charset="0"/>
                            <a:cs typeface="Cambria Math" charset="0"/>
                          </a:rPr>
                          <m:t>𝑛</m:t>
                        </m:r>
                      </m:sub>
                    </m:sSub>
                    <m:d>
                      <m:dPr>
                        <m:ctrlPr>
                          <a:rPr lang="en-US" i="1">
                            <a:latin typeface="Cambria Math" panose="02040503050406030204" pitchFamily="18" charset="0"/>
                            <a:ea typeface="Cambria Math" charset="0"/>
                            <a:cs typeface="Cambria Math" charset="0"/>
                          </a:rPr>
                        </m:ctrlPr>
                      </m:dPr>
                      <m:e>
                        <m:r>
                          <a:rPr lang="en-US" i="1">
                            <a:latin typeface="Cambria Math" charset="0"/>
                          </a:rPr>
                          <m:t>𝑙</m:t>
                        </m:r>
                        <m:d>
                          <m:dPr>
                            <m:ctrlPr>
                              <a:rPr lang="en-US" i="1">
                                <a:latin typeface="Cambria Math" panose="02040503050406030204" pitchFamily="18"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d>
                              <m:dPr>
                                <m:ctrlPr>
                                  <a:rPr lang="en-US" i="1">
                                    <a:latin typeface="Cambria Math" panose="02040503050406030204" pitchFamily="18" charset="0"/>
                                    <a:ea typeface="Cambria Math" charset="0"/>
                                    <a:cs typeface="Cambria Math" charset="0"/>
                                  </a:rPr>
                                </m:ctrlPr>
                              </m:dPr>
                              <m:e>
                                <m:r>
                                  <a:rPr lang="en-US" b="1" i="1">
                                    <a:latin typeface="Cambria Math" charset="0"/>
                                  </a:rPr>
                                  <m:t>𝒙</m:t>
                                </m:r>
                              </m:e>
                            </m:d>
                            <m:r>
                              <a:rPr lang="en-US" i="1">
                                <a:latin typeface="Cambria Math" charset="0"/>
                              </a:rPr>
                              <m:t>,</m:t>
                            </m:r>
                            <m:r>
                              <a:rPr lang="en-US" i="1">
                                <a:latin typeface="Cambria Math" charset="0"/>
                              </a:rPr>
                              <m:t>𝑦</m:t>
                            </m:r>
                          </m:e>
                        </m:d>
                      </m:e>
                    </m:d>
                  </m:oMath>
                </a14:m>
                <a:endParaRPr lang="en-IN" sz="1800" dirty="0"/>
              </a:p>
              <a:p>
                <a:pPr marL="285750" indent="-285750">
                  <a:buFont typeface="Arial" charset="0"/>
                  <a:buChar char="•"/>
                </a:pPr>
                <a:r>
                  <a:rPr lang="en-IN" dirty="0"/>
                  <a:t>We choose a family </a:t>
                </a:r>
                <a14:m>
                  <m:oMath xmlns:m="http://schemas.openxmlformats.org/officeDocument/2006/math">
                    <m:r>
                      <a:rPr lang="en-IN" i="1" smtClean="0">
                        <a:latin typeface="Cambria Math" charset="0"/>
                        <a:ea typeface="Cambria Math" charset="0"/>
                        <a:cs typeface="Cambria Math" charset="0"/>
                      </a:rPr>
                      <m:t>ℋ</m:t>
                    </m:r>
                  </m:oMath>
                </a14:m>
                <a:r>
                  <a:rPr lang="en-IN" dirty="0"/>
                  <a:t>of candidate prediction functions and find the function that minimizes the </a:t>
                </a:r>
                <a:r>
                  <a:rPr lang="en-IN" u="sng" dirty="0"/>
                  <a:t>empirical risk</a:t>
                </a:r>
                <a:br>
                  <a:rPr lang="en-IN" dirty="0"/>
                </a:b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charset="0"/>
                          </a:rPr>
                          <m:t>𝑔</m:t>
                        </m:r>
                      </m:e>
                      <m:sub>
                        <m:r>
                          <m:rPr>
                            <m:sty m:val="p"/>
                          </m:rPr>
                          <a:rPr lang="en-US" b="0" i="0" smtClean="0">
                            <a:latin typeface="Cambria Math" charset="0"/>
                          </a:rPr>
                          <m:t>n</m:t>
                        </m:r>
                      </m:sub>
                      <m:sup>
                        <m:r>
                          <a:rPr lang="en-US">
                            <a:latin typeface="Cambria Math" charset="0"/>
                            <a:ea typeface="Cambria Math" charset="0"/>
                            <a:cs typeface="Cambria Math" charset="0"/>
                          </a:rPr>
                          <m:t>𝒟</m:t>
                        </m:r>
                      </m:sup>
                    </m:sSubSup>
                    <m:r>
                      <a:rPr lang="en-US" b="0" i="1" smtClean="0">
                        <a:latin typeface="Cambria Math" charset="0"/>
                      </a:rPr>
                      <m:t>=</m:t>
                    </m:r>
                    <m:r>
                      <m:rPr>
                        <m:sty m:val="p"/>
                      </m:rPr>
                      <a:rPr lang="en-US" b="0" i="1" smtClean="0">
                        <a:latin typeface="Cambria Math" charset="0"/>
                      </a:rPr>
                      <m:t>arg</m:t>
                    </m:r>
                    <m:func>
                      <m:funcPr>
                        <m:ctrlPr>
                          <a:rPr lang="mr-IN" b="0" i="1" smtClean="0">
                            <a:latin typeface="Cambria Math" panose="02040503050406030204" pitchFamily="18" charset="0"/>
                          </a:rPr>
                        </m:ctrlPr>
                      </m:funcPr>
                      <m:fName>
                        <m:limLow>
                          <m:limLowPr>
                            <m:ctrlPr>
                              <a:rPr lang="mr-IN" b="0" i="1" smtClean="0">
                                <a:latin typeface="Cambria Math" panose="02040503050406030204" pitchFamily="18" charset="0"/>
                              </a:rPr>
                            </m:ctrlPr>
                          </m:limLowPr>
                          <m:e>
                            <m:r>
                              <m:rPr>
                                <m:sty m:val="p"/>
                              </m:rPr>
                              <a:rPr lang="mr-IN" b="0" i="0" smtClean="0">
                                <a:latin typeface="Cambria Math" charset="0"/>
                              </a:rPr>
                              <m:t>min</m:t>
                            </m:r>
                          </m:e>
                          <m:lim>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ℋ</m:t>
                            </m:r>
                          </m:lim>
                        </m:limLow>
                      </m:fName>
                      <m:e>
                        <m:sSub>
                          <m:sSubPr>
                            <m:ctrlPr>
                              <a:rPr lang="en-US" i="1">
                                <a:latin typeface="Cambria Math" panose="02040503050406030204" pitchFamily="18" charset="0"/>
                                <a:ea typeface="Cambria Math" charset="0"/>
                                <a:cs typeface="Cambria Math" charset="0"/>
                              </a:rPr>
                            </m:ctrlPr>
                          </m:sSubPr>
                          <m:e>
                            <m:r>
                              <m:rPr>
                                <m:sty m:val="p"/>
                              </m:rPr>
                              <a:rPr lang="en-US">
                                <a:latin typeface="Cambria Math" charset="0"/>
                                <a:ea typeface="Cambria Math" charset="0"/>
                                <a:cs typeface="Cambria Math" charset="0"/>
                              </a:rPr>
                              <m:t>E</m:t>
                            </m:r>
                          </m:e>
                          <m:sub>
                            <m:r>
                              <m:rPr>
                                <m:sty m:val="p"/>
                              </m:rPr>
                              <a:rPr lang="en-US">
                                <a:latin typeface="Cambria Math" charset="0"/>
                                <a:ea typeface="Cambria Math" charset="0"/>
                                <a:cs typeface="Cambria Math" charset="0"/>
                              </a:rPr>
                              <m:t>n</m:t>
                            </m:r>
                          </m:sub>
                        </m:sSub>
                        <m:d>
                          <m:dPr>
                            <m:ctrlPr>
                              <a:rPr lang="en-US" i="1">
                                <a:latin typeface="Cambria Math" panose="02040503050406030204" pitchFamily="18" charset="0"/>
                                <a:ea typeface="Cambria Math" charset="0"/>
                                <a:cs typeface="Cambria Math"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e>
                        </m:d>
                      </m:e>
                    </m:func>
                  </m:oMath>
                </a14:m>
                <a:endParaRPr lang="en-IN" sz="1800" dirty="0"/>
              </a:p>
              <a:p>
                <a:pPr marL="285750" indent="-285750">
                  <a:buFont typeface="Arial" charset="0"/>
                  <a:buChar char="•"/>
                </a:pPr>
                <a:r>
                  <a:rPr lang="en-IN" dirty="0"/>
                  <a:t>Since </a:t>
                </a:r>
                <a14:m>
                  <m:oMath xmlns:m="http://schemas.openxmlformats.org/officeDocument/2006/math">
                    <m:r>
                      <a:rPr lang="en-US" b="0" i="1" smtClean="0">
                        <a:latin typeface="Cambria Math" charset="0"/>
                        <a:ea typeface="Cambria Math" charset="0"/>
                        <a:cs typeface="Cambria Math" charset="0"/>
                      </a:rPr>
                      <m:t>𝑓</m:t>
                    </m:r>
                  </m:oMath>
                </a14:m>
                <a:r>
                  <a:rPr lang="en-IN" sz="1800" dirty="0"/>
                  <a:t> </a:t>
                </a:r>
                <a:r>
                  <a:rPr lang="en-IN" dirty="0"/>
                  <a:t>may not be found in the family </a:t>
                </a:r>
                <a14:m>
                  <m:oMath xmlns:m="http://schemas.openxmlformats.org/officeDocument/2006/math">
                    <m:r>
                      <a:rPr lang="en-IN" i="1" smtClean="0">
                        <a:latin typeface="Cambria Math" charset="0"/>
                        <a:ea typeface="Cambria Math" charset="0"/>
                        <a:cs typeface="Cambria Math" charset="0"/>
                      </a:rPr>
                      <m:t>ℋ</m:t>
                    </m:r>
                  </m:oMath>
                </a14:m>
                <a:r>
                  <a:rPr lang="en-IN" dirty="0"/>
                  <a:t>, we also define</a:t>
                </a:r>
                <a:br>
                  <a:rPr lang="en-IN" dirty="0"/>
                </a:br>
                <a14:m>
                  <m:oMath xmlns:m="http://schemas.openxmlformats.org/officeDocument/2006/math">
                    <m:sSubSup>
                      <m:sSubSupPr>
                        <m:ctrlPr>
                          <a:rPr lang="en-US" i="1">
                            <a:latin typeface="Cambria Math" panose="02040503050406030204" pitchFamily="18" charset="0"/>
                            <a:ea typeface="Cambria Math" charset="0"/>
                            <a:cs typeface="Cambria Math" charset="0"/>
                          </a:rPr>
                        </m:ctrlPr>
                      </m:sSubSupPr>
                      <m:e>
                        <m:r>
                          <a:rPr lang="en-US" i="1">
                            <a:latin typeface="Cambria Math" charset="0"/>
                          </a:rPr>
                          <m:t>𝑔</m:t>
                        </m:r>
                      </m:e>
                      <m:sub>
                        <m:r>
                          <a:rPr lang="en-IN" i="1">
                            <a:latin typeface="Cambria Math" charset="0"/>
                            <a:ea typeface="Cambria Math" charset="0"/>
                            <a:cs typeface="Cambria Math" charset="0"/>
                          </a:rPr>
                          <m:t>ℋ</m:t>
                        </m:r>
                        <m:r>
                          <a:rPr lang="en-US" i="1">
                            <a:latin typeface="Cambria Math" charset="0"/>
                            <a:ea typeface="Cambria Math" charset="0"/>
                            <a:cs typeface="Cambria Math" charset="0"/>
                          </a:rPr>
                          <m:t>∗</m:t>
                        </m:r>
                      </m:sub>
                      <m:sup>
                        <m:r>
                          <a:rPr lang="en-IN" i="1">
                            <a:latin typeface="Cambria Math" charset="0"/>
                            <a:ea typeface="Cambria Math" charset="0"/>
                            <a:cs typeface="Cambria Math" charset="0"/>
                          </a:rPr>
                          <m:t>𝒟</m:t>
                        </m:r>
                      </m:sup>
                    </m:sSubSup>
                    <m:r>
                      <a:rPr lang="en-US" i="1">
                        <a:latin typeface="Cambria Math" charset="0"/>
                        <a:ea typeface="Cambria Math" charset="0"/>
                        <a:cs typeface="Cambria Math" charset="0"/>
                      </a:rPr>
                      <m:t>=</m:t>
                    </m:r>
                    <m:r>
                      <m:rPr>
                        <m:sty m:val="p"/>
                      </m:rPr>
                      <a:rPr lang="en-US" i="1">
                        <a:latin typeface="Cambria Math" charset="0"/>
                      </a:rPr>
                      <m:t>arg</m:t>
                    </m:r>
                    <m:func>
                      <m:funcPr>
                        <m:ctrlPr>
                          <a:rPr lang="mr-IN" i="1">
                            <a:latin typeface="Cambria Math" panose="02040503050406030204" pitchFamily="18" charset="0"/>
                          </a:rPr>
                        </m:ctrlPr>
                      </m:funcPr>
                      <m:fName>
                        <m:limLow>
                          <m:limLowPr>
                            <m:ctrlPr>
                              <a:rPr lang="mr-IN" i="1">
                                <a:latin typeface="Cambria Math" panose="02040503050406030204" pitchFamily="18" charset="0"/>
                              </a:rPr>
                            </m:ctrlPr>
                          </m:limLowPr>
                          <m:e>
                            <m:r>
                              <m:rPr>
                                <m:sty m:val="p"/>
                              </m:rPr>
                              <a:rPr lang="mr-IN">
                                <a:latin typeface="Cambria Math" charset="0"/>
                              </a:rPr>
                              <m:t>min</m:t>
                            </m:r>
                          </m:e>
                          <m:lim>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r>
                              <a:rPr lang="en-US" b="0" i="1" smtClean="0">
                                <a:latin typeface="Cambria Math" charset="0"/>
                                <a:ea typeface="Cambria Math" charset="0"/>
                                <a:cs typeface="Cambria Math" charset="0"/>
                              </a:rPr>
                              <m:t>∈</m:t>
                            </m:r>
                            <m:r>
                              <a:rPr lang="en-IN" i="1">
                                <a:latin typeface="Cambria Math" charset="0"/>
                                <a:ea typeface="Cambria Math" charset="0"/>
                                <a:cs typeface="Cambria Math" charset="0"/>
                              </a:rPr>
                              <m:t>ℋ</m:t>
                            </m:r>
                          </m:lim>
                        </m:limLow>
                      </m:fName>
                      <m:e>
                        <m:r>
                          <m:rPr>
                            <m:sty m:val="p"/>
                          </m:rPr>
                          <a:rPr lang="en-US">
                            <a:latin typeface="Cambria Math" charset="0"/>
                            <a:ea typeface="Cambria Math" charset="0"/>
                            <a:cs typeface="Cambria Math" charset="0"/>
                          </a:rPr>
                          <m:t>E</m:t>
                        </m:r>
                        <m:d>
                          <m:dPr>
                            <m:ctrlPr>
                              <a:rPr lang="en-US" i="1">
                                <a:latin typeface="Cambria Math" panose="02040503050406030204" pitchFamily="18" charset="0"/>
                                <a:ea typeface="Cambria Math" charset="0"/>
                                <a:cs typeface="Cambria Math" charset="0"/>
                              </a:rPr>
                            </m:ctrlPr>
                          </m:dPr>
                          <m:e>
                            <m:sSup>
                              <m:sSupPr>
                                <m:ctrlPr>
                                  <a:rPr lang="en-IN" i="1">
                                    <a:latin typeface="Cambria Math" panose="02040503050406030204" pitchFamily="18" charset="0"/>
                                  </a:rPr>
                                </m:ctrlPr>
                              </m:sSupPr>
                              <m:e>
                                <m:r>
                                  <a:rPr lang="en-US" i="1">
                                    <a:latin typeface="Cambria Math" charset="0"/>
                                  </a:rPr>
                                  <m:t>𝑔</m:t>
                                </m:r>
                              </m:e>
                              <m:sup>
                                <m:r>
                                  <a:rPr lang="en-IN" i="1">
                                    <a:latin typeface="Cambria Math" charset="0"/>
                                    <a:ea typeface="Cambria Math" charset="0"/>
                                    <a:cs typeface="Cambria Math" charset="0"/>
                                  </a:rPr>
                                  <m:t>𝒟</m:t>
                                </m:r>
                              </m:sup>
                            </m:sSup>
                          </m:e>
                        </m:d>
                      </m:e>
                    </m:func>
                  </m:oMath>
                </a14:m>
                <a:endParaRPr lang="en-IN"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486884" y="1463894"/>
                <a:ext cx="11239295" cy="4779385"/>
              </a:xfrm>
              <a:prstGeom prst="rect">
                <a:avLst/>
              </a:prstGeom>
              <a:blipFill rotWithShape="0">
                <a:blip r:embed="rId2"/>
                <a:stretch>
                  <a:fillRect l="-1193" t="-1148" r="-325" b="-128"/>
                </a:stretch>
              </a:blipFill>
            </p:spPr>
            <p:txBody>
              <a:bodyPr/>
              <a:lstStyle/>
              <a:p>
                <a:r>
                  <a:rPr lang="en-US">
                    <a:noFill/>
                  </a:rPr>
                  <a:t> </a:t>
                </a:r>
              </a:p>
            </p:txBody>
          </p:sp>
        </mc:Fallback>
      </mc:AlternateContent>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434343"/>
                </a:solidFill>
              </a:rPr>
              <a:t>Expected and Empirical Risk</a:t>
            </a:r>
            <a:endParaRPr sz="3600" dirty="0">
              <a:solidFill>
                <a:srgbClr val="434343"/>
              </a:solidFill>
            </a:endParaRPr>
          </a:p>
        </p:txBody>
      </p:sp>
      <p:sp>
        <p:nvSpPr>
          <p:cNvPr id="10"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17762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nvGraphicFramePr>
            <p:xfrm>
              <a:off x="569627" y="1619076"/>
              <a:ext cx="11272604" cy="2291080"/>
            </p:xfrm>
            <a:graphic>
              <a:graphicData uri="http://schemas.openxmlformats.org/drawingml/2006/table">
                <a:tbl>
                  <a:tblPr firstRow="1" bandRow="1">
                    <a:effectLst>
                      <a:outerShdw blurRad="50800" dist="76200" dir="2700000" algn="tl" rotWithShape="0">
                        <a:prstClr val="black">
                          <a:alpha val="40000"/>
                        </a:prstClr>
                      </a:outerShdw>
                    </a:effectLst>
                    <a:tableStyleId>{2D5ABB26-0587-4C30-8999-92F81FD0307C}</a:tableStyleId>
                  </a:tblPr>
                  <a:tblGrid>
                    <a:gridCol w="1034321">
                      <a:extLst>
                        <a:ext uri="{9D8B030D-6E8A-4147-A177-3AD203B41FA5}">
                          <a16:colId xmlns:a16="http://schemas.microsoft.com/office/drawing/2014/main" val="20000"/>
                        </a:ext>
                      </a:extLst>
                    </a:gridCol>
                    <a:gridCol w="1813809">
                      <a:extLst>
                        <a:ext uri="{9D8B030D-6E8A-4147-A177-3AD203B41FA5}">
                          <a16:colId xmlns:a16="http://schemas.microsoft.com/office/drawing/2014/main" val="20001"/>
                        </a:ext>
                      </a:extLst>
                    </a:gridCol>
                    <a:gridCol w="3522689">
                      <a:extLst>
                        <a:ext uri="{9D8B030D-6E8A-4147-A177-3AD203B41FA5}">
                          <a16:colId xmlns:a16="http://schemas.microsoft.com/office/drawing/2014/main" val="20002"/>
                        </a:ext>
                      </a:extLst>
                    </a:gridCol>
                    <a:gridCol w="4901785">
                      <a:extLst>
                        <a:ext uri="{9D8B030D-6E8A-4147-A177-3AD203B41FA5}">
                          <a16:colId xmlns:a16="http://schemas.microsoft.com/office/drawing/2014/main" val="20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Minimizes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Staying within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charset="0"/>
                                    <a:ea typeface="Cambria Math" charset="0"/>
                                    <a:cs typeface="Cambria Math" charset="0"/>
                                  </a:rPr>
                                  <m:t>𝑓</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expected</a:t>
                          </a:r>
                          <a:r>
                            <a:rPr lang="en-US" baseline="0" dirty="0"/>
                            <a:t>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 constraints</a:t>
                          </a:r>
                          <a:r>
                            <a:rPr lang="en-US" baseline="0" dirty="0"/>
                            <a:t> on function family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a:t>True data distribution known</a:t>
                          </a:r>
                        </a:p>
                        <a:p>
                          <a:pPr marL="285750" indent="-285750" algn="l">
                            <a:buFont typeface="Arial" charset="0"/>
                            <a:buChar char="•"/>
                          </a:pPr>
                          <a:r>
                            <a:rPr lang="en-US" baseline="0" dirty="0"/>
                            <a:t>Family of functions exhaustive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charset="0"/>
                                        <a:cs typeface="Cambria Math" charset="0"/>
                                      </a:rPr>
                                    </m:ctrlPr>
                                  </m:sSubSupPr>
                                  <m:e>
                                    <m:r>
                                      <a:rPr lang="en-US" i="1">
                                        <a:latin typeface="Cambria Math" charset="0"/>
                                      </a:rPr>
                                      <m:t>𝑔</m:t>
                                    </m:r>
                                  </m:e>
                                  <m:sub>
                                    <m:r>
                                      <a:rPr lang="en-IN" i="1">
                                        <a:latin typeface="Cambria Math" charset="0"/>
                                        <a:ea typeface="Cambria Math" charset="0"/>
                                        <a:cs typeface="Cambria Math" charset="0"/>
                                      </a:rPr>
                                      <m:t>ℋ</m:t>
                                    </m:r>
                                    <m:r>
                                      <a:rPr lang="en-US" i="1">
                                        <a:latin typeface="Cambria Math" charset="0"/>
                                        <a:ea typeface="Cambria Math" charset="0"/>
                                        <a:cs typeface="Cambria Math" charset="0"/>
                                      </a:rPr>
                                      <m:t>∗</m:t>
                                    </m:r>
                                  </m:sub>
                                  <m:sup>
                                    <m:r>
                                      <a:rPr lang="en-IN" i="1">
                                        <a:latin typeface="Cambria Math" charset="0"/>
                                        <a:ea typeface="Cambria Math" charset="0"/>
                                        <a:cs typeface="Cambria Math" charset="0"/>
                                      </a:rPr>
                                      <m:t>𝒟</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expected</a:t>
                          </a:r>
                          <a:r>
                            <a:rPr lang="en-US" baseline="0" dirty="0"/>
                            <a:t> </a:t>
                          </a:r>
                          <a:r>
                            <a:rPr lang="en-US" dirty="0"/>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family of functions </a:t>
                          </a:r>
                          <a14:m>
                            <m:oMath xmlns:m="http://schemas.openxmlformats.org/officeDocument/2006/math">
                              <m:r>
                                <a:rPr lang="en-IN" i="1" smtClean="0">
                                  <a:latin typeface="Cambria Math" charset="0"/>
                                  <a:ea typeface="Cambria Math" charset="0"/>
                                  <a:cs typeface="Cambria Math" charset="0"/>
                                </a:rPr>
                                <m:t>ℋ</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a:t>True data distribution known</a:t>
                          </a:r>
                        </a:p>
                        <a:p>
                          <a:pPr marL="285750" indent="-285750" algn="l">
                            <a:buFont typeface="Arial" charset="0"/>
                            <a:buChar char="•"/>
                          </a:pPr>
                          <a:r>
                            <a:rPr lang="en-US" baseline="0" dirty="0"/>
                            <a:t>Family of functions not exhaustive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i="1">
                                        <a:latin typeface="Cambria Math" charset="0"/>
                                      </a:rPr>
                                      <m:t>𝑔</m:t>
                                    </m:r>
                                  </m:e>
                                  <m:sub>
                                    <m:r>
                                      <m:rPr>
                                        <m:sty m:val="p"/>
                                      </m:rPr>
                                      <a:rPr lang="en-US" b="0" i="0" smtClean="0">
                                        <a:latin typeface="Cambria Math" charset="0"/>
                                      </a:rPr>
                                      <m:t>n</m:t>
                                    </m:r>
                                  </m:sub>
                                  <m:sup>
                                    <m:r>
                                      <a:rPr lang="en-US">
                                        <a:latin typeface="Cambria Math" charset="0"/>
                                        <a:ea typeface="Cambria Math" charset="0"/>
                                        <a:cs typeface="Cambria Math" charset="0"/>
                                      </a:rPr>
                                      <m:t>𝒟</m:t>
                                    </m:r>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empirical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dirty="0"/>
                            <a:t>family of functions </a:t>
                          </a:r>
                          <a14:m>
                            <m:oMath xmlns:m="http://schemas.openxmlformats.org/officeDocument/2006/math">
                              <m:r>
                                <a:rPr lang="en-IN" i="1" smtClean="0">
                                  <a:latin typeface="Cambria Math" charset="0"/>
                                  <a:ea typeface="Cambria Math" charset="0"/>
                                  <a:cs typeface="Cambria Math" charset="0"/>
                                </a:rPr>
                                <m:t>ℋ</m:t>
                              </m:r>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a:t>True data distribution not known</a:t>
                          </a:r>
                        </a:p>
                        <a:p>
                          <a:pPr marL="285750" indent="-285750" algn="l">
                            <a:buFont typeface="Arial" charset="0"/>
                            <a:buChar char="•"/>
                          </a:pPr>
                          <a:r>
                            <a:rPr lang="en-US" baseline="0" dirty="0"/>
                            <a:t>Family of functions not exhaustive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30163673"/>
                  </p:ext>
                </p:extLst>
              </p:nvPr>
            </p:nvGraphicFramePr>
            <p:xfrm>
              <a:off x="569627" y="1619076"/>
              <a:ext cx="11272604" cy="2291080"/>
            </p:xfrm>
            <a:graphic>
              <a:graphicData uri="http://schemas.openxmlformats.org/drawingml/2006/table">
                <a:tbl>
                  <a:tblPr firstRow="1" bandRow="1">
                    <a:effectLst>
                      <a:outerShdw blurRad="50800" dist="76200" dir="2700000" algn="tl" rotWithShape="0">
                        <a:prstClr val="black">
                          <a:alpha val="40000"/>
                        </a:prstClr>
                      </a:outerShdw>
                    </a:effectLst>
                    <a:tableStyleId>{2D5ABB26-0587-4C30-8999-92F81FD0307C}</a:tableStyleId>
                  </a:tblPr>
                  <a:tblGrid>
                    <a:gridCol w="1034321"/>
                    <a:gridCol w="1813809"/>
                    <a:gridCol w="3522689"/>
                    <a:gridCol w="4901785"/>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Minimizes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Staying within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88" t="-62857" r="-999412" b="-219048"/>
                          </a:stretch>
                        </a:blipFill>
                      </a:tcPr>
                    </a:tc>
                    <a:tc>
                      <a:txBody>
                        <a:bodyPr/>
                        <a:lstStyle/>
                        <a:p>
                          <a:pPr algn="ctr"/>
                          <a:r>
                            <a:rPr lang="en-US" dirty="0" smtClean="0"/>
                            <a:t>expected</a:t>
                          </a:r>
                          <a:r>
                            <a:rPr lang="en-US" baseline="0" dirty="0" smtClean="0"/>
                            <a:t> 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 constraints</a:t>
                          </a:r>
                          <a:r>
                            <a:rPr lang="en-US" baseline="0" dirty="0" smtClean="0"/>
                            <a:t> on function family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charset="0"/>
                            <a:buChar char="•"/>
                          </a:pPr>
                          <a:r>
                            <a:rPr lang="en-US" dirty="0" smtClean="0"/>
                            <a:t>True data distribution known</a:t>
                          </a:r>
                        </a:p>
                        <a:p>
                          <a:pPr marL="285750" indent="-285750" algn="l">
                            <a:buFont typeface="Arial" charset="0"/>
                            <a:buChar char="•"/>
                          </a:pPr>
                          <a:r>
                            <a:rPr lang="en-US" baseline="0" dirty="0" smtClean="0"/>
                            <a:t>Family of functions exhaustive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88" t="-161321" r="-999412" b="-116981"/>
                          </a:stretch>
                        </a:blipFill>
                      </a:tcPr>
                    </a:tc>
                    <a:tc>
                      <a:txBody>
                        <a:bodyPr/>
                        <a:lstStyle/>
                        <a:p>
                          <a:pPr algn="ctr"/>
                          <a:r>
                            <a:rPr lang="en-US" dirty="0" smtClean="0"/>
                            <a:t>expected</a:t>
                          </a:r>
                          <a:r>
                            <a:rPr lang="en-US" baseline="0" dirty="0" smtClean="0"/>
                            <a:t> </a:t>
                          </a:r>
                          <a:r>
                            <a:rPr lang="en-US" dirty="0" smtClean="0"/>
                            <a:t>risk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80829" t="-161321" r="-142142" b="-116981"/>
                          </a:stretch>
                        </a:blipFill>
                      </a:tcPr>
                    </a:tc>
                    <a:tc>
                      <a:txBody>
                        <a:bodyPr/>
                        <a:lstStyle/>
                        <a:p>
                          <a:pPr marL="285750" indent="-285750" algn="l">
                            <a:buFont typeface="Arial" charset="0"/>
                            <a:buChar char="•"/>
                          </a:pPr>
                          <a:r>
                            <a:rPr lang="en-US" dirty="0" smtClean="0"/>
                            <a:t>True data distribution known</a:t>
                          </a:r>
                        </a:p>
                        <a:p>
                          <a:pPr marL="285750" indent="-285750" algn="l">
                            <a:buFont typeface="Arial" charset="0"/>
                            <a:buChar char="•"/>
                          </a:pPr>
                          <a:r>
                            <a:rPr lang="en-US" baseline="0" dirty="0" smtClean="0"/>
                            <a:t>Family of functions not exhaustive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88" t="-263810" r="-999412" b="-18095"/>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empirical risk</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80829" t="-263810" r="-142142" b="-18095"/>
                          </a:stretch>
                        </a:blipFill>
                      </a:tcPr>
                    </a:tc>
                    <a:tc>
                      <a:txBody>
                        <a:bodyPr/>
                        <a:lstStyle/>
                        <a:p>
                          <a:pPr marL="285750" indent="-285750" algn="l">
                            <a:buFont typeface="Arial" charset="0"/>
                            <a:buChar char="•"/>
                          </a:pPr>
                          <a:r>
                            <a:rPr lang="en-US" dirty="0" smtClean="0"/>
                            <a:t>True data distribution not known</a:t>
                          </a:r>
                        </a:p>
                        <a:p>
                          <a:pPr marL="285750" indent="-285750" algn="l">
                            <a:buFont typeface="Arial" charset="0"/>
                            <a:buChar char="•"/>
                          </a:pPr>
                          <a:r>
                            <a:rPr lang="en-US" baseline="0" dirty="0" smtClean="0"/>
                            <a:t>Family of functions not exhaustive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Sources of Error</a:t>
            </a:r>
            <a:endParaRPr sz="4000" dirty="0">
              <a:solidFill>
                <a:srgbClr val="434343"/>
              </a:solidFill>
            </a:endParaRPr>
          </a:p>
        </p:txBody>
      </p:sp>
      <p:sp>
        <p:nvSpPr>
          <p:cNvPr id="10" name="TextBox 9"/>
          <p:cNvSpPr txBox="1"/>
          <p:nvPr/>
        </p:nvSpPr>
        <p:spPr>
          <a:xfrm>
            <a:off x="569627" y="4790928"/>
            <a:ext cx="9743116" cy="1015663"/>
          </a:xfrm>
          <a:prstGeom prst="rect">
            <a:avLst/>
          </a:prstGeom>
          <a:noFill/>
        </p:spPr>
        <p:txBody>
          <a:bodyPr wrap="none" rtlCol="0">
            <a:spAutoFit/>
          </a:bodyPr>
          <a:lstStyle/>
          <a:p>
            <a:pPr marL="285750" indent="-285750">
              <a:buFont typeface="Arial" charset="0"/>
              <a:buChar char="•"/>
            </a:pPr>
            <a:r>
              <a:rPr lang="en-US" sz="2000" dirty="0"/>
              <a:t>True data generation procedure not known</a:t>
            </a:r>
          </a:p>
          <a:p>
            <a:pPr marL="285750" indent="-285750">
              <a:buFont typeface="Arial" charset="0"/>
              <a:buChar char="•"/>
            </a:pPr>
            <a:r>
              <a:rPr lang="en-US" sz="2000" dirty="0"/>
              <a:t>Family of functions [or hypothesis] to try is not exhaustive</a:t>
            </a:r>
          </a:p>
          <a:p>
            <a:pPr marL="285750" indent="-285750">
              <a:buFont typeface="Arial" charset="0"/>
              <a:buChar char="•"/>
            </a:pPr>
            <a:r>
              <a:rPr lang="en-US" sz="2000" dirty="0"/>
              <a:t>(And not to forget) we rely on a surrogate loss in place of the true classification error rate</a:t>
            </a:r>
          </a:p>
        </p:txBody>
      </p:sp>
      <p:sp>
        <p:nvSpPr>
          <p:cNvPr id="11" name="Date Placeholder 3"/>
          <p:cNvSpPr>
            <a:spLocks noGrp="1"/>
          </p:cNvSpPr>
          <p:nvPr>
            <p:ph type="dt" sz="half" idx="10"/>
          </p:nvPr>
        </p:nvSpPr>
        <p:spPr>
          <a:xfrm>
            <a:off x="838200" y="6356350"/>
            <a:ext cx="1173997" cy="365125"/>
          </a:xfrm>
        </p:spPr>
        <p:txBody>
          <a:bodyPr/>
          <a:lstStyle/>
          <a:p>
            <a:r>
              <a:rPr lang="en-US"/>
              <a:t>05, 11 Jan, 2021</a:t>
            </a:r>
            <a:endParaRPr lang="en-US" dirty="0"/>
          </a:p>
        </p:txBody>
      </p:sp>
    </p:spTree>
    <p:extLst>
      <p:ext uri="{BB962C8B-B14F-4D97-AF65-F5344CB8AC3E}">
        <p14:creationId xmlns:p14="http://schemas.microsoft.com/office/powerpoint/2010/main" val="75511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A Simple Learning Problem</a:t>
            </a:r>
            <a:endParaRPr sz="4000" dirty="0">
              <a:solidFill>
                <a:srgbClr val="434343"/>
              </a:solidFill>
            </a:endParaRPr>
          </a:p>
        </p:txBody>
      </p:sp>
      <p:sp>
        <p:nvSpPr>
          <p:cNvPr id="9" name="object 3"/>
          <p:cNvSpPr txBox="1"/>
          <p:nvPr/>
        </p:nvSpPr>
        <p:spPr>
          <a:xfrm>
            <a:off x="2666684" y="1634282"/>
            <a:ext cx="5863590" cy="330218"/>
          </a:xfrm>
          <a:prstGeom prst="rect">
            <a:avLst/>
          </a:prstGeom>
        </p:spPr>
        <p:txBody>
          <a:bodyPr vert="horz" wrap="square" lIns="0" tIns="14604" rIns="0" bIns="0" rtlCol="0">
            <a:spAutoFit/>
          </a:bodyPr>
          <a:lstStyle/>
          <a:p>
            <a:pPr marL="12700">
              <a:lnSpc>
                <a:spcPct val="100000"/>
              </a:lnSpc>
              <a:spcBef>
                <a:spcPts val="114"/>
              </a:spcBef>
            </a:pPr>
            <a:r>
              <a:rPr lang="en-US" sz="2050" spc="-80" dirty="0">
                <a:solidFill>
                  <a:srgbClr val="231F20"/>
                </a:solidFill>
                <a:latin typeface="Times New Roman"/>
                <a:cs typeface="Times New Roman"/>
              </a:rPr>
              <a:t>2 </a:t>
            </a:r>
            <a:r>
              <a:rPr lang="en-US" sz="2050" spc="50" dirty="0">
                <a:solidFill>
                  <a:srgbClr val="231F20"/>
                </a:solidFill>
                <a:latin typeface="Times New Roman"/>
                <a:cs typeface="Times New Roman"/>
              </a:rPr>
              <a:t>Data </a:t>
            </a:r>
            <a:r>
              <a:rPr lang="en-US" sz="2050" spc="5" dirty="0">
                <a:solidFill>
                  <a:srgbClr val="231F20"/>
                </a:solidFill>
                <a:latin typeface="Times New Roman"/>
                <a:cs typeface="Times New Roman"/>
              </a:rPr>
              <a:t>Points. </a:t>
            </a:r>
            <a:r>
              <a:rPr lang="en-US" sz="2050" spc="-80" dirty="0">
                <a:solidFill>
                  <a:srgbClr val="231F20"/>
                </a:solidFill>
                <a:latin typeface="Times New Roman"/>
                <a:cs typeface="Times New Roman"/>
              </a:rPr>
              <a:t>2 </a:t>
            </a:r>
            <a:r>
              <a:rPr lang="en-US" sz="2050" spc="-10" dirty="0">
                <a:solidFill>
                  <a:srgbClr val="231F20"/>
                </a:solidFill>
                <a:latin typeface="Times New Roman"/>
                <a:cs typeface="Times New Roman"/>
              </a:rPr>
              <a:t>hypothesis</a:t>
            </a:r>
            <a:r>
              <a:rPr lang="en-US" sz="2050" spc="325" dirty="0">
                <a:solidFill>
                  <a:srgbClr val="231F20"/>
                </a:solidFill>
                <a:latin typeface="Times New Roman"/>
                <a:cs typeface="Times New Roman"/>
              </a:rPr>
              <a:t> </a:t>
            </a:r>
            <a:r>
              <a:rPr lang="en-US" sz="2050" spc="-20" dirty="0">
                <a:solidFill>
                  <a:srgbClr val="231F20"/>
                </a:solidFill>
                <a:latin typeface="Times New Roman"/>
                <a:cs typeface="Times New Roman"/>
              </a:rPr>
              <a:t>sets:</a:t>
            </a:r>
            <a:endParaRPr lang="en-US" sz="2000" dirty="0">
              <a:latin typeface="Times New Roman"/>
              <a:cs typeface="Times New Roman"/>
            </a:endParaRPr>
          </a:p>
        </p:txBody>
      </p:sp>
      <p:grpSp>
        <p:nvGrpSpPr>
          <p:cNvPr id="11" name="Group 10"/>
          <p:cNvGrpSpPr/>
          <p:nvPr/>
        </p:nvGrpSpPr>
        <p:grpSpPr>
          <a:xfrm>
            <a:off x="1365685" y="3124921"/>
            <a:ext cx="3674524" cy="2939202"/>
            <a:chOff x="474158" y="3653802"/>
            <a:chExt cx="3674524" cy="2939202"/>
          </a:xfrm>
        </p:grpSpPr>
        <p:sp>
          <p:nvSpPr>
            <p:cNvPr id="12" name="object 4"/>
            <p:cNvSpPr/>
            <p:nvPr/>
          </p:nvSpPr>
          <p:spPr>
            <a:xfrm>
              <a:off x="791654" y="6303238"/>
              <a:ext cx="3356610" cy="0"/>
            </a:xfrm>
            <a:custGeom>
              <a:avLst/>
              <a:gdLst/>
              <a:ahLst/>
              <a:cxnLst/>
              <a:rect l="l" t="t" r="r" b="b"/>
              <a:pathLst>
                <a:path w="3356610">
                  <a:moveTo>
                    <a:pt x="0" y="0"/>
                  </a:moveTo>
                  <a:lnTo>
                    <a:pt x="3356470" y="0"/>
                  </a:lnTo>
                </a:path>
              </a:pathLst>
            </a:custGeom>
            <a:ln w="20321">
              <a:solidFill>
                <a:srgbClr val="000000"/>
              </a:solidFill>
            </a:ln>
          </p:spPr>
          <p:txBody>
            <a:bodyPr wrap="square" lIns="0" tIns="0" rIns="0" bIns="0" rtlCol="0"/>
            <a:lstStyle/>
            <a:p>
              <a:endParaRPr/>
            </a:p>
          </p:txBody>
        </p:sp>
        <p:sp>
          <p:nvSpPr>
            <p:cNvPr id="13" name="object 5"/>
            <p:cNvSpPr/>
            <p:nvPr/>
          </p:nvSpPr>
          <p:spPr>
            <a:xfrm>
              <a:off x="791654" y="3653802"/>
              <a:ext cx="0" cy="2649855"/>
            </a:xfrm>
            <a:custGeom>
              <a:avLst/>
              <a:gdLst/>
              <a:ahLst/>
              <a:cxnLst/>
              <a:rect l="l" t="t" r="r" b="b"/>
              <a:pathLst>
                <a:path h="2649854">
                  <a:moveTo>
                    <a:pt x="0" y="2649435"/>
                  </a:moveTo>
                  <a:lnTo>
                    <a:pt x="0" y="0"/>
                  </a:lnTo>
                </a:path>
              </a:pathLst>
            </a:custGeom>
            <a:ln w="20321">
              <a:solidFill>
                <a:srgbClr val="000000"/>
              </a:solidFill>
            </a:ln>
          </p:spPr>
          <p:txBody>
            <a:bodyPr wrap="square" lIns="0" tIns="0" rIns="0" bIns="0" rtlCol="0"/>
            <a:lstStyle/>
            <a:p>
              <a:endParaRPr/>
            </a:p>
          </p:txBody>
        </p:sp>
        <p:sp>
          <p:nvSpPr>
            <p:cNvPr id="14" name="object 6"/>
            <p:cNvSpPr/>
            <p:nvPr/>
          </p:nvSpPr>
          <p:spPr>
            <a:xfrm>
              <a:off x="816203" y="4094949"/>
              <a:ext cx="3332479" cy="1766570"/>
            </a:xfrm>
            <a:custGeom>
              <a:avLst/>
              <a:gdLst/>
              <a:ahLst/>
              <a:cxnLst/>
              <a:rect l="l" t="t" r="r" b="b"/>
              <a:pathLst>
                <a:path w="3332479" h="1766570">
                  <a:moveTo>
                    <a:pt x="0" y="883145"/>
                  </a:moveTo>
                  <a:lnTo>
                    <a:pt x="82981" y="1021168"/>
                  </a:lnTo>
                  <a:lnTo>
                    <a:pt x="166814" y="1155801"/>
                  </a:lnTo>
                  <a:lnTo>
                    <a:pt x="249796" y="1284503"/>
                  </a:lnTo>
                  <a:lnTo>
                    <a:pt x="332778" y="1402194"/>
                  </a:lnTo>
                  <a:lnTo>
                    <a:pt x="416598" y="1508036"/>
                  </a:lnTo>
                  <a:lnTo>
                    <a:pt x="499579" y="1597799"/>
                  </a:lnTo>
                  <a:lnTo>
                    <a:pt x="583412" y="1669770"/>
                  </a:lnTo>
                  <a:lnTo>
                    <a:pt x="666394" y="1723110"/>
                  </a:lnTo>
                  <a:lnTo>
                    <a:pt x="749363" y="1755292"/>
                  </a:lnTo>
                  <a:lnTo>
                    <a:pt x="833196" y="1766290"/>
                  </a:lnTo>
                  <a:lnTo>
                    <a:pt x="916178" y="1755292"/>
                  </a:lnTo>
                  <a:lnTo>
                    <a:pt x="999159" y="1723110"/>
                  </a:lnTo>
                  <a:lnTo>
                    <a:pt x="1082992" y="1669770"/>
                  </a:lnTo>
                  <a:lnTo>
                    <a:pt x="1165961" y="1597799"/>
                  </a:lnTo>
                  <a:lnTo>
                    <a:pt x="1248943" y="1508036"/>
                  </a:lnTo>
                  <a:lnTo>
                    <a:pt x="1332776" y="1402194"/>
                  </a:lnTo>
                  <a:lnTo>
                    <a:pt x="1415757" y="1284503"/>
                  </a:lnTo>
                  <a:lnTo>
                    <a:pt x="1499577" y="1155801"/>
                  </a:lnTo>
                  <a:lnTo>
                    <a:pt x="1582559" y="1021168"/>
                  </a:lnTo>
                  <a:lnTo>
                    <a:pt x="1665541" y="883145"/>
                  </a:lnTo>
                  <a:lnTo>
                    <a:pt x="1749361" y="745134"/>
                  </a:lnTo>
                  <a:lnTo>
                    <a:pt x="1832356" y="610501"/>
                  </a:lnTo>
                  <a:lnTo>
                    <a:pt x="1915325" y="481787"/>
                  </a:lnTo>
                  <a:lnTo>
                    <a:pt x="1999145" y="364096"/>
                  </a:lnTo>
                  <a:lnTo>
                    <a:pt x="2082139" y="258254"/>
                  </a:lnTo>
                  <a:lnTo>
                    <a:pt x="2165121" y="168503"/>
                  </a:lnTo>
                  <a:lnTo>
                    <a:pt x="2248941" y="96532"/>
                  </a:lnTo>
                  <a:lnTo>
                    <a:pt x="2331923" y="43180"/>
                  </a:lnTo>
                  <a:lnTo>
                    <a:pt x="2415743" y="11010"/>
                  </a:lnTo>
                  <a:lnTo>
                    <a:pt x="2498725" y="0"/>
                  </a:lnTo>
                  <a:lnTo>
                    <a:pt x="2581706" y="11010"/>
                  </a:lnTo>
                  <a:lnTo>
                    <a:pt x="2665539" y="43180"/>
                  </a:lnTo>
                  <a:lnTo>
                    <a:pt x="2748508" y="96532"/>
                  </a:lnTo>
                  <a:lnTo>
                    <a:pt x="2831490" y="168503"/>
                  </a:lnTo>
                  <a:lnTo>
                    <a:pt x="2915323" y="258254"/>
                  </a:lnTo>
                  <a:lnTo>
                    <a:pt x="2998304" y="364096"/>
                  </a:lnTo>
                  <a:lnTo>
                    <a:pt x="3081274" y="481787"/>
                  </a:lnTo>
                  <a:lnTo>
                    <a:pt x="3165106" y="610501"/>
                  </a:lnTo>
                  <a:lnTo>
                    <a:pt x="3248088" y="745134"/>
                  </a:lnTo>
                  <a:lnTo>
                    <a:pt x="3331921" y="883145"/>
                  </a:lnTo>
                </a:path>
              </a:pathLst>
            </a:custGeom>
            <a:ln w="30482">
              <a:solidFill>
                <a:srgbClr val="0000FF"/>
              </a:solidFill>
            </a:ln>
          </p:spPr>
          <p:txBody>
            <a:bodyPr wrap="square" lIns="0" tIns="0" rIns="0" bIns="0" rtlCol="0"/>
            <a:lstStyle/>
            <a:p>
              <a:endParaRPr/>
            </a:p>
          </p:txBody>
        </p:sp>
        <p:sp>
          <p:nvSpPr>
            <p:cNvPr id="15" name="object 7"/>
            <p:cNvSpPr/>
            <p:nvPr/>
          </p:nvSpPr>
          <p:spPr>
            <a:xfrm>
              <a:off x="1354734" y="5715609"/>
              <a:ext cx="127013" cy="127000"/>
            </a:xfrm>
            <a:prstGeom prst="rect">
              <a:avLst/>
            </a:prstGeom>
            <a:blipFill>
              <a:blip r:embed="rId3" cstate="print"/>
              <a:stretch>
                <a:fillRect/>
              </a:stretch>
            </a:blipFill>
          </p:spPr>
          <p:txBody>
            <a:bodyPr wrap="square" lIns="0" tIns="0" rIns="0" bIns="0" rtlCol="0"/>
            <a:lstStyle/>
            <a:p>
              <a:endParaRPr/>
            </a:p>
          </p:txBody>
        </p:sp>
        <p:sp>
          <p:nvSpPr>
            <p:cNvPr id="16" name="object 8"/>
            <p:cNvSpPr/>
            <p:nvPr/>
          </p:nvSpPr>
          <p:spPr>
            <a:xfrm>
              <a:off x="2241270" y="5204167"/>
              <a:ext cx="127013" cy="127013"/>
            </a:xfrm>
            <a:prstGeom prst="rect">
              <a:avLst/>
            </a:prstGeom>
            <a:blipFill>
              <a:blip r:embed="rId4" cstate="print"/>
              <a:stretch>
                <a:fillRect/>
              </a:stretch>
            </a:blipFill>
          </p:spPr>
          <p:txBody>
            <a:bodyPr wrap="square" lIns="0" tIns="0" rIns="0" bIns="0" rtlCol="0"/>
            <a:lstStyle/>
            <a:p>
              <a:endParaRPr/>
            </a:p>
          </p:txBody>
        </p:sp>
        <p:sp>
          <p:nvSpPr>
            <p:cNvPr id="17" name="object 9"/>
            <p:cNvSpPr/>
            <p:nvPr/>
          </p:nvSpPr>
          <p:spPr>
            <a:xfrm>
              <a:off x="816203" y="5523395"/>
              <a:ext cx="3332479" cy="0"/>
            </a:xfrm>
            <a:custGeom>
              <a:avLst/>
              <a:gdLst/>
              <a:ahLst/>
              <a:cxnLst/>
              <a:rect l="l" t="t" r="r" b="b"/>
              <a:pathLst>
                <a:path w="3332479">
                  <a:moveTo>
                    <a:pt x="0" y="0"/>
                  </a:moveTo>
                  <a:lnTo>
                    <a:pt x="3331921" y="0"/>
                  </a:lnTo>
                </a:path>
              </a:pathLst>
            </a:custGeom>
            <a:ln w="5080">
              <a:solidFill>
                <a:srgbClr val="7F7F7F"/>
              </a:solidFill>
            </a:ln>
          </p:spPr>
          <p:txBody>
            <a:bodyPr wrap="square" lIns="0" tIns="0" rIns="0" bIns="0" rtlCol="0"/>
            <a:lstStyle/>
            <a:p>
              <a:endParaRPr/>
            </a:p>
          </p:txBody>
        </p:sp>
        <p:sp>
          <p:nvSpPr>
            <p:cNvPr id="18" name="object 11"/>
            <p:cNvSpPr txBox="1"/>
            <p:nvPr/>
          </p:nvSpPr>
          <p:spPr>
            <a:xfrm>
              <a:off x="2392908" y="6315509"/>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19" name="object 12"/>
            <p:cNvSpPr txBox="1"/>
            <p:nvPr/>
          </p:nvSpPr>
          <p:spPr>
            <a:xfrm>
              <a:off x="474158" y="4914728"/>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p:grpSp>
        <p:nvGrpSpPr>
          <p:cNvPr id="20" name="Group 19"/>
          <p:cNvGrpSpPr/>
          <p:nvPr/>
        </p:nvGrpSpPr>
        <p:grpSpPr>
          <a:xfrm>
            <a:off x="6763162" y="3124921"/>
            <a:ext cx="3674524" cy="2939202"/>
            <a:chOff x="5046158" y="3653802"/>
            <a:chExt cx="3674524" cy="2939202"/>
          </a:xfrm>
        </p:grpSpPr>
        <p:sp>
          <p:nvSpPr>
            <p:cNvPr id="21" name="object 13"/>
            <p:cNvSpPr/>
            <p:nvPr/>
          </p:nvSpPr>
          <p:spPr>
            <a:xfrm>
              <a:off x="5363654" y="6303238"/>
              <a:ext cx="3356610" cy="0"/>
            </a:xfrm>
            <a:custGeom>
              <a:avLst/>
              <a:gdLst/>
              <a:ahLst/>
              <a:cxnLst/>
              <a:rect l="l" t="t" r="r" b="b"/>
              <a:pathLst>
                <a:path w="3356609">
                  <a:moveTo>
                    <a:pt x="0" y="0"/>
                  </a:moveTo>
                  <a:lnTo>
                    <a:pt x="3356470" y="0"/>
                  </a:lnTo>
                </a:path>
              </a:pathLst>
            </a:custGeom>
            <a:ln w="20321">
              <a:solidFill>
                <a:srgbClr val="000000"/>
              </a:solidFill>
            </a:ln>
          </p:spPr>
          <p:txBody>
            <a:bodyPr wrap="square" lIns="0" tIns="0" rIns="0" bIns="0" rtlCol="0"/>
            <a:lstStyle/>
            <a:p>
              <a:endParaRPr/>
            </a:p>
          </p:txBody>
        </p:sp>
        <p:sp>
          <p:nvSpPr>
            <p:cNvPr id="22" name="object 14"/>
            <p:cNvSpPr/>
            <p:nvPr/>
          </p:nvSpPr>
          <p:spPr>
            <a:xfrm>
              <a:off x="5363654" y="3653802"/>
              <a:ext cx="0" cy="2649855"/>
            </a:xfrm>
            <a:custGeom>
              <a:avLst/>
              <a:gdLst/>
              <a:ahLst/>
              <a:cxnLst/>
              <a:rect l="l" t="t" r="r" b="b"/>
              <a:pathLst>
                <a:path h="2649854">
                  <a:moveTo>
                    <a:pt x="0" y="2649435"/>
                  </a:moveTo>
                  <a:lnTo>
                    <a:pt x="0" y="0"/>
                  </a:lnTo>
                </a:path>
              </a:pathLst>
            </a:custGeom>
            <a:ln w="20321">
              <a:solidFill>
                <a:srgbClr val="000000"/>
              </a:solidFill>
            </a:ln>
          </p:spPr>
          <p:txBody>
            <a:bodyPr wrap="square" lIns="0" tIns="0" rIns="0" bIns="0" rtlCol="0"/>
            <a:lstStyle/>
            <a:p>
              <a:endParaRPr/>
            </a:p>
          </p:txBody>
        </p:sp>
        <p:sp>
          <p:nvSpPr>
            <p:cNvPr id="23" name="object 15"/>
            <p:cNvSpPr/>
            <p:nvPr/>
          </p:nvSpPr>
          <p:spPr>
            <a:xfrm>
              <a:off x="5388203" y="4094949"/>
              <a:ext cx="3332479" cy="1766570"/>
            </a:xfrm>
            <a:custGeom>
              <a:avLst/>
              <a:gdLst/>
              <a:ahLst/>
              <a:cxnLst/>
              <a:rect l="l" t="t" r="r" b="b"/>
              <a:pathLst>
                <a:path w="3332479" h="1766570">
                  <a:moveTo>
                    <a:pt x="0" y="883145"/>
                  </a:moveTo>
                  <a:lnTo>
                    <a:pt x="82981" y="1021168"/>
                  </a:lnTo>
                  <a:lnTo>
                    <a:pt x="166814" y="1155801"/>
                  </a:lnTo>
                  <a:lnTo>
                    <a:pt x="249796" y="1284503"/>
                  </a:lnTo>
                  <a:lnTo>
                    <a:pt x="332778" y="1402194"/>
                  </a:lnTo>
                  <a:lnTo>
                    <a:pt x="416598" y="1508036"/>
                  </a:lnTo>
                  <a:lnTo>
                    <a:pt x="499579" y="1597799"/>
                  </a:lnTo>
                  <a:lnTo>
                    <a:pt x="583412" y="1669770"/>
                  </a:lnTo>
                  <a:lnTo>
                    <a:pt x="666394" y="1723110"/>
                  </a:lnTo>
                  <a:lnTo>
                    <a:pt x="749363" y="1755292"/>
                  </a:lnTo>
                  <a:lnTo>
                    <a:pt x="833196" y="1766290"/>
                  </a:lnTo>
                  <a:lnTo>
                    <a:pt x="916178" y="1755292"/>
                  </a:lnTo>
                  <a:lnTo>
                    <a:pt x="999159" y="1723110"/>
                  </a:lnTo>
                  <a:lnTo>
                    <a:pt x="1082992" y="1669770"/>
                  </a:lnTo>
                  <a:lnTo>
                    <a:pt x="1165961" y="1597799"/>
                  </a:lnTo>
                  <a:lnTo>
                    <a:pt x="1248943" y="1508036"/>
                  </a:lnTo>
                  <a:lnTo>
                    <a:pt x="1332776" y="1402194"/>
                  </a:lnTo>
                  <a:lnTo>
                    <a:pt x="1415757" y="1284503"/>
                  </a:lnTo>
                  <a:lnTo>
                    <a:pt x="1499577" y="1155801"/>
                  </a:lnTo>
                  <a:lnTo>
                    <a:pt x="1582559" y="1021168"/>
                  </a:lnTo>
                  <a:lnTo>
                    <a:pt x="1665541" y="883145"/>
                  </a:lnTo>
                  <a:lnTo>
                    <a:pt x="1749361" y="745134"/>
                  </a:lnTo>
                  <a:lnTo>
                    <a:pt x="1832356" y="610501"/>
                  </a:lnTo>
                  <a:lnTo>
                    <a:pt x="1915325" y="481787"/>
                  </a:lnTo>
                  <a:lnTo>
                    <a:pt x="1999145" y="364096"/>
                  </a:lnTo>
                  <a:lnTo>
                    <a:pt x="2082139" y="258254"/>
                  </a:lnTo>
                  <a:lnTo>
                    <a:pt x="2165121" y="168503"/>
                  </a:lnTo>
                  <a:lnTo>
                    <a:pt x="2248941" y="96532"/>
                  </a:lnTo>
                  <a:lnTo>
                    <a:pt x="2331923" y="43180"/>
                  </a:lnTo>
                  <a:lnTo>
                    <a:pt x="2415743" y="11010"/>
                  </a:lnTo>
                  <a:lnTo>
                    <a:pt x="2498725" y="0"/>
                  </a:lnTo>
                  <a:lnTo>
                    <a:pt x="2581706" y="11010"/>
                  </a:lnTo>
                  <a:lnTo>
                    <a:pt x="2665539" y="43180"/>
                  </a:lnTo>
                  <a:lnTo>
                    <a:pt x="2748508" y="96532"/>
                  </a:lnTo>
                  <a:lnTo>
                    <a:pt x="2831490" y="168503"/>
                  </a:lnTo>
                  <a:lnTo>
                    <a:pt x="2915323" y="258254"/>
                  </a:lnTo>
                  <a:lnTo>
                    <a:pt x="2998304" y="364096"/>
                  </a:lnTo>
                  <a:lnTo>
                    <a:pt x="3081286" y="481787"/>
                  </a:lnTo>
                  <a:lnTo>
                    <a:pt x="3165106" y="610501"/>
                  </a:lnTo>
                  <a:lnTo>
                    <a:pt x="3248088" y="745134"/>
                  </a:lnTo>
                  <a:lnTo>
                    <a:pt x="3331921" y="883145"/>
                  </a:lnTo>
                </a:path>
              </a:pathLst>
            </a:custGeom>
            <a:ln w="30482">
              <a:solidFill>
                <a:srgbClr val="0000FF"/>
              </a:solidFill>
            </a:ln>
          </p:spPr>
          <p:txBody>
            <a:bodyPr wrap="square" lIns="0" tIns="0" rIns="0" bIns="0" rtlCol="0"/>
            <a:lstStyle/>
            <a:p>
              <a:endParaRPr/>
            </a:p>
          </p:txBody>
        </p:sp>
        <p:sp>
          <p:nvSpPr>
            <p:cNvPr id="24" name="object 16"/>
            <p:cNvSpPr/>
            <p:nvPr/>
          </p:nvSpPr>
          <p:spPr>
            <a:xfrm>
              <a:off x="5926733" y="5715609"/>
              <a:ext cx="127013" cy="127013"/>
            </a:xfrm>
            <a:prstGeom prst="rect">
              <a:avLst/>
            </a:prstGeom>
            <a:blipFill>
              <a:blip r:embed="rId5" cstate="print"/>
              <a:stretch>
                <a:fillRect/>
              </a:stretch>
            </a:blipFill>
          </p:spPr>
          <p:txBody>
            <a:bodyPr wrap="square" lIns="0" tIns="0" rIns="0" bIns="0" rtlCol="0"/>
            <a:lstStyle/>
            <a:p>
              <a:endParaRPr/>
            </a:p>
          </p:txBody>
        </p:sp>
        <p:sp>
          <p:nvSpPr>
            <p:cNvPr id="25" name="object 17"/>
            <p:cNvSpPr/>
            <p:nvPr/>
          </p:nvSpPr>
          <p:spPr>
            <a:xfrm>
              <a:off x="6813270" y="5204167"/>
              <a:ext cx="127013" cy="127013"/>
            </a:xfrm>
            <a:prstGeom prst="rect">
              <a:avLst/>
            </a:prstGeom>
            <a:blipFill>
              <a:blip r:embed="rId4" cstate="print"/>
              <a:stretch>
                <a:fillRect/>
              </a:stretch>
            </a:blipFill>
          </p:spPr>
          <p:txBody>
            <a:bodyPr wrap="square" lIns="0" tIns="0" rIns="0" bIns="0" rtlCol="0"/>
            <a:lstStyle/>
            <a:p>
              <a:endParaRPr/>
            </a:p>
          </p:txBody>
        </p:sp>
        <p:sp>
          <p:nvSpPr>
            <p:cNvPr id="26" name="object 18"/>
            <p:cNvSpPr/>
            <p:nvPr/>
          </p:nvSpPr>
          <p:spPr>
            <a:xfrm>
              <a:off x="5388203" y="4205871"/>
              <a:ext cx="3332479" cy="1920875"/>
            </a:xfrm>
            <a:custGeom>
              <a:avLst/>
              <a:gdLst/>
              <a:ahLst/>
              <a:cxnLst/>
              <a:rect l="l" t="t" r="r" b="b"/>
              <a:pathLst>
                <a:path w="3332479" h="1920875">
                  <a:moveTo>
                    <a:pt x="0" y="1920405"/>
                  </a:moveTo>
                  <a:lnTo>
                    <a:pt x="82981" y="1872132"/>
                  </a:lnTo>
                  <a:lnTo>
                    <a:pt x="166814" y="1823872"/>
                  </a:lnTo>
                  <a:lnTo>
                    <a:pt x="249796" y="1776463"/>
                  </a:lnTo>
                  <a:lnTo>
                    <a:pt x="332778" y="1728190"/>
                  </a:lnTo>
                  <a:lnTo>
                    <a:pt x="416598" y="1679930"/>
                  </a:lnTo>
                  <a:lnTo>
                    <a:pt x="499579" y="1631670"/>
                  </a:lnTo>
                  <a:lnTo>
                    <a:pt x="583412" y="1584248"/>
                  </a:lnTo>
                  <a:lnTo>
                    <a:pt x="666394" y="1535976"/>
                  </a:lnTo>
                  <a:lnTo>
                    <a:pt x="749363" y="1487716"/>
                  </a:lnTo>
                  <a:lnTo>
                    <a:pt x="833196" y="1440294"/>
                  </a:lnTo>
                  <a:lnTo>
                    <a:pt x="916178" y="1392034"/>
                  </a:lnTo>
                  <a:lnTo>
                    <a:pt x="999159" y="1343774"/>
                  </a:lnTo>
                  <a:lnTo>
                    <a:pt x="1082992" y="1296352"/>
                  </a:lnTo>
                  <a:lnTo>
                    <a:pt x="1165961" y="1248092"/>
                  </a:lnTo>
                  <a:lnTo>
                    <a:pt x="1248943" y="1199832"/>
                  </a:lnTo>
                  <a:lnTo>
                    <a:pt x="1332776" y="1151572"/>
                  </a:lnTo>
                  <a:lnTo>
                    <a:pt x="1415757" y="1104150"/>
                  </a:lnTo>
                  <a:lnTo>
                    <a:pt x="1499577" y="1055878"/>
                  </a:lnTo>
                  <a:lnTo>
                    <a:pt x="1582559" y="1007618"/>
                  </a:lnTo>
                  <a:lnTo>
                    <a:pt x="1665541" y="960196"/>
                  </a:lnTo>
                  <a:lnTo>
                    <a:pt x="1749361" y="911936"/>
                  </a:lnTo>
                  <a:lnTo>
                    <a:pt x="1832356" y="863676"/>
                  </a:lnTo>
                  <a:lnTo>
                    <a:pt x="1915325" y="816254"/>
                  </a:lnTo>
                  <a:lnTo>
                    <a:pt x="1999145" y="767994"/>
                  </a:lnTo>
                  <a:lnTo>
                    <a:pt x="2082139" y="719734"/>
                  </a:lnTo>
                  <a:lnTo>
                    <a:pt x="2165121" y="671474"/>
                  </a:lnTo>
                  <a:lnTo>
                    <a:pt x="2248941" y="624052"/>
                  </a:lnTo>
                  <a:lnTo>
                    <a:pt x="2331923" y="575779"/>
                  </a:lnTo>
                  <a:lnTo>
                    <a:pt x="2415743" y="527519"/>
                  </a:lnTo>
                  <a:lnTo>
                    <a:pt x="2498725" y="480098"/>
                  </a:lnTo>
                  <a:lnTo>
                    <a:pt x="2581706" y="431838"/>
                  </a:lnTo>
                  <a:lnTo>
                    <a:pt x="2665539" y="383565"/>
                  </a:lnTo>
                  <a:lnTo>
                    <a:pt x="2748508" y="336156"/>
                  </a:lnTo>
                  <a:lnTo>
                    <a:pt x="2831490" y="287896"/>
                  </a:lnTo>
                  <a:lnTo>
                    <a:pt x="2915323" y="239623"/>
                  </a:lnTo>
                  <a:lnTo>
                    <a:pt x="2998304" y="191363"/>
                  </a:lnTo>
                  <a:lnTo>
                    <a:pt x="3081286" y="143941"/>
                  </a:lnTo>
                  <a:lnTo>
                    <a:pt x="3165106" y="95681"/>
                  </a:lnTo>
                  <a:lnTo>
                    <a:pt x="3248088" y="47421"/>
                  </a:lnTo>
                  <a:lnTo>
                    <a:pt x="3331921" y="0"/>
                  </a:lnTo>
                </a:path>
              </a:pathLst>
            </a:custGeom>
            <a:ln w="5080">
              <a:solidFill>
                <a:srgbClr val="7F7F7F"/>
              </a:solidFill>
            </a:ln>
          </p:spPr>
          <p:txBody>
            <a:bodyPr wrap="square" lIns="0" tIns="0" rIns="0" bIns="0" rtlCol="0"/>
            <a:lstStyle/>
            <a:p>
              <a:endParaRPr/>
            </a:p>
          </p:txBody>
        </p:sp>
        <p:sp>
          <p:nvSpPr>
            <p:cNvPr id="27" name="object 20"/>
            <p:cNvSpPr txBox="1"/>
            <p:nvPr/>
          </p:nvSpPr>
          <p:spPr>
            <a:xfrm>
              <a:off x="6964908" y="6315509"/>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28" name="object 21"/>
            <p:cNvSpPr txBox="1"/>
            <p:nvPr/>
          </p:nvSpPr>
          <p:spPr>
            <a:xfrm>
              <a:off x="5046158" y="4914728"/>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p:sp>
        <p:nvSpPr>
          <p:cNvPr id="29" name="Google Shape;88;p12"/>
          <p:cNvSpPr txBox="1"/>
          <p:nvPr/>
        </p:nvSpPr>
        <p:spPr>
          <a:xfrm>
            <a:off x="10117112" y="6179439"/>
            <a:ext cx="2059898" cy="311302"/>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courtesy: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mc:AlternateContent xmlns:mc="http://schemas.openxmlformats.org/markup-compatibility/2006" xmlns:a14="http://schemas.microsoft.com/office/drawing/2010/main">
        <mc:Choice Requires="a14">
          <p:sp>
            <p:nvSpPr>
              <p:cNvPr id="3" name="TextBox 2"/>
              <p:cNvSpPr txBox="1"/>
              <p:nvPr/>
            </p:nvSpPr>
            <p:spPr>
              <a:xfrm>
                <a:off x="4388552" y="2159020"/>
                <a:ext cx="1673407" cy="276999"/>
              </a:xfrm>
              <a:prstGeom prst="rect">
                <a:avLst/>
              </a:prstGeom>
              <a:noFill/>
            </p:spPr>
            <p:txBody>
              <a:bodyPr wrap="none" lIns="0" tIns="0" rIns="0" bIns="0" rtlCol="0">
                <a:spAutoFit/>
              </a:bodyPr>
              <a:lstStyle/>
              <a:p>
                <a:pPr marL="12700">
                  <a:lnSpc>
                    <a:spcPct val="100000"/>
                  </a:lnSpc>
                  <a:spcBef>
                    <a:spcPts val="114"/>
                  </a:spcBef>
                </a:pPr>
                <a14:m>
                  <m:oMathPara xmlns:m="http://schemas.openxmlformats.org/officeDocument/2006/math">
                    <m:oMathParaPr>
                      <m:jc m:val="centerGroup"/>
                    </m:oMathParaPr>
                    <m:oMath xmlns:m="http://schemas.openxmlformats.org/officeDocument/2006/math">
                      <m:sSub>
                        <m:sSubPr>
                          <m:ctrlPr>
                            <a:rPr lang="mr-IN" i="1" spc="114" dirty="0" smtClean="0">
                              <a:solidFill>
                                <a:srgbClr val="231F20"/>
                              </a:solidFill>
                              <a:latin typeface="Cambria Math" panose="02040503050406030204" pitchFamily="18" charset="0"/>
                              <a:cs typeface="Times New Roman"/>
                            </a:rPr>
                          </m:ctrlPr>
                        </m:sSubPr>
                        <m:e>
                          <m:r>
                            <a:rPr lang="mr-IN" i="1" spc="114" dirty="0">
                              <a:solidFill>
                                <a:srgbClr val="231F20"/>
                              </a:solidFill>
                              <a:latin typeface="Cambria Math" charset="0"/>
                              <a:ea typeface="Cambria Math" charset="0"/>
                              <a:cs typeface="Cambria Math" charset="0"/>
                            </a:rPr>
                            <m:t>ℋ</m:t>
                          </m:r>
                        </m:e>
                        <m:sub>
                          <m:r>
                            <a:rPr lang="mr-IN" i="1" spc="114" dirty="0">
                              <a:solidFill>
                                <a:srgbClr val="231F20"/>
                              </a:solidFill>
                              <a:latin typeface="Cambria Math" charset="0"/>
                              <a:cs typeface="Times New Roman"/>
                            </a:rPr>
                            <m:t>0</m:t>
                          </m:r>
                        </m:sub>
                      </m:sSub>
                      <m:r>
                        <a:rPr lang="mr-IN" i="1" spc="114" dirty="0">
                          <a:solidFill>
                            <a:srgbClr val="231F20"/>
                          </a:solidFill>
                          <a:latin typeface="Cambria Math" charset="0"/>
                          <a:cs typeface="Times New Roman"/>
                        </a:rPr>
                        <m:t>:   </m:t>
                      </m:r>
                      <m:r>
                        <a:rPr lang="mr-IN" i="1" spc="114" dirty="0">
                          <a:solidFill>
                            <a:srgbClr val="231F20"/>
                          </a:solidFill>
                          <a:latin typeface="Cambria Math" charset="0"/>
                          <a:cs typeface="Times New Roman"/>
                        </a:rPr>
                        <m:t>h</m:t>
                      </m:r>
                      <m:d>
                        <m:dPr>
                          <m:ctrlPr>
                            <a:rPr lang="mr-IN" i="1" spc="114" dirty="0">
                              <a:solidFill>
                                <a:srgbClr val="231F20"/>
                              </a:solidFill>
                              <a:latin typeface="Cambria Math" panose="02040503050406030204" pitchFamily="18" charset="0"/>
                              <a:cs typeface="Times New Roman"/>
                            </a:rPr>
                          </m:ctrlPr>
                        </m:dPr>
                        <m:e>
                          <m:r>
                            <a:rPr lang="mr-IN" i="1" spc="114" dirty="0">
                              <a:solidFill>
                                <a:srgbClr val="231F20"/>
                              </a:solidFill>
                              <a:latin typeface="Cambria Math" charset="0"/>
                              <a:cs typeface="Times New Roman"/>
                            </a:rPr>
                            <m:t>𝑥</m:t>
                          </m:r>
                        </m:e>
                      </m:d>
                      <m:r>
                        <a:rPr lang="mr-IN" i="1" spc="325" dirty="0">
                          <a:solidFill>
                            <a:srgbClr val="231F20"/>
                          </a:solidFill>
                          <a:latin typeface="Cambria Math" charset="0"/>
                          <a:cs typeface="Times New Roman"/>
                        </a:rPr>
                        <m:t>=</m:t>
                      </m:r>
                      <m:r>
                        <a:rPr lang="mr-IN" i="1" spc="-20" dirty="0">
                          <a:solidFill>
                            <a:srgbClr val="231F20"/>
                          </a:solidFill>
                          <a:latin typeface="Cambria Math" charset="0"/>
                          <a:cs typeface="Times New Roman"/>
                        </a:rPr>
                        <m:t> </m:t>
                      </m:r>
                      <m:r>
                        <a:rPr lang="mr-IN" i="1" spc="-170" dirty="0">
                          <a:solidFill>
                            <a:srgbClr val="231F20"/>
                          </a:solidFill>
                          <a:latin typeface="Cambria Math" charset="0"/>
                          <a:cs typeface="Times New Roman"/>
                        </a:rPr>
                        <m:t>𝑏</m:t>
                      </m:r>
                    </m:oMath>
                  </m:oMathPara>
                </a14:m>
                <a:endParaRPr lang="mr-IN" i="1" spc="-170" dirty="0">
                  <a:solidFill>
                    <a:srgbClr val="231F20"/>
                  </a:solidFill>
                  <a:latin typeface="Cambria Math" charset="0"/>
                  <a:cs typeface="Times New Roman"/>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388552" y="2159020"/>
                <a:ext cx="1673407" cy="276999"/>
              </a:xfrm>
              <a:prstGeom prst="rect">
                <a:avLst/>
              </a:prstGeom>
              <a:blipFill rotWithShape="0">
                <a:blip r:embed="rId6"/>
                <a:stretch>
                  <a:fillRect l="-3650" t="-141304" r="-2555" b="-17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88552" y="2467279"/>
                <a:ext cx="24671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mr-IN" i="1" spc="114" dirty="0" smtClean="0">
                              <a:solidFill>
                                <a:srgbClr val="231F20"/>
                              </a:solidFill>
                              <a:latin typeface="Cambria Math" panose="02040503050406030204" pitchFamily="18" charset="0"/>
                              <a:cs typeface="Times New Roman"/>
                            </a:rPr>
                          </m:ctrlPr>
                        </m:sSubPr>
                        <m:e>
                          <m:r>
                            <a:rPr lang="mr-IN" i="1" spc="114" dirty="0">
                              <a:solidFill>
                                <a:srgbClr val="231F20"/>
                              </a:solidFill>
                              <a:latin typeface="Cambria Math" charset="0"/>
                              <a:ea typeface="Cambria Math" charset="0"/>
                              <a:cs typeface="Cambria Math" charset="0"/>
                            </a:rPr>
                            <m:t>ℋ</m:t>
                          </m:r>
                        </m:e>
                        <m:sub>
                          <m:r>
                            <a:rPr lang="mr-IN" i="1" spc="114" dirty="0">
                              <a:solidFill>
                                <a:srgbClr val="231F20"/>
                              </a:solidFill>
                              <a:latin typeface="Cambria Math" charset="0"/>
                              <a:ea typeface="Cambria Math" charset="0"/>
                              <a:cs typeface="Cambria Math" charset="0"/>
                            </a:rPr>
                            <m:t>1</m:t>
                          </m:r>
                        </m:sub>
                      </m:sSub>
                      <m:r>
                        <a:rPr lang="mr-IN" i="1" spc="114" dirty="0">
                          <a:solidFill>
                            <a:srgbClr val="231F20"/>
                          </a:solidFill>
                          <a:latin typeface="Cambria Math" charset="0"/>
                          <a:cs typeface="Times New Roman"/>
                        </a:rPr>
                        <m:t>:</m:t>
                      </m:r>
                      <m:r>
                        <a:rPr lang="en-US" i="1" spc="114" dirty="0">
                          <a:solidFill>
                            <a:srgbClr val="231F20"/>
                          </a:solidFill>
                          <a:latin typeface="Cambria Math" charset="0"/>
                          <a:cs typeface="Times New Roman"/>
                        </a:rPr>
                        <m:t>  </m:t>
                      </m:r>
                      <m:r>
                        <a:rPr lang="en-US" b="0" i="1" spc="114" dirty="0" smtClean="0">
                          <a:solidFill>
                            <a:srgbClr val="231F20"/>
                          </a:solidFill>
                          <a:latin typeface="Cambria Math" charset="0"/>
                          <a:cs typeface="Times New Roman"/>
                        </a:rPr>
                        <m:t> </m:t>
                      </m:r>
                      <m:r>
                        <a:rPr lang="mr-IN" i="1" spc="114" dirty="0">
                          <a:solidFill>
                            <a:srgbClr val="231F20"/>
                          </a:solidFill>
                          <a:latin typeface="Cambria Math" charset="0"/>
                          <a:cs typeface="Times New Roman"/>
                        </a:rPr>
                        <m:t>h</m:t>
                      </m:r>
                      <m:r>
                        <a:rPr lang="mr-IN" i="1" spc="114" dirty="0">
                          <a:solidFill>
                            <a:srgbClr val="231F20"/>
                          </a:solidFill>
                          <a:latin typeface="Cambria Math" charset="0"/>
                          <a:cs typeface="Times New Roman"/>
                        </a:rPr>
                        <m:t>(</m:t>
                      </m:r>
                      <m:r>
                        <a:rPr lang="mr-IN" i="1" spc="114" dirty="0">
                          <a:solidFill>
                            <a:srgbClr val="231F20"/>
                          </a:solidFill>
                          <a:latin typeface="Cambria Math" charset="0"/>
                          <a:cs typeface="Times New Roman"/>
                        </a:rPr>
                        <m:t>𝑥</m:t>
                      </m:r>
                      <m:r>
                        <a:rPr lang="mr-IN" i="1" spc="114" dirty="0">
                          <a:solidFill>
                            <a:srgbClr val="231F20"/>
                          </a:solidFill>
                          <a:latin typeface="Cambria Math" charset="0"/>
                          <a:cs typeface="Times New Roman"/>
                        </a:rPr>
                        <m:t>) = </m:t>
                      </m:r>
                      <m:r>
                        <a:rPr lang="mr-IN" i="1" spc="140" dirty="0">
                          <a:solidFill>
                            <a:srgbClr val="231F20"/>
                          </a:solidFill>
                          <a:latin typeface="Cambria Math" charset="0"/>
                          <a:cs typeface="Times New Roman"/>
                        </a:rPr>
                        <m:t>𝑎𝑥</m:t>
                      </m:r>
                      <m:r>
                        <a:rPr lang="mr-IN" i="1" spc="-70" dirty="0">
                          <a:solidFill>
                            <a:srgbClr val="231F20"/>
                          </a:solidFill>
                          <a:latin typeface="Cambria Math" charset="0"/>
                          <a:cs typeface="Times New Roman"/>
                        </a:rPr>
                        <m:t> </m:t>
                      </m:r>
                      <m:r>
                        <a:rPr lang="mr-IN" i="1" spc="325" dirty="0">
                          <a:solidFill>
                            <a:srgbClr val="231F20"/>
                          </a:solidFill>
                          <a:latin typeface="Cambria Math" charset="0"/>
                          <a:cs typeface="Times New Roman"/>
                        </a:rPr>
                        <m:t>+</m:t>
                      </m:r>
                      <m:r>
                        <a:rPr lang="mr-IN" i="1" spc="-65" dirty="0">
                          <a:solidFill>
                            <a:srgbClr val="231F20"/>
                          </a:solidFill>
                          <a:latin typeface="Cambria Math" charset="0"/>
                          <a:cs typeface="Times New Roman"/>
                        </a:rPr>
                        <m:t> </m:t>
                      </m:r>
                      <m:r>
                        <a:rPr lang="mr-IN" i="1" spc="-170" dirty="0">
                          <a:solidFill>
                            <a:srgbClr val="231F20"/>
                          </a:solidFill>
                          <a:latin typeface="Cambria Math" charset="0"/>
                          <a:cs typeface="Times New Roman"/>
                        </a:rPr>
                        <m:t>𝑏</m:t>
                      </m:r>
                    </m:oMath>
                  </m:oMathPara>
                </a14:m>
                <a:endParaRPr lang="mr-IN" dirty="0">
                  <a:latin typeface="Times New Roman"/>
                  <a:cs typeface="Times New Roman"/>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88552" y="2467279"/>
                <a:ext cx="2467149" cy="276999"/>
              </a:xfrm>
              <a:prstGeom prst="rect">
                <a:avLst/>
              </a:prstGeom>
              <a:blipFill rotWithShape="0">
                <a:blip r:embed="rId7"/>
                <a:stretch>
                  <a:fillRect l="-1728" t="-144444" r="-1235" b="-182222"/>
                </a:stretch>
              </a:blipFill>
            </p:spPr>
            <p:txBody>
              <a:bodyPr/>
              <a:lstStyle/>
              <a:p>
                <a:r>
                  <a:rPr lang="en-US">
                    <a:noFill/>
                  </a:rPr>
                  <a:t> </a:t>
                </a:r>
              </a:p>
            </p:txBody>
          </p:sp>
        </mc:Fallback>
      </mc:AlternateContent>
    </p:spTree>
    <p:extLst>
      <p:ext uri="{BB962C8B-B14F-4D97-AF65-F5344CB8AC3E}">
        <p14:creationId xmlns:p14="http://schemas.microsoft.com/office/powerpoint/2010/main" val="158572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05, 11 Jan, 2021</a:t>
            </a:r>
            <a:endParaRPr lang="en-US" dirty="0"/>
          </a:p>
        </p:txBody>
      </p:sp>
      <p:sp>
        <p:nvSpPr>
          <p:cNvPr id="8" name="Google Shape;100;p14"/>
          <p:cNvSpPr txBox="1"/>
          <p:nvPr/>
        </p:nvSpPr>
        <p:spPr>
          <a:xfrm>
            <a:off x="464695" y="832857"/>
            <a:ext cx="10889105" cy="577795"/>
          </a:xfrm>
          <a:prstGeom prst="rect">
            <a:avLst/>
          </a:prstGeom>
          <a:noFill/>
          <a:ln>
            <a:noFill/>
          </a:ln>
        </p:spPr>
        <p:txBody>
          <a:bodyPr spcFirstLastPara="1" wrap="square" lIns="91425" tIns="91425" rIns="91425" bIns="91425" anchor="t" anchorCtr="0">
            <a:noAutofit/>
          </a:bodyPr>
          <a:lstStyle/>
          <a:p>
            <a:pPr lvl="0" algn="ctr"/>
            <a:r>
              <a:rPr lang="en-US" sz="4000">
                <a:solidFill>
                  <a:srgbClr val="434343"/>
                </a:solidFill>
              </a:rPr>
              <a:t>Let’s Repeat the Experiment Many Times</a:t>
            </a:r>
            <a:endParaRPr sz="4000" dirty="0">
              <a:solidFill>
                <a:srgbClr val="434343"/>
              </a:solidFill>
            </a:endParaRPr>
          </a:p>
        </p:txBody>
      </p:sp>
      <p:sp>
        <p:nvSpPr>
          <p:cNvPr id="29" name="Google Shape;88;p12"/>
          <p:cNvSpPr txBox="1"/>
          <p:nvPr/>
        </p:nvSpPr>
        <p:spPr>
          <a:xfrm>
            <a:off x="10117112" y="6179439"/>
            <a:ext cx="2059898" cy="311302"/>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Slide courtesy: Malik </a:t>
            </a:r>
            <a:r>
              <a:rPr lang="en-US" sz="1000" dirty="0" err="1">
                <a:solidFill>
                  <a:srgbClr val="999999"/>
                </a:solidFill>
              </a:rPr>
              <a:t>Magdon</a:t>
            </a:r>
            <a:r>
              <a:rPr lang="en-US" sz="1000" dirty="0">
                <a:solidFill>
                  <a:srgbClr val="999999"/>
                </a:solidFill>
              </a:rPr>
              <a:t>-Ismail</a:t>
            </a:r>
          </a:p>
          <a:p>
            <a:endParaRPr sz="1000" dirty="0">
              <a:solidFill>
                <a:srgbClr val="999999"/>
              </a:solidFill>
            </a:endParaRPr>
          </a:p>
        </p:txBody>
      </p:sp>
      <p:grpSp>
        <p:nvGrpSpPr>
          <p:cNvPr id="30" name="Group 29"/>
          <p:cNvGrpSpPr/>
          <p:nvPr/>
        </p:nvGrpSpPr>
        <p:grpSpPr>
          <a:xfrm>
            <a:off x="474158" y="1644367"/>
            <a:ext cx="3689207" cy="2940058"/>
            <a:chOff x="474158" y="1464487"/>
            <a:chExt cx="3689207" cy="2940058"/>
          </a:xfrm>
        </p:grpSpPr>
        <p:sp>
          <p:nvSpPr>
            <p:cNvPr id="31" name="object 3"/>
            <p:cNvSpPr/>
            <p:nvPr/>
          </p:nvSpPr>
          <p:spPr>
            <a:xfrm>
              <a:off x="791654" y="4114774"/>
              <a:ext cx="3356610" cy="0"/>
            </a:xfrm>
            <a:custGeom>
              <a:avLst/>
              <a:gdLst/>
              <a:ahLst/>
              <a:cxnLst/>
              <a:rect l="l" t="t" r="r" b="b"/>
              <a:pathLst>
                <a:path w="3356610">
                  <a:moveTo>
                    <a:pt x="0" y="0"/>
                  </a:moveTo>
                  <a:lnTo>
                    <a:pt x="3356470" y="0"/>
                  </a:lnTo>
                </a:path>
              </a:pathLst>
            </a:custGeom>
            <a:ln w="20321">
              <a:solidFill>
                <a:srgbClr val="000000"/>
              </a:solidFill>
            </a:ln>
          </p:spPr>
          <p:txBody>
            <a:bodyPr wrap="square" lIns="0" tIns="0" rIns="0" bIns="0" rtlCol="0"/>
            <a:lstStyle/>
            <a:p>
              <a:endParaRPr/>
            </a:p>
          </p:txBody>
        </p:sp>
        <p:sp>
          <p:nvSpPr>
            <p:cNvPr id="32" name="object 4"/>
            <p:cNvSpPr/>
            <p:nvPr/>
          </p:nvSpPr>
          <p:spPr>
            <a:xfrm>
              <a:off x="791654" y="1464487"/>
              <a:ext cx="0" cy="2650490"/>
            </a:xfrm>
            <a:custGeom>
              <a:avLst/>
              <a:gdLst/>
              <a:ahLst/>
              <a:cxnLst/>
              <a:rect l="l" t="t" r="r" b="b"/>
              <a:pathLst>
                <a:path h="2650490">
                  <a:moveTo>
                    <a:pt x="0" y="2650286"/>
                  </a:moveTo>
                  <a:lnTo>
                    <a:pt x="0" y="0"/>
                  </a:lnTo>
                </a:path>
              </a:pathLst>
            </a:custGeom>
            <a:ln w="20321">
              <a:solidFill>
                <a:srgbClr val="000000"/>
              </a:solidFill>
            </a:ln>
          </p:spPr>
          <p:txBody>
            <a:bodyPr wrap="square" lIns="0" tIns="0" rIns="0" bIns="0" rtlCol="0"/>
            <a:lstStyle/>
            <a:p>
              <a:endParaRPr/>
            </a:p>
          </p:txBody>
        </p:sp>
        <p:sp>
          <p:nvSpPr>
            <p:cNvPr id="33" name="object 5"/>
            <p:cNvSpPr/>
            <p:nvPr/>
          </p:nvSpPr>
          <p:spPr>
            <a:xfrm>
              <a:off x="816203" y="293612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4" name="object 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 name="object 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 name="object 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 name="object 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 name="object 1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 name="object 1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 name="object 1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 name="object 1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 name="object 1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 name="object 1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 name="object 1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 name="object 1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 name="object 1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 name="object 1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 name="object 2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 name="object 2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 name="object 2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 name="object 2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 name="object 2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 name="object 2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 name="object 2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 name="object 2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 name="object 2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 name="object 2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 name="object 3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 name="object 3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 name="object 3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 name="object 3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 name="object 3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 name="object 3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 name="object 3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 name="object 37"/>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 name="object 38"/>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 name="object 39"/>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 name="object 40"/>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 name="object 41"/>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 name="object 42"/>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 name="object 43"/>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 name="object 44"/>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 name="object 45"/>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 name="object 46"/>
            <p:cNvSpPr/>
            <p:nvPr/>
          </p:nvSpPr>
          <p:spPr>
            <a:xfrm>
              <a:off x="3132886" y="292087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 name="object 47"/>
            <p:cNvSpPr/>
            <p:nvPr/>
          </p:nvSpPr>
          <p:spPr>
            <a:xfrm>
              <a:off x="816203" y="25660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6" name="object 4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 name="object 4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 name="object 5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 name="object 5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 name="object 5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 name="object 5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 name="object 5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3" name="object 5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4" name="object 5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5" name="object 5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6" name="object 5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 name="object 5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 name="object 6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 name="object 6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 name="object 6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 name="object 6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2" name="object 6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3" name="object 6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4" name="object 6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5" name="object 6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 name="object 6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 name="object 6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 name="object 7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 name="object 7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 name="object 7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 name="object 7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 name="object 7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 name="object 7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 name="object 7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 name="object 7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 name="object 7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 name="object 79"/>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 name="object 80"/>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 name="object 81"/>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 name="object 82"/>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 name="object 83"/>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 name="object 84"/>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 name="object 85"/>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 name="object 86"/>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 name="object 87"/>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 name="object 88"/>
            <p:cNvSpPr/>
            <p:nvPr/>
          </p:nvSpPr>
          <p:spPr>
            <a:xfrm>
              <a:off x="3132886" y="2550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7" name="object 89"/>
            <p:cNvSpPr/>
            <p:nvPr/>
          </p:nvSpPr>
          <p:spPr>
            <a:xfrm>
              <a:off x="816203" y="294458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18" name="object 9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9" name="object 9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0" name="object 9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 name="object 9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 name="object 9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 name="object 9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 name="object 9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 name="object 9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 name="object 9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 name="object 9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 name="object 10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 name="object 10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 name="object 10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 name="object 10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 name="object 10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 name="object 10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 name="object 10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 name="object 10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 name="object 10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 name="object 10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 name="object 11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 name="object 11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 name="object 11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 name="object 11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2" name="object 11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3" name="object 11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4" name="object 11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5" name="object 11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 name="object 11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 name="object 11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 name="object 12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 name="object 121"/>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 name="object 122"/>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 name="object 123"/>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 name="object 124"/>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 name="object 125"/>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 name="object 126"/>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 name="object 127"/>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 name="object 128"/>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 name="object 129"/>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 name="object 130"/>
            <p:cNvSpPr/>
            <p:nvPr/>
          </p:nvSpPr>
          <p:spPr>
            <a:xfrm>
              <a:off x="3132886" y="29293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9" name="object 131"/>
            <p:cNvSpPr/>
            <p:nvPr/>
          </p:nvSpPr>
          <p:spPr>
            <a:xfrm>
              <a:off x="816203" y="283027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60" name="object 13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1" name="object 13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2" name="object 13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 name="object 13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 name="object 13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 name="object 13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 name="object 13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 name="object 13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 name="object 14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 name="object 14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 name="object 14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 name="object 14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 name="object 14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 name="object 14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 name="object 14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 name="object 14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6" name="object 14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7" name="object 14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8" name="object 15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9" name="object 15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0" name="object 15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1" name="object 15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2" name="object 15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3" name="object 15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 name="object 15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 name="object 15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 name="object 15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 name="object 15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8" name="object 16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9" name="object 16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0" name="object 16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1" name="object 163"/>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 name="object 164"/>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 name="object 165"/>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 name="object 166"/>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 name="object 167"/>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 name="object 168"/>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 name="object 169"/>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 name="object 170"/>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 name="object 171"/>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 name="object 172"/>
            <p:cNvSpPr/>
            <p:nvPr/>
          </p:nvSpPr>
          <p:spPr>
            <a:xfrm>
              <a:off x="3132886" y="281503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 name="object 173"/>
            <p:cNvSpPr/>
            <p:nvPr/>
          </p:nvSpPr>
          <p:spPr>
            <a:xfrm>
              <a:off x="816203" y="280233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2" name="object 17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3" name="object 17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4" name="object 17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 name="object 17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 name="object 17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 name="object 17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 name="object 18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 name="object 18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 name="object 18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 name="object 18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 name="object 18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 name="object 18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4" name="object 18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5" name="object 18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6" name="object 18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 name="object 18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 name="object 19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 name="object 19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 name="object 19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 name="object 19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2" name="object 19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3" name="object 19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4" name="object 19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5" name="object 19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6" name="object 19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7" name="object 19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8" name="object 20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9" name="object 20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0" name="object 20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1" name="object 20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2" name="object 20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3" name="object 205"/>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4" name="object 206"/>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5" name="object 207"/>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6" name="object 208"/>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7" name="object 209"/>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8" name="object 210"/>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39" name="object 211"/>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0" name="object 212"/>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1" name="object 213"/>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2" name="object 214"/>
            <p:cNvSpPr/>
            <p:nvPr/>
          </p:nvSpPr>
          <p:spPr>
            <a:xfrm>
              <a:off x="3132886" y="27870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 name="object 215"/>
            <p:cNvSpPr/>
            <p:nvPr/>
          </p:nvSpPr>
          <p:spPr>
            <a:xfrm>
              <a:off x="816203" y="293273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44" name="object 21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5" name="object 21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6" name="object 21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 name="object 21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 name="object 22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 name="object 22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 name="object 22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 name="object 22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 name="object 22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 name="object 22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 name="object 22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 name="object 22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6" name="object 22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7" name="object 22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8" name="object 23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9" name="object 23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0" name="object 23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1" name="object 23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2" name="object 23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3" name="object 23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4" name="object 23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5" name="object 23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6" name="object 23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7" name="object 23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 name="object 24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 name="object 24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 name="object 24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 name="object 24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2" name="object 24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3" name="object 24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4" name="object 24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5" name="object 247"/>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 name="object 248"/>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 name="object 249"/>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 name="object 250"/>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 name="object 251"/>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 name="object 252"/>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 name="object 253"/>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 name="object 254"/>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 name="object 255"/>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 name="object 256"/>
            <p:cNvSpPr/>
            <p:nvPr/>
          </p:nvSpPr>
          <p:spPr>
            <a:xfrm>
              <a:off x="3132886" y="291749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5" name="object 257"/>
            <p:cNvSpPr/>
            <p:nvPr/>
          </p:nvSpPr>
          <p:spPr>
            <a:xfrm>
              <a:off x="816203" y="238743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6" name="object 25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 name="object 25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 name="object 26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9" name="object 26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0" name="object 26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1" name="object 26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2" name="object 26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3" name="object 26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4" name="object 26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5" name="object 26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6" name="object 26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 name="object 26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 name="object 27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 name="object 27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 name="object 27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 name="object 27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2" name="object 27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3" name="object 27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4" name="object 27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5" name="object 27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6" name="object 27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7" name="object 27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8" name="object 28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9" name="object 28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 name="object 28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 name="object 28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 name="object 28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 name="object 28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 name="object 28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 name="object 28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 name="object 28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 name="object 289"/>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 name="object 290"/>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9" name="object 291"/>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0" name="object 292"/>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1" name="object 293"/>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2" name="object 294"/>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3" name="object 295"/>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4" name="object 296"/>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5" name="object 297"/>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6" name="object 298"/>
            <p:cNvSpPr/>
            <p:nvPr/>
          </p:nvSpPr>
          <p:spPr>
            <a:xfrm>
              <a:off x="3132886" y="2372194"/>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7" name="object 299"/>
            <p:cNvSpPr/>
            <p:nvPr/>
          </p:nvSpPr>
          <p:spPr>
            <a:xfrm>
              <a:off x="816203" y="32595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28" name="object 30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29" name="object 30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0" name="object 30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 name="object 30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 name="object 30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 name="object 30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 name="object 30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 name="object 30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 name="object 30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 name="object 30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 name="object 31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 name="object 31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0" name="object 31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1" name="object 31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2" name="object 31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 name="object 31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 name="object 31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 name="object 31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 name="object 31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 name="object 31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 name="object 32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 name="object 32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 name="object 32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 name="object 32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2" name="object 32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3" name="object 32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4" name="object 32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5" name="object 32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 name="object 32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 name="object 32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 name="object 33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 name="object 331"/>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 name="object 332"/>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1" name="object 333"/>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2" name="object 334"/>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3" name="object 335"/>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4" name="object 336"/>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5" name="object 337"/>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6" name="object 338"/>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7" name="object 339"/>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8" name="object 340"/>
            <p:cNvSpPr/>
            <p:nvPr/>
          </p:nvSpPr>
          <p:spPr>
            <a:xfrm>
              <a:off x="3132886" y="324432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9" name="object 341"/>
            <p:cNvSpPr/>
            <p:nvPr/>
          </p:nvSpPr>
          <p:spPr>
            <a:xfrm>
              <a:off x="816203" y="29843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70" name="object 34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 name="object 34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 name="object 34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 name="object 34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 name="object 34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 name="object 34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 name="object 34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7" name="object 34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8" name="object 35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9" name="object 35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0" name="object 35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 name="object 35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 name="object 35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 name="object 35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 name="object 35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 name="object 35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 name="object 35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 name="object 35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 name="object 36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 name="object 36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0" name="object 36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1" name="object 36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2" name="object 36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3" name="object 36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 name="object 36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 name="object 36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 name="object 36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 name="object 36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 name="object 37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 name="object 37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 name="object 37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 name="object 37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 name="object 37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 name="object 37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 name="object 37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 name="object 37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 name="object 37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 name="object 37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 name="object 38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 name="object 38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 name="object 38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 name="object 383"/>
            <p:cNvSpPr/>
            <p:nvPr/>
          </p:nvSpPr>
          <p:spPr>
            <a:xfrm>
              <a:off x="816203" y="238573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12" name="object 38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 name="object 38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 name="object 38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5" name="object 38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6" name="object 38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7" name="object 38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8" name="object 39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9" name="object 39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0" name="object 39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1" name="object 39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2" name="object 39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3" name="object 39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4" name="object 39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5" name="object 39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6" name="object 39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7" name="object 39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8" name="object 40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29" name="object 40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0" name="object 40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1" name="object 40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2" name="object 40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3" name="object 40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4" name="object 40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5" name="object 40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6" name="object 40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7" name="object 40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8" name="object 41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39" name="object 41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0" name="object 41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1" name="object 41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2" name="object 41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3" name="object 415"/>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4" name="object 416"/>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5" name="object 417"/>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6" name="object 418"/>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7" name="object 419"/>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8" name="object 420"/>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49" name="object 421"/>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0" name="object 422"/>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1" name="object 423"/>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2" name="object 424"/>
            <p:cNvSpPr/>
            <p:nvPr/>
          </p:nvSpPr>
          <p:spPr>
            <a:xfrm>
              <a:off x="3132886" y="2370492"/>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3" name="object 425"/>
            <p:cNvSpPr/>
            <p:nvPr/>
          </p:nvSpPr>
          <p:spPr>
            <a:xfrm>
              <a:off x="816203" y="229852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54" name="object 42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5" name="object 42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6" name="object 42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7" name="object 42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8" name="object 43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59" name="object 43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0" name="object 43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1" name="object 43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2" name="object 43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3" name="object 43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4" name="object 43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5" name="object 43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6" name="object 43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7" name="object 43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8" name="object 44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69" name="object 44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0" name="object 44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1" name="object 44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2" name="object 44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3" name="object 44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4" name="object 44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5" name="object 44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6" name="object 44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7" name="object 44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8" name="object 45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79" name="object 45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0" name="object 45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1" name="object 45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2" name="object 45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3" name="object 45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4" name="object 45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5" name="object 457"/>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6" name="object 458"/>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7" name="object 459"/>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8" name="object 460"/>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89" name="object 461"/>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0" name="object 462"/>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1" name="object 463"/>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2" name="object 464"/>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3" name="object 465"/>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4" name="object 466"/>
            <p:cNvSpPr/>
            <p:nvPr/>
          </p:nvSpPr>
          <p:spPr>
            <a:xfrm>
              <a:off x="3132886" y="22832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5" name="object 467"/>
            <p:cNvSpPr/>
            <p:nvPr/>
          </p:nvSpPr>
          <p:spPr>
            <a:xfrm>
              <a:off x="816203" y="270412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96" name="object 46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7" name="object 46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8" name="object 47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99" name="object 47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0" name="object 47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1" name="object 47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2" name="object 47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3" name="object 47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4" name="object 47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5" name="object 47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6" name="object 47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7" name="object 47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8" name="object 48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09" name="object 48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0" name="object 48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1" name="object 48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2" name="object 48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3" name="object 48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4" name="object 48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5" name="object 48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6" name="object 48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7" name="object 48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8" name="object 49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19" name="object 49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0" name="object 49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1" name="object 49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2" name="object 49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3" name="object 49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4" name="object 49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5" name="object 49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6" name="object 49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7" name="object 499"/>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8" name="object 500"/>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29" name="object 501"/>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0" name="object 502"/>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1" name="object 503"/>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2" name="object 504"/>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3" name="object 505"/>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4" name="object 506"/>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5" name="object 507"/>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6" name="object 508"/>
            <p:cNvSpPr/>
            <p:nvPr/>
          </p:nvSpPr>
          <p:spPr>
            <a:xfrm>
              <a:off x="3132886" y="2688869"/>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7" name="object 509"/>
            <p:cNvSpPr/>
            <p:nvPr/>
          </p:nvSpPr>
          <p:spPr>
            <a:xfrm>
              <a:off x="816203" y="277100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538" name="object 51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39" name="object 51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0" name="object 51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1" name="object 51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2" name="object 51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3" name="object 51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4" name="object 51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5" name="object 51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6" name="object 51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7" name="object 51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8" name="object 52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49" name="object 52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0" name="object 52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1" name="object 52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2" name="object 52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3" name="object 52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4" name="object 52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5" name="object 52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6" name="object 52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7" name="object 52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8" name="object 53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59" name="object 53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0" name="object 53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1" name="object 53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2" name="object 53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3" name="object 53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4" name="object 53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5" name="object 53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6" name="object 53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7" name="object 53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8" name="object 54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69" name="object 541"/>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0" name="object 542"/>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1" name="object 543"/>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2" name="object 544"/>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3" name="object 545"/>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4" name="object 546"/>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5" name="object 547"/>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6" name="object 548"/>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7" name="object 549"/>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8" name="object 550"/>
            <p:cNvSpPr/>
            <p:nvPr/>
          </p:nvSpPr>
          <p:spPr>
            <a:xfrm>
              <a:off x="3132886" y="275576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79" name="object 551"/>
            <p:cNvSpPr/>
            <p:nvPr/>
          </p:nvSpPr>
          <p:spPr>
            <a:xfrm>
              <a:off x="816203" y="310884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580" name="object 55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1" name="object 55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2" name="object 55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3" name="object 55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4" name="object 55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5" name="object 55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6" name="object 55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7" name="object 55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8" name="object 56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89" name="object 56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0" name="object 56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1" name="object 56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2" name="object 56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3" name="object 56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4" name="object 56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5" name="object 56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6" name="object 56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7" name="object 56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8" name="object 57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599" name="object 57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0" name="object 57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1" name="object 57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2" name="object 57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3" name="object 57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4" name="object 57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5" name="object 57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6" name="object 57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7" name="object 57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8" name="object 58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09" name="object 58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0" name="object 58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1" name="object 583"/>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2" name="object 584"/>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3" name="object 585"/>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4" name="object 586"/>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5" name="object 587"/>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6" name="object 588"/>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7" name="object 589"/>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8" name="object 590"/>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19" name="object 591"/>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0" name="object 592"/>
            <p:cNvSpPr/>
            <p:nvPr/>
          </p:nvSpPr>
          <p:spPr>
            <a:xfrm>
              <a:off x="3132886" y="309360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1" name="object 593"/>
            <p:cNvSpPr/>
            <p:nvPr/>
          </p:nvSpPr>
          <p:spPr>
            <a:xfrm>
              <a:off x="816203" y="275576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622" name="object 59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3" name="object 59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4" name="object 59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5" name="object 59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6" name="object 59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7" name="object 59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8" name="object 60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29" name="object 60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0" name="object 60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1" name="object 60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2" name="object 60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3" name="object 60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4" name="object 60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5" name="object 60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6" name="object 60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7" name="object 60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8" name="object 61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39" name="object 61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0" name="object 61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1" name="object 61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2" name="object 61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3" name="object 61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4" name="object 61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5" name="object 61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6" name="object 61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7" name="object 61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8" name="object 62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49" name="object 62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0" name="object 62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1" name="object 62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2" name="object 62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3" name="object 625"/>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4" name="object 626"/>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5" name="object 627"/>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6" name="object 628"/>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7" name="object 629"/>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8" name="object 630"/>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59" name="object 631"/>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0" name="object 632"/>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1" name="object 633"/>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2" name="object 634"/>
            <p:cNvSpPr/>
            <p:nvPr/>
          </p:nvSpPr>
          <p:spPr>
            <a:xfrm>
              <a:off x="3132886" y="274052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3" name="object 635"/>
            <p:cNvSpPr/>
            <p:nvPr/>
          </p:nvSpPr>
          <p:spPr>
            <a:xfrm>
              <a:off x="816203" y="276423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664" name="object 63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5" name="object 63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6" name="object 63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7" name="object 63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8" name="object 64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69" name="object 64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0" name="object 64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1" name="object 64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2" name="object 64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3" name="object 64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4" name="object 64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5" name="object 64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6" name="object 64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7" name="object 64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8" name="object 65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79" name="object 65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0" name="object 65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1" name="object 65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2" name="object 65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3" name="object 65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4" name="object 65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5" name="object 65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6" name="object 65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7" name="object 65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8" name="object 66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89" name="object 66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0" name="object 66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1" name="object 66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2" name="object 66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3" name="object 66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4" name="object 66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5" name="object 667"/>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6" name="object 668"/>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7" name="object 669"/>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8" name="object 670"/>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699" name="object 671"/>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0" name="object 672"/>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1" name="object 673"/>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2" name="object 674"/>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3" name="object 675"/>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4" name="object 676"/>
            <p:cNvSpPr/>
            <p:nvPr/>
          </p:nvSpPr>
          <p:spPr>
            <a:xfrm>
              <a:off x="3132886" y="27489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5" name="object 677"/>
            <p:cNvSpPr/>
            <p:nvPr/>
          </p:nvSpPr>
          <p:spPr>
            <a:xfrm>
              <a:off x="816203" y="287177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06" name="object 67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7" name="object 67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8" name="object 68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09" name="object 68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0" name="object 68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1" name="object 68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2" name="object 68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3" name="object 68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4" name="object 68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5" name="object 68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6" name="object 68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7" name="object 68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8" name="object 69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19" name="object 69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0" name="object 69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1" name="object 69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2" name="object 69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3" name="object 69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4" name="object 69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5" name="object 69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6" name="object 69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7" name="object 69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8" name="object 70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29" name="object 70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0" name="object 70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1" name="object 70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2" name="object 70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3" name="object 70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4" name="object 70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5" name="object 70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6" name="object 70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7" name="object 709"/>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8" name="object 710"/>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39" name="object 711"/>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0" name="object 712"/>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1" name="object 713"/>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2" name="object 714"/>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3" name="object 715"/>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4" name="object 716"/>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5" name="object 717"/>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6" name="object 718"/>
            <p:cNvSpPr/>
            <p:nvPr/>
          </p:nvSpPr>
          <p:spPr>
            <a:xfrm>
              <a:off x="3132886" y="285652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7" name="object 719"/>
            <p:cNvSpPr/>
            <p:nvPr/>
          </p:nvSpPr>
          <p:spPr>
            <a:xfrm>
              <a:off x="816203" y="277862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48" name="object 72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49" name="object 72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0" name="object 72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1" name="object 72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2" name="object 72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3" name="object 72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4" name="object 72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5" name="object 72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6" name="object 72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7" name="object 72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8" name="object 73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59" name="object 73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0" name="object 73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1" name="object 73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2" name="object 73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3" name="object 73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4" name="object 73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5" name="object 73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6" name="object 73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7" name="object 73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8" name="object 74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69" name="object 74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0" name="object 74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1" name="object 74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2" name="object 74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3" name="object 74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4" name="object 74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5" name="object 74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6" name="object 74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7" name="object 74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8" name="object 75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79" name="object 751"/>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0" name="object 752"/>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1" name="object 753"/>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2" name="object 754"/>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3" name="object 755"/>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4" name="object 756"/>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5" name="object 757"/>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6" name="object 758"/>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7" name="object 759"/>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8" name="object 760"/>
            <p:cNvSpPr/>
            <p:nvPr/>
          </p:nvSpPr>
          <p:spPr>
            <a:xfrm>
              <a:off x="3132886" y="27633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89" name="object 761"/>
            <p:cNvSpPr/>
            <p:nvPr/>
          </p:nvSpPr>
          <p:spPr>
            <a:xfrm>
              <a:off x="816203" y="266007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790" name="object 76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1" name="object 76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2" name="object 76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3" name="object 76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4" name="object 76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5" name="object 76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6" name="object 76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7" name="object 76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8" name="object 77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799" name="object 77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0" name="object 77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1" name="object 77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2" name="object 77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3" name="object 77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4" name="object 77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5" name="object 77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6" name="object 77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7" name="object 77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8" name="object 78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09" name="object 78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0" name="object 78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1" name="object 78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2" name="object 78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3" name="object 78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4" name="object 78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5" name="object 78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6" name="object 78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7" name="object 78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8" name="object 79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19" name="object 79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0" name="object 79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1" name="object 793"/>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2" name="object 794"/>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3" name="object 795"/>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4" name="object 796"/>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5" name="object 797"/>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6" name="object 798"/>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7" name="object 799"/>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8" name="object 800"/>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29" name="object 801"/>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30" name="object 802"/>
            <p:cNvSpPr/>
            <p:nvPr/>
          </p:nvSpPr>
          <p:spPr>
            <a:xfrm>
              <a:off x="3132886" y="264483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31" name="object 803"/>
            <p:cNvSpPr/>
            <p:nvPr/>
          </p:nvSpPr>
          <p:spPr>
            <a:xfrm>
              <a:off x="816203" y="321978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832" name="object 80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3" name="object 80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4" name="object 80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5" name="object 80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6" name="object 80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7" name="object 80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8" name="object 81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39" name="object 81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0" name="object 81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1" name="object 81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2" name="object 81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3" name="object 81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4" name="object 81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5" name="object 81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6" name="object 81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7" name="object 81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8" name="object 82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49" name="object 82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0" name="object 82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1" name="object 82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2" name="object 82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3" name="object 82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4" name="object 82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5" name="object 82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6" name="object 82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7" name="object 82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8" name="object 83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59" name="object 83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0" name="object 83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1" name="object 83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2" name="object 83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3" name="object 835"/>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4" name="object 836"/>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5" name="object 837"/>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6" name="object 838"/>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7" name="object 839"/>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8" name="object 840"/>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69" name="object 841"/>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0" name="object 842"/>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1" name="object 843"/>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2" name="object 844"/>
            <p:cNvSpPr/>
            <p:nvPr/>
          </p:nvSpPr>
          <p:spPr>
            <a:xfrm>
              <a:off x="3132886" y="32045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873" name="object 845"/>
            <p:cNvSpPr/>
            <p:nvPr/>
          </p:nvSpPr>
          <p:spPr>
            <a:xfrm>
              <a:off x="816203" y="266092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874" name="object 84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5" name="object 84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6" name="object 84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7" name="object 84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8" name="object 85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79" name="object 85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0" name="object 85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1" name="object 85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2" name="object 85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3" name="object 85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4" name="object 85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5" name="object 85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6" name="object 85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7" name="object 85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8" name="object 86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89" name="object 86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0" name="object 86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1" name="object 86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2" name="object 86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3" name="object 86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4" name="object 86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5" name="object 86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6" name="object 86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7" name="object 86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8" name="object 87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899" name="object 87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0" name="object 87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1" name="object 87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2" name="object 87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3" name="object 87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4" name="object 87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5" name="object 877"/>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6" name="object 878"/>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7" name="object 879"/>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8" name="object 880"/>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09" name="object 881"/>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0" name="object 882"/>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1" name="object 883"/>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2" name="object 884"/>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3" name="object 885"/>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4" name="object 886"/>
            <p:cNvSpPr/>
            <p:nvPr/>
          </p:nvSpPr>
          <p:spPr>
            <a:xfrm>
              <a:off x="3132886" y="26456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15" name="object 887"/>
            <p:cNvSpPr/>
            <p:nvPr/>
          </p:nvSpPr>
          <p:spPr>
            <a:xfrm>
              <a:off x="816203" y="278963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916" name="object 88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17" name="object 88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18" name="object 89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19" name="object 89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0" name="object 89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1" name="object 89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2" name="object 89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3" name="object 89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4" name="object 89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5" name="object 89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6" name="object 89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7" name="object 89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8" name="object 90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29" name="object 90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0" name="object 90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1" name="object 90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2" name="object 90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3" name="object 90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4" name="object 90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5" name="object 90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6" name="object 90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7" name="object 90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8" name="object 91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39" name="object 91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0" name="object 91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1" name="object 91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2" name="object 91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3" name="object 91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4" name="object 91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5" name="object 91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6" name="object 91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7" name="object 919"/>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8" name="object 920"/>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49" name="object 921"/>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0" name="object 922"/>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1" name="object 923"/>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2" name="object 924"/>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3" name="object 925"/>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4" name="object 926"/>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5" name="object 927"/>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6" name="object 928"/>
            <p:cNvSpPr/>
            <p:nvPr/>
          </p:nvSpPr>
          <p:spPr>
            <a:xfrm>
              <a:off x="3132886" y="277439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957" name="object 929"/>
            <p:cNvSpPr/>
            <p:nvPr/>
          </p:nvSpPr>
          <p:spPr>
            <a:xfrm>
              <a:off x="816203" y="236880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958" name="object 93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59" name="object 93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0" name="object 93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1" name="object 93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2" name="object 93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3" name="object 93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4" name="object 93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5" name="object 93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6" name="object 93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7" name="object 93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8" name="object 94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69" name="object 94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0" name="object 94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1" name="object 94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2" name="object 94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3" name="object 94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4" name="object 94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5" name="object 94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6" name="object 94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7" name="object 94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8" name="object 95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79" name="object 95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0" name="object 95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1" name="object 95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2" name="object 95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3" name="object 95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4" name="object 95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5" name="object 95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6" name="object 95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7" name="object 95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8" name="object 96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89" name="object 961"/>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0" name="object 962"/>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1" name="object 963"/>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2" name="object 964"/>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3" name="object 965"/>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4" name="object 966"/>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5" name="object 967"/>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6" name="object 968"/>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7" name="object 969"/>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8" name="object 970"/>
            <p:cNvSpPr/>
            <p:nvPr/>
          </p:nvSpPr>
          <p:spPr>
            <a:xfrm>
              <a:off x="3132886" y="235356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999" name="object 971"/>
            <p:cNvSpPr/>
            <p:nvPr/>
          </p:nvSpPr>
          <p:spPr>
            <a:xfrm>
              <a:off x="816203" y="26634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000" name="object 97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1" name="object 97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2" name="object 97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3" name="object 97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4" name="object 97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5" name="object 97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6" name="object 97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7" name="object 97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8" name="object 98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09" name="object 98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0" name="object 98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1" name="object 98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2" name="object 98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3" name="object 98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4" name="object 98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5" name="object 98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6" name="object 98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7" name="object 98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8" name="object 99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19" name="object 99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0" name="object 99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1" name="object 99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2" name="object 99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3" name="object 99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4" name="object 99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5" name="object 99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6" name="object 99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7" name="object 99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8" name="object 100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29" name="object 100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0" name="object 100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1" name="object 1003"/>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2" name="object 1004"/>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3" name="object 1005"/>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4" name="object 1006"/>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5" name="object 1007"/>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6" name="object 1008"/>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7" name="object 1009"/>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8" name="object 1010"/>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39" name="object 1011"/>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0" name="object 1012"/>
            <p:cNvSpPr/>
            <p:nvPr/>
          </p:nvSpPr>
          <p:spPr>
            <a:xfrm>
              <a:off x="3132886" y="264822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1" name="object 1013"/>
            <p:cNvSpPr/>
            <p:nvPr/>
          </p:nvSpPr>
          <p:spPr>
            <a:xfrm>
              <a:off x="816203" y="288785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042" name="object 101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3" name="object 101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4" name="object 101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5" name="object 101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6" name="object 101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7" name="object 101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8" name="object 102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49" name="object 102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0" name="object 102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1" name="object 102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2" name="object 102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3" name="object 102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4" name="object 102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5" name="object 102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6" name="object 102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7" name="object 102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8" name="object 103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59" name="object 103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0" name="object 103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1" name="object 103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2" name="object 103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3" name="object 103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4" name="object 103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5" name="object 103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6" name="object 103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7" name="object 103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8" name="object 104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69" name="object 104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0" name="object 104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1" name="object 104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2" name="object 104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3" name="object 1045"/>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4" name="object 1046"/>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5" name="object 1047"/>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6" name="object 1048"/>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7" name="object 1049"/>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8" name="object 1050"/>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79" name="object 1051"/>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0" name="object 1052"/>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1" name="object 1053"/>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2" name="object 1054"/>
            <p:cNvSpPr/>
            <p:nvPr/>
          </p:nvSpPr>
          <p:spPr>
            <a:xfrm>
              <a:off x="3132886" y="287261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3" name="object 1055"/>
            <p:cNvSpPr/>
            <p:nvPr/>
          </p:nvSpPr>
          <p:spPr>
            <a:xfrm>
              <a:off x="816203" y="301316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084" name="object 105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5" name="object 105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6" name="object 105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7" name="object 105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8" name="object 106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89" name="object 106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0" name="object 106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1" name="object 106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2" name="object 106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3" name="object 106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4" name="object 106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5" name="object 106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6" name="object 106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7" name="object 106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8" name="object 107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099" name="object 107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0" name="object 107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1" name="object 107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2" name="object 107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3" name="object 107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4" name="object 107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5" name="object 107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6" name="object 107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7" name="object 107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8" name="object 108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09" name="object 108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0" name="object 108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1" name="object 108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2" name="object 108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3" name="object 108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4" name="object 108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5" name="object 1087"/>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6" name="object 1088"/>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7" name="object 1089"/>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8" name="object 1090"/>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19" name="object 1091"/>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0" name="object 1092"/>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1" name="object 1093"/>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2" name="object 1094"/>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3" name="object 1095"/>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4" name="object 1096"/>
            <p:cNvSpPr/>
            <p:nvPr/>
          </p:nvSpPr>
          <p:spPr>
            <a:xfrm>
              <a:off x="3132886" y="299792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5" name="object 1097"/>
            <p:cNvSpPr/>
            <p:nvPr/>
          </p:nvSpPr>
          <p:spPr>
            <a:xfrm>
              <a:off x="816203" y="271512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126" name="object 109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7" name="object 109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8" name="object 110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29" name="object 110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0" name="object 110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1" name="object 110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2" name="object 110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3" name="object 110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4" name="object 110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5" name="object 110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6" name="object 110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7" name="object 110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8" name="object 111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39" name="object 111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0" name="object 111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1" name="object 111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2" name="object 111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3" name="object 111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4" name="object 111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5" name="object 111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6" name="object 111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7" name="object 111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8" name="object 112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49" name="object 112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0" name="object 112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1" name="object 112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2" name="object 112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3" name="object 112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4" name="object 112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5" name="object 112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6" name="object 112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7" name="object 1129"/>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8" name="object 1130"/>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59" name="object 1131"/>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0" name="object 1132"/>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1" name="object 1133"/>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2" name="object 1134"/>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3" name="object 1135"/>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4" name="object 1136"/>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5" name="object 1137"/>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6" name="object 1138"/>
            <p:cNvSpPr/>
            <p:nvPr/>
          </p:nvSpPr>
          <p:spPr>
            <a:xfrm>
              <a:off x="3132886" y="2699880"/>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167" name="object 1139"/>
            <p:cNvSpPr/>
            <p:nvPr/>
          </p:nvSpPr>
          <p:spPr>
            <a:xfrm>
              <a:off x="816203" y="283197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168" name="object 114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69" name="object 114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0" name="object 114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1" name="object 114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2" name="object 114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3" name="object 114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4" name="object 114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5" name="object 114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6" name="object 114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7" name="object 114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8" name="object 115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79" name="object 115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0" name="object 115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1" name="object 115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2" name="object 115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3" name="object 115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4" name="object 115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5" name="object 115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6" name="object 115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7" name="object 115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8" name="object 116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89" name="object 116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0" name="object 116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1" name="object 116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2" name="object 116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3" name="object 116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4" name="object 116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5" name="object 116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6" name="object 116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7" name="object 116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8" name="object 117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199" name="object 1171"/>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0" name="object 1172"/>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1" name="object 1173"/>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2" name="object 1174"/>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3" name="object 1175"/>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4" name="object 1176"/>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5" name="object 1177"/>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6" name="object 1178"/>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7" name="object 1179"/>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8" name="object 1180"/>
            <p:cNvSpPr/>
            <p:nvPr/>
          </p:nvSpPr>
          <p:spPr>
            <a:xfrm>
              <a:off x="3132886" y="281673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209" name="object 1181"/>
            <p:cNvSpPr/>
            <p:nvPr/>
          </p:nvSpPr>
          <p:spPr>
            <a:xfrm>
              <a:off x="816203" y="283620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210" name="object 118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1" name="object 118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2" name="object 118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3" name="object 118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4" name="object 118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5" name="object 118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6" name="object 118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7" name="object 118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8" name="object 119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19" name="object 119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0" name="object 119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1" name="object 119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2" name="object 119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3" name="object 119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4" name="object 119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5" name="object 119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6" name="object 119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7" name="object 119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8" name="object 120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29" name="object 120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0" name="object 120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1" name="object 120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2" name="object 120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3" name="object 120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4" name="object 120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5" name="object 120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6" name="object 120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7" name="object 120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8" name="object 121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39" name="object 121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0" name="object 121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1" name="object 121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2" name="object 121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3" name="object 121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4" name="object 121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5" name="object 121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6" name="object 121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7" name="object 121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8" name="object 122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49" name="object 122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0" name="object 122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1" name="object 1223"/>
            <p:cNvSpPr/>
            <p:nvPr/>
          </p:nvSpPr>
          <p:spPr>
            <a:xfrm>
              <a:off x="816203" y="277524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252" name="object 122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3" name="object 122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4" name="object 122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5" name="object 122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6" name="object 122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7" name="object 122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8" name="object 123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59" name="object 123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0" name="object 123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1" name="object 123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2" name="object 123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3" name="object 123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4" name="object 123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5" name="object 123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6" name="object 123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7" name="object 123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8" name="object 124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69" name="object 124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0" name="object 124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1" name="object 124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2" name="object 124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3" name="object 124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4" name="object 124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5" name="object 124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6" name="object 124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7" name="object 124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8" name="object 125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79" name="object 125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0" name="object 125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1" name="object 125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2" name="object 125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3" name="object 1255"/>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4" name="object 1256"/>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5" name="object 1257"/>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6" name="object 1258"/>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7" name="object 1259"/>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8" name="object 1260"/>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89" name="object 1261"/>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0" name="object 1262"/>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1" name="object 1263"/>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2" name="object 1264"/>
            <p:cNvSpPr/>
            <p:nvPr/>
          </p:nvSpPr>
          <p:spPr>
            <a:xfrm>
              <a:off x="3132886" y="27600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3" name="object 1265"/>
            <p:cNvSpPr/>
            <p:nvPr/>
          </p:nvSpPr>
          <p:spPr>
            <a:xfrm>
              <a:off x="816203" y="262874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294" name="object 126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5" name="object 126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6" name="object 126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7" name="object 126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8" name="object 127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299" name="object 127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0" name="object 127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1" name="object 127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2" name="object 127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3" name="object 127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4" name="object 127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5" name="object 127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6" name="object 127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7" name="object 127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8" name="object 128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09" name="object 128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0" name="object 128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1" name="object 128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2" name="object 128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3" name="object 128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4" name="object 128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5" name="object 128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6" name="object 128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7" name="object 128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8" name="object 129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19" name="object 129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0" name="object 129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1" name="object 129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2" name="object 129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3" name="object 129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4" name="object 129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5" name="object 1297"/>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6" name="object 1298"/>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7" name="object 1299"/>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8" name="object 1300"/>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29" name="object 1301"/>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0" name="object 1302"/>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1" name="object 1303"/>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2" name="object 1304"/>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3" name="object 1305"/>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4" name="object 1306"/>
            <p:cNvSpPr/>
            <p:nvPr/>
          </p:nvSpPr>
          <p:spPr>
            <a:xfrm>
              <a:off x="3132886" y="26135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5" name="object 1307"/>
            <p:cNvSpPr/>
            <p:nvPr/>
          </p:nvSpPr>
          <p:spPr>
            <a:xfrm>
              <a:off x="816203" y="244839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336" name="object 130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7" name="object 130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8" name="object 131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39" name="object 131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0" name="object 131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1" name="object 131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2" name="object 131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3" name="object 131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4" name="object 131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5" name="object 131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6" name="object 131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7" name="object 131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8" name="object 132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49" name="object 132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0" name="object 132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1" name="object 132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2" name="object 132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3" name="object 132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4" name="object 132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5" name="object 132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6" name="object 132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7" name="object 132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8" name="object 133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59" name="object 133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0" name="object 133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1" name="object 133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2" name="object 133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3" name="object 133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4" name="object 133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5" name="object 133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6" name="object 133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7" name="object 1339"/>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8" name="object 1340"/>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69" name="object 1341"/>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0" name="object 1342"/>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1" name="object 1343"/>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2" name="object 1344"/>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3" name="object 1345"/>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4" name="object 1346"/>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5" name="object 1347"/>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6" name="object 1348"/>
            <p:cNvSpPr/>
            <p:nvPr/>
          </p:nvSpPr>
          <p:spPr>
            <a:xfrm>
              <a:off x="3132886" y="243315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7" name="object 1349"/>
            <p:cNvSpPr/>
            <p:nvPr/>
          </p:nvSpPr>
          <p:spPr>
            <a:xfrm>
              <a:off x="816203" y="287769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378" name="object 135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79" name="object 135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0" name="object 135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1" name="object 135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2" name="object 135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3" name="object 135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4" name="object 135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5" name="object 135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6" name="object 135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7" name="object 135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8" name="object 136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89" name="object 136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0" name="object 136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1" name="object 136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2" name="object 136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3" name="object 136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4" name="object 136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5" name="object 136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6" name="object 136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7" name="object 136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8" name="object 137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399" name="object 137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0" name="object 137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1" name="object 137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2" name="object 137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3" name="object 137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4" name="object 137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5" name="object 137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6" name="object 137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7" name="object 137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8" name="object 138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09" name="object 1381"/>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0" name="object 1382"/>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1" name="object 1383"/>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2" name="object 1384"/>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3" name="object 1385"/>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4" name="object 1386"/>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5" name="object 1387"/>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6" name="object 1388"/>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7" name="object 1389"/>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8" name="object 1390"/>
            <p:cNvSpPr/>
            <p:nvPr/>
          </p:nvSpPr>
          <p:spPr>
            <a:xfrm>
              <a:off x="3132886" y="286245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19" name="object 1391"/>
            <p:cNvSpPr/>
            <p:nvPr/>
          </p:nvSpPr>
          <p:spPr>
            <a:xfrm>
              <a:off x="816203" y="326210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420" name="object 139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1" name="object 139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2" name="object 139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3" name="object 139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4" name="object 139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5" name="object 139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6" name="object 139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7" name="object 139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8" name="object 140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29" name="object 140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0" name="object 140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1" name="object 140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2" name="object 140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3" name="object 140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4" name="object 140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5" name="object 140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6" name="object 140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7" name="object 140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8" name="object 141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39" name="object 141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0" name="object 141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1" name="object 141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2" name="object 141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3" name="object 141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4" name="object 141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5" name="object 141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6" name="object 141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7" name="object 141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8" name="object 142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49" name="object 142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0" name="object 142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1" name="object 1423"/>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2" name="object 1424"/>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3" name="object 1425"/>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4" name="object 1426"/>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5" name="object 1427"/>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6" name="object 1428"/>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7" name="object 1429"/>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8" name="object 1430"/>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59" name="object 1431"/>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60" name="object 1432"/>
            <p:cNvSpPr/>
            <p:nvPr/>
          </p:nvSpPr>
          <p:spPr>
            <a:xfrm>
              <a:off x="3132886" y="3246869"/>
              <a:ext cx="30480" cy="30480"/>
            </a:xfrm>
            <a:custGeom>
              <a:avLst/>
              <a:gdLst/>
              <a:ahLst/>
              <a:cxnLst/>
              <a:rect l="l" t="t" r="r" b="b"/>
              <a:pathLst>
                <a:path w="30480" h="30479">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461" name="object 1433"/>
            <p:cNvSpPr/>
            <p:nvPr/>
          </p:nvSpPr>
          <p:spPr>
            <a:xfrm>
              <a:off x="816203" y="311054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462" name="object 143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3" name="object 143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4" name="object 143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5" name="object 143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6" name="object 143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7" name="object 143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8" name="object 144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69" name="object 144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0" name="object 144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1" name="object 144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2" name="object 144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3" name="object 144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4" name="object 144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5" name="object 144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6" name="object 144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7" name="object 144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8" name="object 145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79" name="object 145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0" name="object 145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1" name="object 145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2" name="object 145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3" name="object 145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4" name="object 145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5" name="object 145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6" name="object 145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7" name="object 145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8" name="object 146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89" name="object 146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0" name="object 146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1" name="object 146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2" name="object 146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3" name="object 1465"/>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4" name="object 1466"/>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5" name="object 1467"/>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6" name="object 1468"/>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7" name="object 1469"/>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8" name="object 1470"/>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499" name="object 1471"/>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0" name="object 1472"/>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1" name="object 1473"/>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2" name="object 1474"/>
            <p:cNvSpPr/>
            <p:nvPr/>
          </p:nvSpPr>
          <p:spPr>
            <a:xfrm>
              <a:off x="3132886" y="3095307"/>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3" name="object 1475"/>
            <p:cNvSpPr/>
            <p:nvPr/>
          </p:nvSpPr>
          <p:spPr>
            <a:xfrm>
              <a:off x="816203" y="228582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504" name="object 147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5" name="object 147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6" name="object 147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7" name="object 147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8" name="object 148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09" name="object 148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0" name="object 148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1" name="object 148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2" name="object 148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3" name="object 148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4" name="object 148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5" name="object 148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6" name="object 148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7" name="object 148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8" name="object 149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19" name="object 149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0" name="object 149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1" name="object 149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2" name="object 149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3" name="object 149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4" name="object 149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5" name="object 149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6" name="object 149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7" name="object 149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8" name="object 150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29" name="object 150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0" name="object 150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1" name="object 150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2" name="object 150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3" name="object 150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4" name="object 150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5" name="object 1507"/>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6" name="object 1508"/>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7" name="object 1509"/>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8" name="object 1510"/>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39" name="object 1511"/>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0" name="object 1512"/>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1" name="object 1513"/>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2" name="object 1514"/>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3" name="object 1515"/>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4" name="object 1516"/>
            <p:cNvSpPr/>
            <p:nvPr/>
          </p:nvSpPr>
          <p:spPr>
            <a:xfrm>
              <a:off x="3132886" y="227058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5" name="object 1517"/>
            <p:cNvSpPr/>
            <p:nvPr/>
          </p:nvSpPr>
          <p:spPr>
            <a:xfrm>
              <a:off x="816203" y="27650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546" name="object 151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7" name="object 151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8" name="object 152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49" name="object 152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0" name="object 152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1" name="object 152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2" name="object 152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3" name="object 152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4" name="object 152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5" name="object 152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6" name="object 152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7" name="object 152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8" name="object 153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59" name="object 153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0" name="object 153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1" name="object 153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2" name="object 153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3" name="object 153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4" name="object 153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5" name="object 153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6" name="object 153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7" name="object 153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8" name="object 154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69" name="object 154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0" name="object 154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1" name="object 154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2" name="object 154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3" name="object 154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4" name="object 154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5" name="object 154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6" name="object 154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7" name="object 1549"/>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8" name="object 1550"/>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79" name="object 1551"/>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0" name="object 1552"/>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1" name="object 1553"/>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2" name="object 1554"/>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3" name="object 1555"/>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4" name="object 1556"/>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5" name="object 1557"/>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6" name="object 1558"/>
            <p:cNvSpPr/>
            <p:nvPr/>
          </p:nvSpPr>
          <p:spPr>
            <a:xfrm>
              <a:off x="3132886" y="27498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587" name="object 1559"/>
            <p:cNvSpPr/>
            <p:nvPr/>
          </p:nvSpPr>
          <p:spPr>
            <a:xfrm>
              <a:off x="816203" y="243485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588" name="object 156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89" name="object 156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0" name="object 156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1" name="object 156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2" name="object 156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3" name="object 156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4" name="object 156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5" name="object 156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6" name="object 156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7" name="object 156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8" name="object 157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599" name="object 157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0" name="object 157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1" name="object 157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2" name="object 157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3" name="object 157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4" name="object 157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5" name="object 157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6" name="object 157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7" name="object 157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8" name="object 158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09" name="object 158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0" name="object 158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1" name="object 158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2" name="object 158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3" name="object 158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4" name="object 158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5" name="object 158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6" name="object 158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7" name="object 158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8" name="object 159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19" name="object 1591"/>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0" name="object 1592"/>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1" name="object 1593"/>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2" name="object 1594"/>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3" name="object 1595"/>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4" name="object 1596"/>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5" name="object 1597"/>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6" name="object 1598"/>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7" name="object 1599"/>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8" name="object 1600"/>
            <p:cNvSpPr/>
            <p:nvPr/>
          </p:nvSpPr>
          <p:spPr>
            <a:xfrm>
              <a:off x="3132886" y="2419616"/>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629" name="object 1601"/>
            <p:cNvSpPr/>
            <p:nvPr/>
          </p:nvSpPr>
          <p:spPr>
            <a:xfrm>
              <a:off x="816203" y="300216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630" name="object 160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1" name="object 160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2" name="object 160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3" name="object 160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4" name="object 160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5" name="object 160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6" name="object 160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7" name="object 160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8" name="object 161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39" name="object 161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0" name="object 161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1" name="object 161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2" name="object 161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3" name="object 161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4" name="object 161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5" name="object 161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6" name="object 161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7" name="object 161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8" name="object 162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49" name="object 162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0" name="object 162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1" name="object 162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2" name="object 162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3" name="object 162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4" name="object 162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5" name="object 162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6" name="object 162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7" name="object 162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8" name="object 163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59" name="object 163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0" name="object 163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1" name="object 1633"/>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2" name="object 1634"/>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3" name="object 1635"/>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4" name="object 1636"/>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5" name="object 1637"/>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6" name="object 1638"/>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7" name="object 1639"/>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8" name="object 1640"/>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69" name="object 1641"/>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0" name="object 1642"/>
            <p:cNvSpPr/>
            <p:nvPr/>
          </p:nvSpPr>
          <p:spPr>
            <a:xfrm>
              <a:off x="3132886" y="298692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1" name="object 1643"/>
            <p:cNvSpPr/>
            <p:nvPr/>
          </p:nvSpPr>
          <p:spPr>
            <a:xfrm>
              <a:off x="816203" y="259064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672" name="object 164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3" name="object 164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4" name="object 164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5" name="object 164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6" name="object 164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7" name="object 164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8" name="object 165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79" name="object 165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0" name="object 165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1" name="object 165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2" name="object 165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3" name="object 165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4" name="object 165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5" name="object 165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6" name="object 165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7" name="object 165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8" name="object 166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89" name="object 166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0" name="object 166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1" name="object 166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2" name="object 166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3" name="object 166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4" name="object 166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5" name="object 166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6" name="object 166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7" name="object 166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8" name="object 167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699" name="object 167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0" name="object 167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1" name="object 167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2" name="object 167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3" name="object 1675"/>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4" name="object 1676"/>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5" name="object 1677"/>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6" name="object 1678"/>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7" name="object 1679"/>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8" name="object 1680"/>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09" name="object 1681"/>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0" name="object 1682"/>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1" name="object 1683"/>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2" name="object 1684"/>
            <p:cNvSpPr/>
            <p:nvPr/>
          </p:nvSpPr>
          <p:spPr>
            <a:xfrm>
              <a:off x="3132886" y="2575407"/>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3" name="object 1685"/>
            <p:cNvSpPr/>
            <p:nvPr/>
          </p:nvSpPr>
          <p:spPr>
            <a:xfrm>
              <a:off x="816203" y="276254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714" name="object 168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5" name="object 168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6" name="object 168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7" name="object 168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8" name="object 169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19" name="object 169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0" name="object 169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1" name="object 169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2" name="object 169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3" name="object 169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4" name="object 169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5" name="object 169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6" name="object 169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7" name="object 169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8" name="object 170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29" name="object 170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0" name="object 170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1" name="object 170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2" name="object 170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3" name="object 170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4" name="object 170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5" name="object 170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6" name="object 170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7" name="object 170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8" name="object 171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39" name="object 171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0" name="object 171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1" name="object 171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2" name="object 171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3" name="object 171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4" name="object 171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5" name="object 1717"/>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6" name="object 1718"/>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7" name="object 1719"/>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8" name="object 1720"/>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49" name="object 1721"/>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0" name="object 1722"/>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1" name="object 1723"/>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2" name="object 1724"/>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3" name="object 1725"/>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4" name="object 1726"/>
            <p:cNvSpPr/>
            <p:nvPr/>
          </p:nvSpPr>
          <p:spPr>
            <a:xfrm>
              <a:off x="3132886" y="274730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755" name="object 1727"/>
            <p:cNvSpPr/>
            <p:nvPr/>
          </p:nvSpPr>
          <p:spPr>
            <a:xfrm>
              <a:off x="816203" y="27972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756" name="object 172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57" name="object 172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58" name="object 173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59" name="object 173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0" name="object 173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1" name="object 173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2" name="object 173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3" name="object 173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4" name="object 173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5" name="object 173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6" name="object 173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7" name="object 173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8" name="object 174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69" name="object 174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0" name="object 174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1" name="object 174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2" name="object 174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3" name="object 174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4" name="object 174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5" name="object 174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6" name="object 174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7" name="object 174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8" name="object 175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79" name="object 175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0" name="object 175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1" name="object 175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2" name="object 175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3" name="object 175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4" name="object 175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5" name="object 175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6" name="object 175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7" name="object 1759"/>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8" name="object 1760"/>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89" name="object 1761"/>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0" name="object 1762"/>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1" name="object 1763"/>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2" name="object 1764"/>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3" name="object 1765"/>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4" name="object 1766"/>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5" name="object 1767"/>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6" name="object 1768"/>
            <p:cNvSpPr/>
            <p:nvPr/>
          </p:nvSpPr>
          <p:spPr>
            <a:xfrm>
              <a:off x="3132886" y="27820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7" name="object 1769"/>
            <p:cNvSpPr/>
            <p:nvPr/>
          </p:nvSpPr>
          <p:spPr>
            <a:xfrm>
              <a:off x="816203" y="279217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798" name="object 177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799" name="object 177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0" name="object 177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1" name="object 177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2" name="object 177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3" name="object 177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4" name="object 177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5" name="object 177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6" name="object 177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7" name="object 177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8" name="object 178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09" name="object 178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0" name="object 178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1" name="object 178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2" name="object 178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3" name="object 178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4" name="object 178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5" name="object 178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6" name="object 178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7" name="object 178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8" name="object 179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19" name="object 179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0" name="object 179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1" name="object 179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2" name="object 179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3" name="object 179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4" name="object 179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5" name="object 179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6" name="object 179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7" name="object 179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8" name="object 180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29" name="object 1801"/>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0" name="object 1802"/>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1" name="object 1803"/>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2" name="object 1804"/>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3" name="object 1805"/>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4" name="object 1806"/>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5" name="object 1807"/>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6" name="object 1808"/>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7" name="object 1809"/>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8" name="object 1810"/>
            <p:cNvSpPr/>
            <p:nvPr/>
          </p:nvSpPr>
          <p:spPr>
            <a:xfrm>
              <a:off x="3132886" y="277693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39" name="object 1811"/>
            <p:cNvSpPr/>
            <p:nvPr/>
          </p:nvSpPr>
          <p:spPr>
            <a:xfrm>
              <a:off x="816203" y="287600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840" name="object 181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1" name="object 181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2" name="object 181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3" name="object 181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4" name="object 181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5" name="object 181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6" name="object 181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7" name="object 181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8" name="object 182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49" name="object 182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0" name="object 182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1" name="object 182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2" name="object 182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3" name="object 182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4" name="object 182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5" name="object 182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6" name="object 182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7" name="object 182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8" name="object 183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59" name="object 183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0" name="object 183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1" name="object 183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2" name="object 183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3" name="object 183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4" name="object 183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5" name="object 183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6" name="object 183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7" name="object 183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8" name="object 184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69" name="object 184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0" name="object 184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1" name="object 1843"/>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2" name="object 1844"/>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3" name="object 1845"/>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4" name="object 1846"/>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5" name="object 1847"/>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6" name="object 1848"/>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7" name="object 1849"/>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8" name="object 1850"/>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79" name="object 1851"/>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80" name="object 1852"/>
            <p:cNvSpPr/>
            <p:nvPr/>
          </p:nvSpPr>
          <p:spPr>
            <a:xfrm>
              <a:off x="3132886" y="2860750"/>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881" name="object 1853"/>
            <p:cNvSpPr/>
            <p:nvPr/>
          </p:nvSpPr>
          <p:spPr>
            <a:xfrm>
              <a:off x="816203" y="321724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882" name="object 185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3" name="object 185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4" name="object 185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5" name="object 185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6" name="object 185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7" name="object 185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8" name="object 186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89" name="object 186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0" name="object 186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1" name="object 186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2" name="object 186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3" name="object 186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4" name="object 186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5" name="object 186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6" name="object 186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7" name="object 186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8" name="object 187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899" name="object 187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0" name="object 187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1" name="object 187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2" name="object 187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3" name="object 187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4" name="object 187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5" name="object 187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6" name="object 187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7" name="object 187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8" name="object 188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09" name="object 188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0" name="object 188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1" name="object 188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2" name="object 188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3" name="object 1885"/>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4" name="object 1886"/>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5" name="object 1887"/>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6" name="object 1888"/>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7" name="object 1889"/>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8" name="object 1890"/>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19" name="object 1891"/>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0" name="object 1892"/>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1" name="object 1893"/>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2" name="object 1894"/>
            <p:cNvSpPr/>
            <p:nvPr/>
          </p:nvSpPr>
          <p:spPr>
            <a:xfrm>
              <a:off x="3132886" y="32020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1923" name="object 1895"/>
            <p:cNvSpPr/>
            <p:nvPr/>
          </p:nvSpPr>
          <p:spPr>
            <a:xfrm>
              <a:off x="816203" y="298099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924" name="object 189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5" name="object 189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6" name="object 189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7" name="object 189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8" name="object 190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29" name="object 190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0" name="object 190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1" name="object 190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2" name="object 190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3" name="object 190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4" name="object 190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5" name="object 190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6" name="object 190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7" name="object 190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8" name="object 191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39" name="object 191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0" name="object 191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1" name="object 191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2" name="object 191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3" name="object 191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4" name="object 191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5" name="object 191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6" name="object 191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7" name="object 191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8" name="object 192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49" name="object 192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0" name="object 192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1" name="object 192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2" name="object 192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3" name="object 192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4" name="object 192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5" name="object 1927"/>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6" name="object 1928"/>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7" name="object 1929"/>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8" name="object 1930"/>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59" name="object 1931"/>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0" name="object 1932"/>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1" name="object 1933"/>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2" name="object 1934"/>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3" name="object 1935"/>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4" name="object 1936"/>
            <p:cNvSpPr/>
            <p:nvPr/>
          </p:nvSpPr>
          <p:spPr>
            <a:xfrm>
              <a:off x="3132886" y="296575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5" name="object 1937"/>
            <p:cNvSpPr/>
            <p:nvPr/>
          </p:nvSpPr>
          <p:spPr>
            <a:xfrm>
              <a:off x="816203" y="250851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1966" name="object 193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7" name="object 193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8" name="object 194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69" name="object 194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0" name="object 194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1" name="object 194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2" name="object 194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3" name="object 194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4" name="object 194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5" name="object 194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6" name="object 194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7" name="object 194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8" name="object 195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79" name="object 195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0" name="object 195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1" name="object 195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2" name="object 195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3" name="object 195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4" name="object 195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5" name="object 195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6" name="object 195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7" name="object 195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8" name="object 196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89" name="object 196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0" name="object 196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1" name="object 196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2" name="object 196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3" name="object 196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4" name="object 196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5" name="object 196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6" name="object 196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7" name="object 1969"/>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8" name="object 1970"/>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1999" name="object 1971"/>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0" name="object 1972"/>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1" name="object 1973"/>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2" name="object 1974"/>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3" name="object 1975"/>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4" name="object 1976"/>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5" name="object 1977"/>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6" name="object 1978"/>
            <p:cNvSpPr/>
            <p:nvPr/>
          </p:nvSpPr>
          <p:spPr>
            <a:xfrm>
              <a:off x="3132886" y="249327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7" name="object 1979"/>
            <p:cNvSpPr/>
            <p:nvPr/>
          </p:nvSpPr>
          <p:spPr>
            <a:xfrm>
              <a:off x="816203" y="320791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08" name="object 198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09" name="object 198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0" name="object 198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1" name="object 198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2" name="object 198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3" name="object 198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4" name="object 198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5" name="object 198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6" name="object 198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7" name="object 198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8" name="object 199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19" name="object 199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0" name="object 199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1" name="object 199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2" name="object 199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3" name="object 199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4" name="object 199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5" name="object 199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6" name="object 199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7" name="object 199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8" name="object 200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29" name="object 200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0" name="object 200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1" name="object 200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2" name="object 200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3" name="object 200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4" name="object 200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5" name="object 200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6" name="object 200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7" name="object 200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8" name="object 201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39" name="object 2011"/>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0" name="object 2012"/>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1" name="object 2013"/>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2" name="object 2014"/>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3" name="object 2015"/>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4" name="object 2016"/>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5" name="object 2017"/>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6" name="object 2018"/>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7" name="object 2019"/>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8" name="object 2020"/>
            <p:cNvSpPr/>
            <p:nvPr/>
          </p:nvSpPr>
          <p:spPr>
            <a:xfrm>
              <a:off x="3132886" y="319267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049" name="object 2021"/>
            <p:cNvSpPr/>
            <p:nvPr/>
          </p:nvSpPr>
          <p:spPr>
            <a:xfrm>
              <a:off x="816203" y="285483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50" name="object 202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1" name="object 202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2" name="object 202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3" name="object 202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4" name="object 202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5" name="object 202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6" name="object 202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7" name="object 202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8" name="object 203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59" name="object 203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0" name="object 203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1" name="object 203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2" name="object 203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3" name="object 203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4" name="object 203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5" name="object 203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6" name="object 203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7" name="object 203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8" name="object 204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69" name="object 204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0" name="object 204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1" name="object 204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2" name="object 204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3" name="object 204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4" name="object 204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5" name="object 204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6" name="object 204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7" name="object 204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8" name="object 205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79" name="object 205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0" name="object 205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1" name="object 2053"/>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2" name="object 2054"/>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3" name="object 2055"/>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4" name="object 2056"/>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5" name="object 2057"/>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6" name="object 2058"/>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7" name="object 2059"/>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8" name="object 2060"/>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89" name="object 2061"/>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0" name="object 2062"/>
            <p:cNvSpPr/>
            <p:nvPr/>
          </p:nvSpPr>
          <p:spPr>
            <a:xfrm>
              <a:off x="3132886" y="28395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1" name="object 2063"/>
            <p:cNvSpPr/>
            <p:nvPr/>
          </p:nvSpPr>
          <p:spPr>
            <a:xfrm>
              <a:off x="816203" y="25999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092" name="object 206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3" name="object 206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4" name="object 206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5" name="object 206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6" name="object 206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7" name="object 206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8" name="object 207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099" name="object 207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0" name="object 207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1" name="object 207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2" name="object 207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3" name="object 207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4" name="object 207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5" name="object 207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6" name="object 207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7" name="object 207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8" name="object 208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09" name="object 208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0" name="object 208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1" name="object 208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2" name="object 208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3" name="object 208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4" name="object 208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5" name="object 208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6" name="object 208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7" name="object 208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8" name="object 209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19" name="object 209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0" name="object 209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1" name="object 209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2" name="object 209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3" name="object 2095"/>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4" name="object 2096"/>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5" name="object 2097"/>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6" name="object 2098"/>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7" name="object 2099"/>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8" name="object 2100"/>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29" name="object 2101"/>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0" name="object 2102"/>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1" name="object 2103"/>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2" name="object 2104"/>
            <p:cNvSpPr/>
            <p:nvPr/>
          </p:nvSpPr>
          <p:spPr>
            <a:xfrm>
              <a:off x="3132886" y="258472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33" name="object 2105"/>
            <p:cNvSpPr/>
            <p:nvPr/>
          </p:nvSpPr>
          <p:spPr>
            <a:xfrm>
              <a:off x="816203" y="27523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134" name="object 210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5" name="object 210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6" name="object 210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7" name="object 210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8" name="object 211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39" name="object 211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0" name="object 211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1" name="object 211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2" name="object 211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3" name="object 211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4" name="object 211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5" name="object 211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6" name="object 211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7" name="object 211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8" name="object 212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49" name="object 212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0" name="object 212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1" name="object 212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2" name="object 212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3" name="object 212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4" name="object 212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5" name="object 212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6" name="object 212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7" name="object 212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8" name="object 213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59" name="object 213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0" name="object 213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1" name="object 213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2" name="object 213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3" name="object 213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4" name="object 213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5" name="object 2137"/>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6" name="object 2138"/>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7" name="object 2139"/>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8" name="object 2140"/>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69" name="object 2141"/>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0" name="object 2142"/>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1" name="object 2143"/>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2" name="object 2144"/>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3" name="object 2145"/>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4" name="object 2146"/>
            <p:cNvSpPr/>
            <p:nvPr/>
          </p:nvSpPr>
          <p:spPr>
            <a:xfrm>
              <a:off x="3132886" y="2737142"/>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175" name="object 2147"/>
            <p:cNvSpPr/>
            <p:nvPr/>
          </p:nvSpPr>
          <p:spPr>
            <a:xfrm>
              <a:off x="816203" y="264908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176" name="object 214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7" name="object 214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8" name="object 215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79" name="object 215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0" name="object 215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1" name="object 215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2" name="object 215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3" name="object 215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4" name="object 215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5" name="object 215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6" name="object 215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7" name="object 215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8" name="object 216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89" name="object 216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0" name="object 216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1" name="object 216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2" name="object 216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3" name="object 216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4" name="object 216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5" name="object 216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6" name="object 216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7" name="object 216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8" name="object 217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199" name="object 217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0" name="object 217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1" name="object 217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2" name="object 217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3" name="object 217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4" name="object 217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5" name="object 217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6" name="object 217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7" name="object 2179"/>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8" name="object 2180"/>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09" name="object 2181"/>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0" name="object 2182"/>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1" name="object 2183"/>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2" name="object 2184"/>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3" name="object 2185"/>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4" name="object 2186"/>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5" name="object 2187"/>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6" name="object 2188"/>
            <p:cNvSpPr/>
            <p:nvPr/>
          </p:nvSpPr>
          <p:spPr>
            <a:xfrm>
              <a:off x="3132886" y="263384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217" name="object 2189"/>
            <p:cNvSpPr/>
            <p:nvPr/>
          </p:nvSpPr>
          <p:spPr>
            <a:xfrm>
              <a:off x="816203" y="251105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218" name="object 219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19" name="object 219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0" name="object 219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1" name="object 219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2" name="object 219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3" name="object 219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4" name="object 219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5" name="object 219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6" name="object 219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7" name="object 219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8" name="object 220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29" name="object 220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0" name="object 220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1" name="object 220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2" name="object 220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3" name="object 220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4" name="object 220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5" name="object 220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6" name="object 220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7" name="object 220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8" name="object 221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39" name="object 221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0" name="object 221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1" name="object 221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2" name="object 221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3" name="object 221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4" name="object 221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5" name="object 221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6" name="object 221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7" name="object 221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8" name="object 222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49" name="object 2221"/>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0" name="object 2222"/>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1" name="object 2223"/>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2" name="object 2224"/>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3" name="object 2225"/>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4" name="object 2226"/>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5" name="object 2227"/>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6" name="object 2228"/>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7" name="object 2229"/>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8" name="object 2230"/>
            <p:cNvSpPr/>
            <p:nvPr/>
          </p:nvSpPr>
          <p:spPr>
            <a:xfrm>
              <a:off x="3132886" y="249581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59" name="object 2231"/>
            <p:cNvSpPr/>
            <p:nvPr/>
          </p:nvSpPr>
          <p:spPr>
            <a:xfrm>
              <a:off x="816203" y="312493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260" name="object 223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1" name="object 223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2" name="object 223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3" name="object 223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4" name="object 223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5" name="object 223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6" name="object 223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7" name="object 223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8" name="object 224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69" name="object 224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0" name="object 224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1" name="object 224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2" name="object 224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3" name="object 224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4" name="object 224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5" name="object 224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6" name="object 224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7" name="object 224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8" name="object 225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79" name="object 225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0" name="object 225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1" name="object 225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2" name="object 225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3" name="object 225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4" name="object 225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5" name="object 225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6" name="object 225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7" name="object 225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8" name="object 226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89" name="object 226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0" name="object 226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1" name="object 2263"/>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2" name="object 2264"/>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3" name="object 2265"/>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4" name="object 2266"/>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5" name="object 2267"/>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6" name="object 2268"/>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7" name="object 2269"/>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8" name="object 2270"/>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299" name="object 2271"/>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0" name="object 2272"/>
            <p:cNvSpPr/>
            <p:nvPr/>
          </p:nvSpPr>
          <p:spPr>
            <a:xfrm>
              <a:off x="3132886" y="31096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1" name="object 2273"/>
            <p:cNvSpPr/>
            <p:nvPr/>
          </p:nvSpPr>
          <p:spPr>
            <a:xfrm>
              <a:off x="816203" y="26930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302" name="object 227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3" name="object 227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4" name="object 227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5" name="object 227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6" name="object 227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7" name="object 227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8" name="object 228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09" name="object 228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0" name="object 228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1" name="object 228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2" name="object 228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3" name="object 228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4" name="object 228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5" name="object 228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6" name="object 228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7" name="object 228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8" name="object 229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19" name="object 229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0" name="object 229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1" name="object 229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2" name="object 229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3" name="object 229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4" name="object 229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5" name="object 229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6" name="object 229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7" name="object 229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8" name="object 230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29" name="object 230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0" name="object 230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1" name="object 230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2" name="object 230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3" name="object 230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4" name="object 230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5" name="object 230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6" name="object 230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7" name="object 230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8" name="object 231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39" name="object 231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0" name="object 231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1" name="object 231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2" name="object 231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3" name="object 2315"/>
            <p:cNvSpPr/>
            <p:nvPr/>
          </p:nvSpPr>
          <p:spPr>
            <a:xfrm>
              <a:off x="816203" y="255677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344" name="object 231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5" name="object 231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6" name="object 231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7" name="object 231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8" name="object 232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49" name="object 232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0" name="object 232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1" name="object 232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2" name="object 232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3" name="object 232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4" name="object 232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5" name="object 232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6" name="object 232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7" name="object 232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8" name="object 233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59" name="object 233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0" name="object 233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1" name="object 233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2" name="object 233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3" name="object 233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4" name="object 233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5" name="object 233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6" name="object 233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7" name="object 233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8" name="object 234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69" name="object 234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0" name="object 234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1" name="object 234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2" name="object 234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3" name="object 234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4" name="object 234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5" name="object 2347"/>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6" name="object 2348"/>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7" name="object 2349"/>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8" name="object 2350"/>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79" name="object 2351"/>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0" name="object 2352"/>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1" name="object 2353"/>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2" name="object 2354"/>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3" name="object 2355"/>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4" name="object 2356"/>
            <p:cNvSpPr/>
            <p:nvPr/>
          </p:nvSpPr>
          <p:spPr>
            <a:xfrm>
              <a:off x="3132886" y="254153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5" name="object 2357"/>
            <p:cNvSpPr/>
            <p:nvPr/>
          </p:nvSpPr>
          <p:spPr>
            <a:xfrm>
              <a:off x="816203" y="264146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386" name="object 235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7" name="object 235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8" name="object 236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89" name="object 236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0" name="object 236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1" name="object 236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2" name="object 236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3" name="object 236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4" name="object 236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5" name="object 236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6" name="object 236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7" name="object 236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8" name="object 237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399" name="object 237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0" name="object 237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1" name="object 237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2" name="object 237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3" name="object 237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4" name="object 237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5" name="object 237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6" name="object 237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7" name="object 237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8" name="object 238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09" name="object 238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0" name="object 238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1" name="object 238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2" name="object 238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3" name="object 238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4" name="object 238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5" name="object 238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6" name="object 238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7" name="object 2389"/>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8" name="object 2390"/>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19" name="object 2391"/>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0" name="object 2392"/>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1" name="object 2393"/>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2" name="object 2394"/>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3" name="object 2395"/>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4" name="object 2396"/>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5" name="object 2397"/>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6" name="object 2398"/>
            <p:cNvSpPr/>
            <p:nvPr/>
          </p:nvSpPr>
          <p:spPr>
            <a:xfrm>
              <a:off x="3132886" y="262620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27" name="object 2399"/>
            <p:cNvSpPr/>
            <p:nvPr/>
          </p:nvSpPr>
          <p:spPr>
            <a:xfrm>
              <a:off x="816203" y="254746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428" name="object 240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29" name="object 240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0" name="object 240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1" name="object 240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2" name="object 240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3" name="object 240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4" name="object 240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5" name="object 240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6" name="object 240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7" name="object 240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8" name="object 241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39" name="object 241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0" name="object 241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1" name="object 241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2" name="object 241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3" name="object 241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4" name="object 241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5" name="object 241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6" name="object 241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7" name="object 241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8" name="object 242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49" name="object 242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0" name="object 242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1" name="object 242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2" name="object 242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3" name="object 242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4" name="object 242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5" name="object 242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6" name="object 242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7" name="object 242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8" name="object 243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59" name="object 2431"/>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0" name="object 2432"/>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1" name="object 2433"/>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2" name="object 2434"/>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3" name="object 2435"/>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4" name="object 2436"/>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5" name="object 2437"/>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6" name="object 2438"/>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7" name="object 2439"/>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8" name="object 2440"/>
            <p:cNvSpPr/>
            <p:nvPr/>
          </p:nvSpPr>
          <p:spPr>
            <a:xfrm>
              <a:off x="3132886" y="25322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469" name="object 2441"/>
            <p:cNvSpPr/>
            <p:nvPr/>
          </p:nvSpPr>
          <p:spPr>
            <a:xfrm>
              <a:off x="816203" y="273881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470" name="object 244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1" name="object 244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2" name="object 244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3" name="object 244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4" name="object 244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5" name="object 244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6" name="object 244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7" name="object 244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8" name="object 245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79" name="object 245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0" name="object 245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1" name="object 245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2" name="object 245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3" name="object 245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4" name="object 245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5" name="object 245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6" name="object 245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7" name="object 245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8" name="object 246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89" name="object 246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0" name="object 246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1" name="object 246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2" name="object 246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3" name="object 246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4" name="object 246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5" name="object 246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6" name="object 246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7" name="object 246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8" name="object 247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499" name="object 247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0" name="object 247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1" name="object 2473"/>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2" name="object 2474"/>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3" name="object 2475"/>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4" name="object 2476"/>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5" name="object 2477"/>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6" name="object 2478"/>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7" name="object 2479"/>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8" name="object 2480"/>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09" name="object 2481"/>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0" name="object 2482"/>
            <p:cNvSpPr/>
            <p:nvPr/>
          </p:nvSpPr>
          <p:spPr>
            <a:xfrm>
              <a:off x="3132886" y="272357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1" name="object 2483"/>
            <p:cNvSpPr/>
            <p:nvPr/>
          </p:nvSpPr>
          <p:spPr>
            <a:xfrm>
              <a:off x="816203" y="316388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512" name="object 248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3" name="object 248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4" name="object 248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5" name="object 248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6" name="object 248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7" name="object 248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8" name="object 249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19" name="object 249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0" name="object 249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1" name="object 249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2" name="object 249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3" name="object 249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4" name="object 249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5" name="object 249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6" name="object 249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7" name="object 249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8" name="object 250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29" name="object 250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0" name="object 250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1" name="object 250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2" name="object 250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3" name="object 250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4" name="object 250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5" name="object 250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6" name="object 250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7" name="object 250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8" name="object 251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39" name="object 251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0" name="object 251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1" name="object 251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2" name="object 251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3" name="object 2515"/>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4" name="object 2516"/>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5" name="object 2517"/>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6" name="object 2518"/>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7" name="object 2519"/>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8" name="object 2520"/>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49" name="object 2521"/>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0" name="object 2522"/>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1" name="object 2523"/>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2" name="object 2524"/>
            <p:cNvSpPr/>
            <p:nvPr/>
          </p:nvSpPr>
          <p:spPr>
            <a:xfrm>
              <a:off x="3132886" y="3148647"/>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553" name="object 2525"/>
            <p:cNvSpPr/>
            <p:nvPr/>
          </p:nvSpPr>
          <p:spPr>
            <a:xfrm>
              <a:off x="816203" y="26041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554" name="object 252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5" name="object 252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6" name="object 252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7" name="object 252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8" name="object 253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59" name="object 253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0" name="object 253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1" name="object 253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2" name="object 253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3" name="object 253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4" name="object 253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5" name="object 253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6" name="object 253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7" name="object 253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8" name="object 254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69" name="object 254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0" name="object 254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1" name="object 254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2" name="object 254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3" name="object 254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4" name="object 254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5" name="object 254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6" name="object 254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7" name="object 254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8" name="object 255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79" name="object 255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0" name="object 255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1" name="object 255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2" name="object 255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3" name="object 255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4" name="object 255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5" name="object 2557"/>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6" name="object 2558"/>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7" name="object 2559"/>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8" name="object 2560"/>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89" name="object 2561"/>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0" name="object 2562"/>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1" name="object 2563"/>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2" name="object 2564"/>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3" name="object 2565"/>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4" name="object 2566"/>
            <p:cNvSpPr/>
            <p:nvPr/>
          </p:nvSpPr>
          <p:spPr>
            <a:xfrm>
              <a:off x="3132886" y="2588958"/>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5" name="object 2567"/>
            <p:cNvSpPr/>
            <p:nvPr/>
          </p:nvSpPr>
          <p:spPr>
            <a:xfrm>
              <a:off x="816203" y="246956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596" name="object 256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7" name="object 256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8" name="object 257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599" name="object 257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0" name="object 257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1" name="object 257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2" name="object 257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3" name="object 257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4" name="object 257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5" name="object 257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6" name="object 257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7" name="object 257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8" name="object 258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09" name="object 258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0" name="object 258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1" name="object 258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2" name="object 258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3" name="object 258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4" name="object 258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5" name="object 258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6" name="object 258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7" name="object 258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8" name="object 259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19" name="object 259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0" name="object 259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1" name="object 259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2" name="object 259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3" name="object 259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4" name="object 259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5" name="object 259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6" name="object 259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7" name="object 2599"/>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8" name="object 2600"/>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29" name="object 2601"/>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0" name="object 2602"/>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1" name="object 2603"/>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2" name="object 2604"/>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3" name="object 2605"/>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4" name="object 2606"/>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5" name="object 2607"/>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6" name="object 2608"/>
            <p:cNvSpPr/>
            <p:nvPr/>
          </p:nvSpPr>
          <p:spPr>
            <a:xfrm>
              <a:off x="3132886" y="24543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7" name="object 2609"/>
            <p:cNvSpPr/>
            <p:nvPr/>
          </p:nvSpPr>
          <p:spPr>
            <a:xfrm>
              <a:off x="816203" y="230953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638" name="object 261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39" name="object 261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0" name="object 261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1" name="object 261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2" name="object 261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3" name="object 261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4" name="object 261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5" name="object 261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6" name="object 261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7" name="object 261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8" name="object 262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49" name="object 262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0" name="object 262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1" name="object 262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2" name="object 262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3" name="object 262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4" name="object 262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5" name="object 262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6" name="object 262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7" name="object 262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8" name="object 263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59" name="object 263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0" name="object 263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1" name="object 263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2" name="object 263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3" name="object 263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4" name="object 263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5" name="object 263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6" name="object 263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7" name="object 263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8" name="object 264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69" name="object 2641"/>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0" name="object 2642"/>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1" name="object 2643"/>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2" name="object 2644"/>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3" name="object 2645"/>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4" name="object 2646"/>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5" name="object 2647"/>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6" name="object 2648"/>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7" name="object 2649"/>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8" name="object 2650"/>
            <p:cNvSpPr/>
            <p:nvPr/>
          </p:nvSpPr>
          <p:spPr>
            <a:xfrm>
              <a:off x="3132886" y="22942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679" name="object 2651"/>
            <p:cNvSpPr/>
            <p:nvPr/>
          </p:nvSpPr>
          <p:spPr>
            <a:xfrm>
              <a:off x="816203" y="298861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680" name="object 265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1" name="object 265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2" name="object 265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3" name="object 265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4" name="object 265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5" name="object 265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6" name="object 265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7" name="object 265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8" name="object 266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89" name="object 266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0" name="object 266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1" name="object 266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2" name="object 266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3" name="object 266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4" name="object 266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5" name="object 266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6" name="object 266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7" name="object 266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8" name="object 267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699" name="object 267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0" name="object 267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1" name="object 267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2" name="object 267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3" name="object 267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4" name="object 267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5" name="object 267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6" name="object 267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7" name="object 267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8" name="object 268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09" name="object 268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0" name="object 268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1" name="object 2683"/>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2" name="object 2684"/>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3" name="object 2685"/>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4" name="object 2686"/>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5" name="object 2687"/>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6" name="object 2688"/>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7" name="object 2689"/>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8" name="object 2690"/>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19" name="object 2691"/>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20" name="object 2692"/>
            <p:cNvSpPr/>
            <p:nvPr/>
          </p:nvSpPr>
          <p:spPr>
            <a:xfrm>
              <a:off x="3132886" y="2973374"/>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21" name="object 2693"/>
            <p:cNvSpPr/>
            <p:nvPr/>
          </p:nvSpPr>
          <p:spPr>
            <a:xfrm>
              <a:off x="816203" y="295136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722" name="object 269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3" name="object 269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4" name="object 269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5" name="object 269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6" name="object 269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7" name="object 269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8" name="object 270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29" name="object 270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0" name="object 270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1" name="object 270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2" name="object 270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3" name="object 270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4" name="object 270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5" name="object 270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6" name="object 270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7" name="object 270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8" name="object 271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39" name="object 271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0" name="object 271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1" name="object 271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2" name="object 271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3" name="object 271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4" name="object 271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5" name="object 271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6" name="object 271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7" name="object 271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8" name="object 272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49" name="object 272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0" name="object 272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1" name="object 272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2" name="object 272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3" name="object 2725"/>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4" name="object 2726"/>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5" name="object 2727"/>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6" name="object 2728"/>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7" name="object 2729"/>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8" name="object 2730"/>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59" name="object 2731"/>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0" name="object 2732"/>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1" name="object 2733"/>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2" name="object 2734"/>
            <p:cNvSpPr/>
            <p:nvPr/>
          </p:nvSpPr>
          <p:spPr>
            <a:xfrm>
              <a:off x="3132886" y="293612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763" name="object 2735"/>
            <p:cNvSpPr/>
            <p:nvPr/>
          </p:nvSpPr>
          <p:spPr>
            <a:xfrm>
              <a:off x="816203" y="28031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764" name="object 273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5" name="object 273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6" name="object 273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7" name="object 273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8" name="object 274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69" name="object 274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0" name="object 274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1" name="object 274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2" name="object 274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3" name="object 274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4" name="object 274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5" name="object 274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6" name="object 274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7" name="object 274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8" name="object 275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79" name="object 275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0" name="object 275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1" name="object 275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2" name="object 275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3" name="object 275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4" name="object 275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5" name="object 275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6" name="object 275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7" name="object 275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8" name="object 276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89" name="object 276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0" name="object 276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1" name="object 276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2" name="object 276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3" name="object 276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4" name="object 276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5" name="object 2767"/>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6" name="object 2768"/>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7" name="object 2769"/>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8" name="object 2770"/>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799" name="object 2771"/>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0" name="object 2772"/>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1" name="object 2773"/>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2" name="object 2774"/>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3" name="object 2775"/>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4" name="object 2776"/>
            <p:cNvSpPr/>
            <p:nvPr/>
          </p:nvSpPr>
          <p:spPr>
            <a:xfrm>
              <a:off x="3132886" y="2787942"/>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5" name="object 2777"/>
            <p:cNvSpPr/>
            <p:nvPr/>
          </p:nvSpPr>
          <p:spPr>
            <a:xfrm>
              <a:off x="816203" y="248903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06" name="object 277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7" name="object 277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8" name="object 278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09" name="object 278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0" name="object 278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1" name="object 278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2" name="object 278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3" name="object 278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4" name="object 278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5" name="object 278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6" name="object 278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7" name="object 278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8" name="object 279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19" name="object 279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0" name="object 279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1" name="object 279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2" name="object 279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3" name="object 279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4" name="object 279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5" name="object 279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6" name="object 279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7" name="object 279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8" name="object 280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29" name="object 280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0" name="object 280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1" name="object 280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2" name="object 280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3" name="object 280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4" name="object 280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5" name="object 280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6" name="object 280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7" name="object 2809"/>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8" name="object 2810"/>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39" name="object 2811"/>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0" name="object 2812"/>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1" name="object 2813"/>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2" name="object 2814"/>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3" name="object 2815"/>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4" name="object 2816"/>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5" name="object 2817"/>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6" name="object 2818"/>
            <p:cNvSpPr/>
            <p:nvPr/>
          </p:nvSpPr>
          <p:spPr>
            <a:xfrm>
              <a:off x="3132886" y="2473794"/>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47" name="object 2819"/>
            <p:cNvSpPr/>
            <p:nvPr/>
          </p:nvSpPr>
          <p:spPr>
            <a:xfrm>
              <a:off x="816203" y="230022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48" name="object 282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49" name="object 282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0" name="object 282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1" name="object 282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2" name="object 282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3" name="object 282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4" name="object 282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5" name="object 282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6" name="object 282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7" name="object 282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8" name="object 283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59" name="object 283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0" name="object 283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1" name="object 283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2" name="object 283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3" name="object 283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4" name="object 283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5" name="object 283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6" name="object 283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7" name="object 283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8" name="object 284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69" name="object 284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0" name="object 284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1" name="object 284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2" name="object 284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3" name="object 284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4" name="object 284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5" name="object 284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6" name="object 284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7" name="object 284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8" name="object 285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79" name="object 2851"/>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0" name="object 2852"/>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1" name="object 2853"/>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2" name="object 2854"/>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3" name="object 2855"/>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4" name="object 2856"/>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5" name="object 2857"/>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6" name="object 2858"/>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7" name="object 2859"/>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8" name="object 2860"/>
            <p:cNvSpPr/>
            <p:nvPr/>
          </p:nvSpPr>
          <p:spPr>
            <a:xfrm>
              <a:off x="3132886" y="2284983"/>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889" name="object 2861"/>
            <p:cNvSpPr/>
            <p:nvPr/>
          </p:nvSpPr>
          <p:spPr>
            <a:xfrm>
              <a:off x="816203" y="282096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890" name="object 286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1" name="object 286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2" name="object 286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3" name="object 286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4" name="object 286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5" name="object 286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6" name="object 286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7" name="object 286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8" name="object 287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899" name="object 287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0" name="object 287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1" name="object 287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2" name="object 287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3" name="object 287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4" name="object 287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5" name="object 287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6" name="object 287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7" name="object 287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8" name="object 288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09" name="object 288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0" name="object 288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1" name="object 288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2" name="object 288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3" name="object 288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4" name="object 288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5" name="object 288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6" name="object 288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7" name="object 288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8" name="object 289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19" name="object 289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0" name="object 289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1" name="object 2893"/>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2" name="object 2894"/>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3" name="object 2895"/>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4" name="object 2896"/>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5" name="object 2897"/>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6" name="object 2898"/>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7" name="object 2899"/>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8" name="object 2900"/>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29" name="object 2901"/>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0" name="object 2902"/>
            <p:cNvSpPr/>
            <p:nvPr/>
          </p:nvSpPr>
          <p:spPr>
            <a:xfrm>
              <a:off x="3132886" y="280572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1" name="object 2903"/>
            <p:cNvSpPr/>
            <p:nvPr/>
          </p:nvSpPr>
          <p:spPr>
            <a:xfrm>
              <a:off x="816203" y="329766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932" name="object 290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3" name="object 290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4" name="object 290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5" name="object 290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6" name="object 290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7" name="object 290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8" name="object 291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39" name="object 291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0" name="object 291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1" name="object 291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2" name="object 291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3" name="object 291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4" name="object 291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5" name="object 291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6" name="object 291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7" name="object 291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8" name="object 292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49" name="object 292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0" name="object 292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1" name="object 292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2" name="object 292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3" name="object 292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4" name="object 292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5" name="object 292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6" name="object 292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7" name="object 292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8" name="object 293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59" name="object 293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0" name="object 293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1" name="object 293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2" name="object 293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3" name="object 2935"/>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4" name="object 2936"/>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5" name="object 2937"/>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6" name="object 2938"/>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7" name="object 2939"/>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8" name="object 2940"/>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69" name="object 2941"/>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0" name="object 2942"/>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1" name="object 2943"/>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2" name="object 2944"/>
            <p:cNvSpPr/>
            <p:nvPr/>
          </p:nvSpPr>
          <p:spPr>
            <a:xfrm>
              <a:off x="3132886" y="3282429"/>
              <a:ext cx="30480" cy="30480"/>
            </a:xfrm>
            <a:custGeom>
              <a:avLst/>
              <a:gdLst/>
              <a:ahLst/>
              <a:cxnLst/>
              <a:rect l="l" t="t" r="r" b="b"/>
              <a:pathLst>
                <a:path w="30480" h="30479">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2973" name="object 2945"/>
            <p:cNvSpPr/>
            <p:nvPr/>
          </p:nvSpPr>
          <p:spPr>
            <a:xfrm>
              <a:off x="816203" y="273206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2974" name="object 294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5" name="object 294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6" name="object 294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7" name="object 294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8" name="object 295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79" name="object 295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0" name="object 295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1" name="object 295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2" name="object 295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3" name="object 295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4" name="object 295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5" name="object 295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6" name="object 295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7" name="object 295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8" name="object 296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89" name="object 296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0" name="object 296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1" name="object 296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2" name="object 296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3" name="object 296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4" name="object 296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5" name="object 296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6" name="object 296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7" name="object 296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8" name="object 297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2999" name="object 297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0" name="object 297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1" name="object 297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2" name="object 297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3" name="object 297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4" name="object 297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5" name="object 2977"/>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6" name="object 2978"/>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7" name="object 2979"/>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8" name="object 2980"/>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09" name="object 2981"/>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0" name="object 2982"/>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1" name="object 2983"/>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2" name="object 2984"/>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3" name="object 2985"/>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4" name="object 2986"/>
            <p:cNvSpPr/>
            <p:nvPr/>
          </p:nvSpPr>
          <p:spPr>
            <a:xfrm>
              <a:off x="3132886" y="271682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015" name="object 2987"/>
            <p:cNvSpPr/>
            <p:nvPr/>
          </p:nvSpPr>
          <p:spPr>
            <a:xfrm>
              <a:off x="816203" y="29843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016" name="object 298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17" name="object 298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18" name="object 299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19" name="object 299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0" name="object 299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1" name="object 299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2" name="object 299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3" name="object 299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4" name="object 299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5" name="object 299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6" name="object 299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7" name="object 299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8" name="object 300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29" name="object 300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0" name="object 300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1" name="object 300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2" name="object 300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3" name="object 300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4" name="object 300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5" name="object 300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6" name="object 300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7" name="object 300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8" name="object 301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39" name="object 301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0" name="object 301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1" name="object 301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2" name="object 301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3" name="object 301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4" name="object 301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5" name="object 301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6" name="object 301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7" name="object 3019"/>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8" name="object 3020"/>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49" name="object 3021"/>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0" name="object 3022"/>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1" name="object 3023"/>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2" name="object 3024"/>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3" name="object 3025"/>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4" name="object 3026"/>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5" name="object 3027"/>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6" name="object 3028"/>
            <p:cNvSpPr/>
            <p:nvPr/>
          </p:nvSpPr>
          <p:spPr>
            <a:xfrm>
              <a:off x="3132886" y="2969145"/>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7" name="object 3029"/>
            <p:cNvSpPr/>
            <p:nvPr/>
          </p:nvSpPr>
          <p:spPr>
            <a:xfrm>
              <a:off x="816203" y="26930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058" name="object 303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59" name="object 303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0" name="object 303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1" name="object 303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2" name="object 303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3" name="object 303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4" name="object 303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5" name="object 303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6" name="object 303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7" name="object 303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8" name="object 304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69" name="object 304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0" name="object 304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1" name="object 304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2" name="object 304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3" name="object 304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4" name="object 304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5" name="object 304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6" name="object 304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7" name="object 304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8" name="object 305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79" name="object 305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0" name="object 305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1" name="object 305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2" name="object 305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3" name="object 305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4" name="object 305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5" name="object 305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6" name="object 305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7" name="object 305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8" name="object 306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89" name="object 3061"/>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0" name="object 3062"/>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1" name="object 3063"/>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2" name="object 3064"/>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3" name="object 3065"/>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4" name="object 3066"/>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5" name="object 3067"/>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6" name="object 3068"/>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7" name="object 3069"/>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8" name="object 3070"/>
            <p:cNvSpPr/>
            <p:nvPr/>
          </p:nvSpPr>
          <p:spPr>
            <a:xfrm>
              <a:off x="3132886" y="267785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099" name="object 3071"/>
            <p:cNvSpPr/>
            <p:nvPr/>
          </p:nvSpPr>
          <p:spPr>
            <a:xfrm>
              <a:off x="816203" y="27845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100" name="object 307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1" name="object 307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2" name="object 307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3" name="object 307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4" name="object 307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5" name="object 307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6" name="object 307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7" name="object 307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8" name="object 308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09" name="object 308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0" name="object 308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1" name="object 308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2" name="object 308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3" name="object 308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4" name="object 308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5" name="object 308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6" name="object 308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7" name="object 308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8" name="object 309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19" name="object 309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0" name="object 309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1" name="object 309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2" name="object 309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3" name="object 309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4" name="object 309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5" name="object 309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6" name="object 309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7" name="object 309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8" name="object 310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29" name="object 310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0" name="object 310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1" name="object 310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2" name="object 310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3" name="object 310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4" name="object 310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5" name="object 310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6" name="object 310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7" name="object 310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8" name="object 311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39" name="object 311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0" name="object 311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1" name="object 3113"/>
            <p:cNvSpPr/>
            <p:nvPr/>
          </p:nvSpPr>
          <p:spPr>
            <a:xfrm>
              <a:off x="816203" y="261520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142" name="object 311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3" name="object 311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4" name="object 311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5" name="object 311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6" name="object 311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7" name="object 311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8" name="object 312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49" name="object 312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0" name="object 312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1" name="object 312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2" name="object 312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3" name="object 312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4" name="object 312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5" name="object 312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6" name="object 312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7" name="object 312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8" name="object 313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59" name="object 313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0" name="object 313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1" name="object 313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2" name="object 313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3" name="object 313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4" name="object 313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5" name="object 313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6" name="object 313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7" name="object 313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8" name="object 314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69" name="object 314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0" name="object 314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1" name="object 314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2" name="object 314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3" name="object 3145"/>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4" name="object 3146"/>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5" name="object 3147"/>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6" name="object 3148"/>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7" name="object 3149"/>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8" name="object 3150"/>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79" name="object 3151"/>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0" name="object 3152"/>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1" name="object 3153"/>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2" name="object 3154"/>
            <p:cNvSpPr/>
            <p:nvPr/>
          </p:nvSpPr>
          <p:spPr>
            <a:xfrm>
              <a:off x="3132886" y="259996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183" name="object 3155"/>
            <p:cNvSpPr/>
            <p:nvPr/>
          </p:nvSpPr>
          <p:spPr>
            <a:xfrm>
              <a:off x="816203" y="253052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184" name="object 315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5" name="object 315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6" name="object 315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7" name="object 315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8" name="object 316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89" name="object 316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0" name="object 316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1" name="object 316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2" name="object 316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3" name="object 316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4" name="object 316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5" name="object 316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6" name="object 316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7" name="object 316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8" name="object 317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199" name="object 317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0" name="object 317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1" name="object 317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2" name="object 317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3" name="object 317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4" name="object 317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5" name="object 317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6" name="object 317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7" name="object 317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8" name="object 318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09" name="object 318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0" name="object 318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1" name="object 318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2" name="object 318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3" name="object 318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4" name="object 318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5" name="object 3187"/>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6" name="object 3188"/>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7" name="object 3189"/>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8" name="object 3190"/>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19" name="object 3191"/>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0" name="object 3192"/>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1" name="object 3193"/>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2" name="object 3194"/>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3" name="object 3195"/>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4" name="object 3196"/>
            <p:cNvSpPr/>
            <p:nvPr/>
          </p:nvSpPr>
          <p:spPr>
            <a:xfrm>
              <a:off x="3132886" y="2515285"/>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5" name="object 3197"/>
            <p:cNvSpPr/>
            <p:nvPr/>
          </p:nvSpPr>
          <p:spPr>
            <a:xfrm>
              <a:off x="816203" y="262705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226" name="object 319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7" name="object 319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8" name="object 320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29" name="object 320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0" name="object 320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1" name="object 320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2" name="object 320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3" name="object 320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4" name="object 320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5" name="object 320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6" name="object 320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7" name="object 320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8" name="object 321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39" name="object 321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0" name="object 321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1" name="object 321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2" name="object 321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3" name="object 321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4" name="object 321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5" name="object 321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6" name="object 321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7" name="object 321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8" name="object 322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49" name="object 322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0" name="object 322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1" name="object 322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2" name="object 322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3" name="object 322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4" name="object 322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5" name="object 322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6" name="object 322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7" name="object 3229"/>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8" name="object 3230"/>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59" name="object 3231"/>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0" name="object 3232"/>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1" name="object 3233"/>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2" name="object 3234"/>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3" name="object 3235"/>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4" name="object 3236"/>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5" name="object 3237"/>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6" name="object 3238"/>
            <p:cNvSpPr/>
            <p:nvPr/>
          </p:nvSpPr>
          <p:spPr>
            <a:xfrm>
              <a:off x="3132886" y="261181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7" name="object 3239"/>
            <p:cNvSpPr/>
            <p:nvPr/>
          </p:nvSpPr>
          <p:spPr>
            <a:xfrm>
              <a:off x="816203" y="239421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268" name="object 324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69" name="object 324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0" name="object 324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1" name="object 324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2" name="object 324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3" name="object 324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4" name="object 324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5" name="object 324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6" name="object 324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7" name="object 324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8" name="object 325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79" name="object 325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0" name="object 325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1" name="object 325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2" name="object 325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3" name="object 325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4" name="object 325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5" name="object 325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6" name="object 325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7" name="object 325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8" name="object 326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89" name="object 326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0" name="object 326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1" name="object 326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2" name="object 326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3" name="object 326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4" name="object 326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5" name="object 326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6" name="object 326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7" name="object 326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8" name="object 327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299" name="object 3271"/>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0" name="object 3272"/>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1" name="object 3273"/>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2" name="object 3274"/>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3" name="object 3275"/>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4" name="object 3276"/>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5" name="object 3277"/>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6" name="object 3278"/>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7" name="object 3279"/>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8" name="object 3280"/>
            <p:cNvSpPr/>
            <p:nvPr/>
          </p:nvSpPr>
          <p:spPr>
            <a:xfrm>
              <a:off x="3132886" y="2378963"/>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09" name="object 3281"/>
            <p:cNvSpPr/>
            <p:nvPr/>
          </p:nvSpPr>
          <p:spPr>
            <a:xfrm>
              <a:off x="816203" y="262028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310" name="object 328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1" name="object 328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2" name="object 328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3" name="object 328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4" name="object 328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5" name="object 328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6" name="object 328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7" name="object 328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8" name="object 329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19" name="object 329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0" name="object 329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1" name="object 329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2" name="object 329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3" name="object 329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4" name="object 329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5" name="object 329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6" name="object 329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7" name="object 329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8" name="object 330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29" name="object 330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0" name="object 330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1" name="object 330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2" name="object 330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3" name="object 330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4" name="object 330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5" name="object 330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6" name="object 330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7" name="object 330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8" name="object 331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39" name="object 331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0" name="object 331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1" name="object 3313"/>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2" name="object 3314"/>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3" name="object 3315"/>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4" name="object 3316"/>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5" name="object 3317"/>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6" name="object 3318"/>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7" name="object 3319"/>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8" name="object 3320"/>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49" name="object 3321"/>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0" name="object 3322"/>
            <p:cNvSpPr/>
            <p:nvPr/>
          </p:nvSpPr>
          <p:spPr>
            <a:xfrm>
              <a:off x="3132886" y="2605049"/>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1" name="object 3323"/>
            <p:cNvSpPr/>
            <p:nvPr/>
          </p:nvSpPr>
          <p:spPr>
            <a:xfrm>
              <a:off x="816203" y="27845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352" name="object 332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3" name="object 332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4" name="object 332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5" name="object 332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6" name="object 332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7" name="object 332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8" name="object 333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59" name="object 333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0" name="object 333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1" name="object 333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2" name="object 333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3" name="object 333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4" name="object 333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5" name="object 333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6" name="object 333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7" name="object 333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8" name="object 334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69" name="object 334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0" name="object 334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1" name="object 334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2" name="object 334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3" name="object 334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4" name="object 334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5" name="object 334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6" name="object 334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7" name="object 334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8" name="object 335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79" name="object 335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0" name="object 335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1" name="object 335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2" name="object 335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3" name="object 3355"/>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4" name="object 3356"/>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5" name="object 3357"/>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6" name="object 3358"/>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7" name="object 3359"/>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8" name="object 3360"/>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89" name="object 3361"/>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0" name="object 3362"/>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1" name="object 3363"/>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2" name="object 3364"/>
            <p:cNvSpPr/>
            <p:nvPr/>
          </p:nvSpPr>
          <p:spPr>
            <a:xfrm>
              <a:off x="3132886" y="2769311"/>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393" name="object 3365"/>
            <p:cNvSpPr/>
            <p:nvPr/>
          </p:nvSpPr>
          <p:spPr>
            <a:xfrm>
              <a:off x="816203" y="276677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394" name="object 336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5" name="object 336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6" name="object 336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7" name="object 336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8" name="object 337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399" name="object 337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0" name="object 337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1" name="object 337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2" name="object 337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3" name="object 337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4" name="object 337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5" name="object 337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6" name="object 337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7" name="object 337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8" name="object 338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09" name="object 338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0" name="object 338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1" name="object 338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2" name="object 338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3" name="object 338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4" name="object 338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5" name="object 338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6" name="object 338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7" name="object 338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8" name="object 339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19" name="object 339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0" name="object 339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1" name="object 339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2" name="object 339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3" name="object 339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4" name="object 339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5" name="object 3397"/>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6" name="object 3398"/>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7" name="object 3399"/>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8" name="object 3400"/>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29" name="object 3401"/>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0" name="object 3402"/>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1" name="object 3403"/>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2" name="object 3404"/>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3" name="object 3405"/>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4" name="object 3406"/>
            <p:cNvSpPr/>
            <p:nvPr/>
          </p:nvSpPr>
          <p:spPr>
            <a:xfrm>
              <a:off x="3132886" y="275151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435" name="object 3407"/>
            <p:cNvSpPr/>
            <p:nvPr/>
          </p:nvSpPr>
          <p:spPr>
            <a:xfrm>
              <a:off x="816203" y="295644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436" name="object 340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7" name="object 340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8" name="object 341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39" name="object 341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0" name="object 341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1" name="object 341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2" name="object 341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3" name="object 341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4" name="object 341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5" name="object 341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6" name="object 341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7" name="object 341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8" name="object 342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49" name="object 342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0" name="object 342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1" name="object 342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2" name="object 342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3" name="object 342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4" name="object 342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5" name="object 342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6" name="object 342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7" name="object 342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8" name="object 343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59" name="object 343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0" name="object 343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1" name="object 343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2" name="object 343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3" name="object 343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4" name="object 343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5" name="object 343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6" name="object 343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7" name="object 3439"/>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8" name="object 3440"/>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69" name="object 3441"/>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0" name="object 3442"/>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1" name="object 3443"/>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2" name="object 3444"/>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3" name="object 3445"/>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4" name="object 3446"/>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5" name="object 3447"/>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6" name="object 3448"/>
            <p:cNvSpPr/>
            <p:nvPr/>
          </p:nvSpPr>
          <p:spPr>
            <a:xfrm>
              <a:off x="3132886" y="294120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7" name="object 3449"/>
            <p:cNvSpPr/>
            <p:nvPr/>
          </p:nvSpPr>
          <p:spPr>
            <a:xfrm>
              <a:off x="816203" y="2946285"/>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478" name="object 345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79" name="object 345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0" name="object 345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1" name="object 345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2" name="object 345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3" name="object 345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4" name="object 345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5" name="object 345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6" name="object 345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7" name="object 345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8" name="object 346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89" name="object 346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0" name="object 346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1" name="object 346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2" name="object 346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3" name="object 346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4" name="object 346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5" name="object 346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6" name="object 346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7" name="object 346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8" name="object 347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499" name="object 347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0" name="object 347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1" name="object 347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2" name="object 347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3" name="object 347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4" name="object 347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5" name="object 347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6" name="object 347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7" name="object 347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8" name="object 348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09" name="object 3481"/>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0" name="object 3482"/>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1" name="object 3483"/>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2" name="object 3484"/>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3" name="object 3485"/>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4" name="object 3486"/>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5" name="object 3487"/>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6" name="object 3488"/>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7" name="object 3489"/>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8" name="object 3490"/>
            <p:cNvSpPr/>
            <p:nvPr/>
          </p:nvSpPr>
          <p:spPr>
            <a:xfrm>
              <a:off x="3132886" y="2931045"/>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19" name="object 3491"/>
            <p:cNvSpPr/>
            <p:nvPr/>
          </p:nvSpPr>
          <p:spPr>
            <a:xfrm>
              <a:off x="816203" y="263467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520" name="object 349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1" name="object 349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2" name="object 349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3" name="object 349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4" name="object 349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5" name="object 349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6" name="object 349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7" name="object 349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8" name="object 350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29" name="object 350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0" name="object 350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1" name="object 350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2" name="object 350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3" name="object 350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4" name="object 350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5" name="object 350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6" name="object 350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7" name="object 350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8" name="object 351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39" name="object 351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0" name="object 351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1" name="object 351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2" name="object 351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3" name="object 351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4" name="object 351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5" name="object 351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6" name="object 351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7" name="object 351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8" name="object 352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49" name="object 352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0" name="object 352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1" name="object 3523"/>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2" name="object 3524"/>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3" name="object 3525"/>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4" name="object 3526"/>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5" name="object 3527"/>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6" name="object 3528"/>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7" name="object 3529"/>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8" name="object 3530"/>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59" name="object 3531"/>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60" name="object 3532"/>
            <p:cNvSpPr/>
            <p:nvPr/>
          </p:nvSpPr>
          <p:spPr>
            <a:xfrm>
              <a:off x="3132886" y="2619438"/>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561" name="object 3533"/>
            <p:cNvSpPr/>
            <p:nvPr/>
          </p:nvSpPr>
          <p:spPr>
            <a:xfrm>
              <a:off x="816203" y="3029267"/>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562" name="object 353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3" name="object 353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4" name="object 353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5" name="object 353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6" name="object 353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7" name="object 353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8" name="object 354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69" name="object 354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0" name="object 354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1" name="object 354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2" name="object 354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3" name="object 354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4" name="object 354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5" name="object 354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6" name="object 354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7" name="object 354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8" name="object 355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79" name="object 355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0" name="object 355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1" name="object 355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2" name="object 355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3" name="object 355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4" name="object 355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5" name="object 355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6" name="object 355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7" name="object 355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8" name="object 356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89" name="object 356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0" name="object 356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1" name="object 356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2" name="object 356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3" name="object 3565"/>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4" name="object 3566"/>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5" name="object 3567"/>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6" name="object 3568"/>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7" name="object 3569"/>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8" name="object 3570"/>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599" name="object 3571"/>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0" name="object 3572"/>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1" name="object 3573"/>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2" name="object 3574"/>
            <p:cNvSpPr/>
            <p:nvPr/>
          </p:nvSpPr>
          <p:spPr>
            <a:xfrm>
              <a:off x="3132886" y="3014027"/>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603" name="object 3575"/>
            <p:cNvSpPr/>
            <p:nvPr/>
          </p:nvSpPr>
          <p:spPr>
            <a:xfrm>
              <a:off x="816203" y="284805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604" name="object 357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5" name="object 357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6" name="object 357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7" name="object 357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8" name="object 358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09" name="object 358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0" name="object 358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1" name="object 358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2" name="object 358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3" name="object 358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4" name="object 358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5" name="object 358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6" name="object 358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7" name="object 358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8" name="object 359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19" name="object 359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0" name="object 359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1" name="object 359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2" name="object 359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3" name="object 359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4" name="object 359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5" name="object 359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6" name="object 359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7" name="object 359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8" name="object 360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29" name="object 360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0" name="object 360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1" name="object 360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2" name="object 360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3" name="object 360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4" name="object 360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5" name="object 3607"/>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6" name="object 3608"/>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7" name="object 3609"/>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8" name="object 3610"/>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39" name="object 3611"/>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0" name="object 3612"/>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1" name="object 3613"/>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2" name="object 3614"/>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3" name="object 3615"/>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4" name="object 3616"/>
            <p:cNvSpPr/>
            <p:nvPr/>
          </p:nvSpPr>
          <p:spPr>
            <a:xfrm>
              <a:off x="3132886" y="283281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5" name="object 3617"/>
            <p:cNvSpPr/>
            <p:nvPr/>
          </p:nvSpPr>
          <p:spPr>
            <a:xfrm>
              <a:off x="816203" y="31240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646" name="object 361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7" name="object 361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8" name="object 362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49" name="object 362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0" name="object 362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1" name="object 362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2" name="object 362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3" name="object 362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4" name="object 362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5" name="object 362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6" name="object 362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7" name="object 362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8" name="object 363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59" name="object 363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0" name="object 363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1" name="object 363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2" name="object 363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3" name="object 363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4" name="object 363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5" name="object 363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6" name="object 363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7" name="object 363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8" name="object 364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69" name="object 364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0" name="object 364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1" name="object 364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2" name="object 364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3" name="object 364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4" name="object 364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5" name="object 364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6" name="object 364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7" name="object 3649"/>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8" name="object 3650"/>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79" name="object 3651"/>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0" name="object 3652"/>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1" name="object 3653"/>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2" name="object 3654"/>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3" name="object 3655"/>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4" name="object 3656"/>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5" name="object 3657"/>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6" name="object 3658"/>
            <p:cNvSpPr/>
            <p:nvPr/>
          </p:nvSpPr>
          <p:spPr>
            <a:xfrm>
              <a:off x="3132886" y="3108845"/>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7" name="object 3659"/>
            <p:cNvSpPr/>
            <p:nvPr/>
          </p:nvSpPr>
          <p:spPr>
            <a:xfrm>
              <a:off x="816203" y="321299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688" name="object 366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89" name="object 366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0" name="object 366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1" name="object 366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2" name="object 366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3" name="object 366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4" name="object 366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5" name="object 366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6" name="object 366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7" name="object 366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8" name="object 367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699" name="object 367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0" name="object 367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1" name="object 367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2" name="object 367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3" name="object 367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4" name="object 367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5" name="object 367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6" name="object 367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7" name="object 367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8" name="object 368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09" name="object 368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0" name="object 368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1" name="object 368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2" name="object 368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3" name="object 368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4" name="object 368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5" name="object 368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6" name="object 368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7" name="object 368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8" name="object 369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19" name="object 3691"/>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0" name="object 3692"/>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1" name="object 3693"/>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2" name="object 3694"/>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3" name="object 3695"/>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4" name="object 3696"/>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5" name="object 3697"/>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6" name="object 3698"/>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7" name="object 3699"/>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8" name="object 3700"/>
            <p:cNvSpPr/>
            <p:nvPr/>
          </p:nvSpPr>
          <p:spPr>
            <a:xfrm>
              <a:off x="3132886" y="319775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29" name="object 3701"/>
            <p:cNvSpPr/>
            <p:nvPr/>
          </p:nvSpPr>
          <p:spPr>
            <a:xfrm>
              <a:off x="816203" y="2361183"/>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730" name="object 370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1" name="object 370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2" name="object 370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3" name="object 370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4" name="object 370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5" name="object 370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6" name="object 370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7" name="object 370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8" name="object 371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39" name="object 371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0" name="object 371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1" name="object 371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2" name="object 371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3" name="object 371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4" name="object 371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5" name="object 371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6" name="object 371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7" name="object 371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8" name="object 372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49" name="object 372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0" name="object 372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1" name="object 372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2" name="object 372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3" name="object 372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4" name="object 372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5" name="object 372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6" name="object 372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7" name="object 372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8" name="object 373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59" name="object 373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0" name="object 373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1" name="object 3733"/>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2" name="object 3734"/>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3" name="object 3735"/>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4" name="object 3736"/>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5" name="object 3737"/>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6" name="object 3738"/>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7" name="object 3739"/>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8" name="object 3740"/>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69" name="object 3741"/>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70" name="object 3742"/>
            <p:cNvSpPr/>
            <p:nvPr/>
          </p:nvSpPr>
          <p:spPr>
            <a:xfrm>
              <a:off x="3132886" y="2345943"/>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771" name="object 3743"/>
            <p:cNvSpPr/>
            <p:nvPr/>
          </p:nvSpPr>
          <p:spPr>
            <a:xfrm>
              <a:off x="816203" y="273968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772" name="object 374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3" name="object 374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4" name="object 374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5" name="object 374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6" name="object 374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7" name="object 374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8" name="object 375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79" name="object 375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0" name="object 375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1" name="object 375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2" name="object 375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3" name="object 375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4" name="object 375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5" name="object 375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6" name="object 375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7" name="object 375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8" name="object 376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89" name="object 376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0" name="object 376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1" name="object 376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2" name="object 376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3" name="object 376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4" name="object 376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5" name="object 376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6" name="object 376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7" name="object 376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8" name="object 377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799" name="object 377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0" name="object 377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1" name="object 377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2" name="object 377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3" name="object 3775"/>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4" name="object 3776"/>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5" name="object 3777"/>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6" name="object 3778"/>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7" name="object 3779"/>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8" name="object 3780"/>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09" name="object 3781"/>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0" name="object 3782"/>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1" name="object 3783"/>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2" name="object 3784"/>
            <p:cNvSpPr/>
            <p:nvPr/>
          </p:nvSpPr>
          <p:spPr>
            <a:xfrm>
              <a:off x="3132886" y="272444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13" name="object 3785"/>
            <p:cNvSpPr/>
            <p:nvPr/>
          </p:nvSpPr>
          <p:spPr>
            <a:xfrm>
              <a:off x="816203" y="264483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814" name="object 378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5" name="object 378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6" name="object 378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7" name="object 378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8" name="object 379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19" name="object 379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0" name="object 379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1" name="object 379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2" name="object 379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3" name="object 379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4" name="object 379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5" name="object 379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6" name="object 379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7" name="object 379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8" name="object 380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29" name="object 380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0" name="object 380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1" name="object 380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2" name="object 380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3" name="object 380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4" name="object 380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5" name="object 380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6" name="object 380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7" name="object 380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8" name="object 381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39" name="object 381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0" name="object 381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1" name="object 381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2" name="object 381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3" name="object 381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4" name="object 381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5" name="object 3817"/>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6" name="object 3818"/>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7" name="object 3819"/>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8" name="object 3820"/>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49" name="object 3821"/>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0" name="object 3822"/>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1" name="object 3823"/>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2" name="object 3824"/>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3" name="object 3825"/>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4" name="object 3826"/>
            <p:cNvSpPr/>
            <p:nvPr/>
          </p:nvSpPr>
          <p:spPr>
            <a:xfrm>
              <a:off x="3132886" y="2629598"/>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5" name="object 3827"/>
            <p:cNvSpPr/>
            <p:nvPr/>
          </p:nvSpPr>
          <p:spPr>
            <a:xfrm>
              <a:off x="816203" y="283620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856" name="object 382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7" name="object 382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8" name="object 383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59" name="object 383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0" name="object 383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1" name="object 383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2" name="object 383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3" name="object 383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4" name="object 383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5" name="object 383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6" name="object 383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7" name="object 383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8" name="object 384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69" name="object 384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0" name="object 384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1" name="object 384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2" name="object 384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3" name="object 384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4" name="object 384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5" name="object 384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6" name="object 384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7" name="object 384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8" name="object 385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79" name="object 385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0" name="object 385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1" name="object 385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2" name="object 385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3" name="object 385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4" name="object 385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5" name="object 385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6" name="object 385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7" name="object 3859"/>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8" name="object 3860"/>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89" name="object 3861"/>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0" name="object 3862"/>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1" name="object 3863"/>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2" name="object 3864"/>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3" name="object 3865"/>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4" name="object 3866"/>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5" name="object 3867"/>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6" name="object 3868"/>
            <p:cNvSpPr/>
            <p:nvPr/>
          </p:nvSpPr>
          <p:spPr>
            <a:xfrm>
              <a:off x="3132886" y="2820961"/>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897" name="object 3869"/>
            <p:cNvSpPr/>
            <p:nvPr/>
          </p:nvSpPr>
          <p:spPr>
            <a:xfrm>
              <a:off x="816203" y="2829432"/>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898" name="object 387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899" name="object 387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0" name="object 387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1" name="object 387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2" name="object 387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3" name="object 387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4" name="object 387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5" name="object 387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6" name="object 387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7" name="object 387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8" name="object 388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09" name="object 388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0" name="object 388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1" name="object 388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2" name="object 388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3" name="object 388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4" name="object 388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5" name="object 388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6" name="object 388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7" name="object 388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8" name="object 389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19" name="object 389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0" name="object 389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1" name="object 389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2" name="object 389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3" name="object 389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4" name="object 389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5" name="object 389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6" name="object 389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7" name="object 389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8" name="object 390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29" name="object 3901"/>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0" name="object 3902"/>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1" name="object 3903"/>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2" name="object 3904"/>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3" name="object 3905"/>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4" name="object 3906"/>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5" name="object 3907"/>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6" name="object 3908"/>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7" name="object 3909"/>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8" name="object 3910"/>
            <p:cNvSpPr/>
            <p:nvPr/>
          </p:nvSpPr>
          <p:spPr>
            <a:xfrm>
              <a:off x="3132886" y="2814192"/>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3939" name="object 3911"/>
            <p:cNvSpPr/>
            <p:nvPr/>
          </p:nvSpPr>
          <p:spPr>
            <a:xfrm>
              <a:off x="816203" y="2516136"/>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940" name="object 391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1" name="object 391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2" name="object 391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3" name="object 391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4" name="object 391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5" name="object 391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6" name="object 391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7" name="object 391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8" name="object 392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49" name="object 392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0" name="object 392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1" name="object 392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2" name="object 392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3" name="object 392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4" name="object 392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5" name="object 392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6" name="object 392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7" name="object 392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8" name="object 393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59" name="object 393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0" name="object 393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1" name="object 393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2" name="object 393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3" name="object 393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4" name="object 393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5" name="object 393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6" name="object 393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7" name="object 393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8" name="object 394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69" name="object 394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0" name="object 394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1" name="object 3943"/>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2" name="object 3944"/>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3" name="object 3945"/>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4" name="object 3946"/>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5" name="object 3947"/>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6" name="object 3948"/>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7" name="object 3949"/>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8" name="object 3950"/>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79" name="object 3951"/>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0" name="object 3952"/>
            <p:cNvSpPr/>
            <p:nvPr/>
          </p:nvSpPr>
          <p:spPr>
            <a:xfrm>
              <a:off x="3132886" y="2500896"/>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1" name="object 3953"/>
            <p:cNvSpPr/>
            <p:nvPr/>
          </p:nvSpPr>
          <p:spPr>
            <a:xfrm>
              <a:off x="816203" y="2925114"/>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3982" name="object 395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3" name="object 395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4" name="object 395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5" name="object 395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6" name="object 395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7" name="object 395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8" name="object 396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89" name="object 396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0" name="object 396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1" name="object 396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2" name="object 396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3" name="object 396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4" name="object 396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5" name="object 396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6" name="object 396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7" name="object 396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8" name="object 397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3999" name="object 397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0" name="object 397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1" name="object 397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2" name="object 397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3" name="object 397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4" name="object 397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5" name="object 397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6" name="object 397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7" name="object 397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8" name="object 398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09" name="object 398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0" name="object 398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1" name="object 398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2" name="object 398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3" name="object 3985"/>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4" name="object 3986"/>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5" name="object 3987"/>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6" name="object 3988"/>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7" name="object 3989"/>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8" name="object 3990"/>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19" name="object 3991"/>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0" name="object 3992"/>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1" name="object 3993"/>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2" name="object 3994"/>
            <p:cNvSpPr/>
            <p:nvPr/>
          </p:nvSpPr>
          <p:spPr>
            <a:xfrm>
              <a:off x="3132886" y="2909874"/>
              <a:ext cx="30480" cy="30480"/>
            </a:xfrm>
            <a:custGeom>
              <a:avLst/>
              <a:gdLst/>
              <a:ahLst/>
              <a:cxnLst/>
              <a:rect l="l" t="t" r="r" b="b"/>
              <a:pathLst>
                <a:path w="30480" h="30480">
                  <a:moveTo>
                    <a:pt x="0" y="6832"/>
                  </a:moveTo>
                  <a:lnTo>
                    <a:pt x="0" y="23647"/>
                  </a:lnTo>
                  <a:lnTo>
                    <a:pt x="6819" y="30480"/>
                  </a:lnTo>
                  <a:lnTo>
                    <a:pt x="23647" y="30480"/>
                  </a:lnTo>
                  <a:lnTo>
                    <a:pt x="30480" y="23647"/>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3" name="object 3995"/>
            <p:cNvSpPr/>
            <p:nvPr/>
          </p:nvSpPr>
          <p:spPr>
            <a:xfrm>
              <a:off x="816203" y="2870911"/>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024" name="object 399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5" name="object 399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6" name="object 399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7" name="object 399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8" name="object 400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29" name="object 400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0" name="object 400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1" name="object 400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2" name="object 400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3" name="object 400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4" name="object 400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5" name="object 400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6" name="object 400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7" name="object 400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8" name="object 401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39" name="object 401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0" name="object 401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1" name="object 401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2" name="object 401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3" name="object 401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4" name="object 401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5" name="object 401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6" name="object 401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7" name="object 401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8" name="object 402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49" name="object 402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0" name="object 402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1" name="object 402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2" name="object 402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3" name="object 402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4" name="object 402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5" name="object 4027"/>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6" name="object 4028"/>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7" name="object 4029"/>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8" name="object 4030"/>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59" name="object 4031"/>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0" name="object 4032"/>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1" name="object 4033"/>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2" name="object 4034"/>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3" name="object 4035"/>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4" name="object 4036"/>
            <p:cNvSpPr/>
            <p:nvPr/>
          </p:nvSpPr>
          <p:spPr>
            <a:xfrm>
              <a:off x="3132886" y="2855671"/>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5" name="object 4037"/>
            <p:cNvSpPr/>
            <p:nvPr/>
          </p:nvSpPr>
          <p:spPr>
            <a:xfrm>
              <a:off x="816203" y="2746438"/>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066" name="object 403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7" name="object 403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8" name="object 404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69" name="object 404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0" name="object 404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1" name="object 404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2" name="object 404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3" name="object 404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4" name="object 404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5" name="object 404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6" name="object 404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7" name="object 404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8" name="object 405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79" name="object 405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0" name="object 405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1" name="object 405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2" name="object 405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3" name="object 405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4" name="object 405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5" name="object 405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6" name="object 405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7" name="object 405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8" name="object 406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89" name="object 406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0" name="object 406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1" name="object 406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2" name="object 406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3" name="object 406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4" name="object 406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5" name="object 406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6" name="object 406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7" name="object 4069"/>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8" name="object 4070"/>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099" name="object 4071"/>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0" name="object 4072"/>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1" name="object 4073"/>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2" name="object 4074"/>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3" name="object 4075"/>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4" name="object 4076"/>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5" name="object 4077"/>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6" name="object 4078"/>
            <p:cNvSpPr/>
            <p:nvPr/>
          </p:nvSpPr>
          <p:spPr>
            <a:xfrm>
              <a:off x="3132886" y="2731198"/>
              <a:ext cx="30480" cy="31115"/>
            </a:xfrm>
            <a:custGeom>
              <a:avLst/>
              <a:gdLst/>
              <a:ahLst/>
              <a:cxnLst/>
              <a:rect l="l" t="t" r="r" b="b"/>
              <a:pathLst>
                <a:path w="30480" h="31114">
                  <a:moveTo>
                    <a:pt x="0" y="6832"/>
                  </a:moveTo>
                  <a:lnTo>
                    <a:pt x="0" y="23660"/>
                  </a:lnTo>
                  <a:lnTo>
                    <a:pt x="6819" y="30492"/>
                  </a:lnTo>
                  <a:lnTo>
                    <a:pt x="23647" y="30492"/>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7" name="object 4079"/>
            <p:cNvSpPr/>
            <p:nvPr/>
          </p:nvSpPr>
          <p:spPr>
            <a:xfrm>
              <a:off x="816203" y="2648229"/>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108" name="object 408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09" name="object 408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0" name="object 408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1" name="object 408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2" name="object 408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3" name="object 408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4" name="object 408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5" name="object 408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6" name="object 408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7" name="object 408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8" name="object 409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19" name="object 409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0" name="object 409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1" name="object 409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2" name="object 409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3" name="object 409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4" name="object 409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5" name="object 409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6" name="object 409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7" name="object 409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8" name="object 410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29" name="object 410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0" name="object 410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1" name="object 410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2" name="object 410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3" name="object 410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4" name="object 410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5" name="object 410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6" name="object 410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7" name="object 410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8" name="object 411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39" name="object 4111"/>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0" name="object 4112"/>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1" name="object 4113"/>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2" name="object 4114"/>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3" name="object 4115"/>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4" name="object 4116"/>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5" name="object 4117"/>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6" name="object 4118"/>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7" name="object 4119"/>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8" name="object 4120"/>
            <p:cNvSpPr/>
            <p:nvPr/>
          </p:nvSpPr>
          <p:spPr>
            <a:xfrm>
              <a:off x="3132886" y="2632989"/>
              <a:ext cx="30480" cy="30480"/>
            </a:xfrm>
            <a:custGeom>
              <a:avLst/>
              <a:gdLst/>
              <a:ahLst/>
              <a:cxnLst/>
              <a:rect l="l" t="t" r="r" b="b"/>
              <a:pathLst>
                <a:path w="30480" h="30480">
                  <a:moveTo>
                    <a:pt x="0" y="6832"/>
                  </a:moveTo>
                  <a:lnTo>
                    <a:pt x="0" y="23660"/>
                  </a:lnTo>
                  <a:lnTo>
                    <a:pt x="6819" y="30480"/>
                  </a:lnTo>
                  <a:lnTo>
                    <a:pt x="23647" y="30480"/>
                  </a:lnTo>
                  <a:lnTo>
                    <a:pt x="30480" y="23660"/>
                  </a:lnTo>
                  <a:lnTo>
                    <a:pt x="30480" y="6832"/>
                  </a:lnTo>
                  <a:lnTo>
                    <a:pt x="23647" y="0"/>
                  </a:lnTo>
                  <a:lnTo>
                    <a:pt x="6819" y="0"/>
                  </a:lnTo>
                  <a:lnTo>
                    <a:pt x="0" y="6832"/>
                  </a:lnTo>
                  <a:close/>
                </a:path>
              </a:pathLst>
            </a:custGeom>
            <a:solidFill>
              <a:srgbClr val="656565"/>
            </a:solidFill>
          </p:spPr>
          <p:txBody>
            <a:bodyPr wrap="square" lIns="0" tIns="0" rIns="0" bIns="0" rtlCol="0"/>
            <a:lstStyle/>
            <a:p>
              <a:endParaRPr/>
            </a:p>
          </p:txBody>
        </p:sp>
        <p:sp>
          <p:nvSpPr>
            <p:cNvPr id="4149" name="object 4121"/>
            <p:cNvSpPr/>
            <p:nvPr/>
          </p:nvSpPr>
          <p:spPr>
            <a:xfrm>
              <a:off x="816203" y="2684640"/>
              <a:ext cx="3332479" cy="0"/>
            </a:xfrm>
            <a:custGeom>
              <a:avLst/>
              <a:gdLst/>
              <a:ahLst/>
              <a:cxnLst/>
              <a:rect l="l" t="t" r="r" b="b"/>
              <a:pathLst>
                <a:path w="3332479">
                  <a:moveTo>
                    <a:pt x="0" y="0"/>
                  </a:moveTo>
                  <a:lnTo>
                    <a:pt x="3331921" y="0"/>
                  </a:lnTo>
                </a:path>
              </a:pathLst>
            </a:custGeom>
            <a:ln w="3175">
              <a:solidFill>
                <a:srgbClr val="B2B2B2"/>
              </a:solidFill>
            </a:ln>
          </p:spPr>
          <p:txBody>
            <a:bodyPr wrap="square" lIns="0" tIns="0" rIns="0" bIns="0" rtlCol="0"/>
            <a:lstStyle/>
            <a:p>
              <a:endParaRPr/>
            </a:p>
          </p:txBody>
        </p:sp>
        <p:sp>
          <p:nvSpPr>
            <p:cNvPr id="4150" name="object 412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1" name="object 412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2" name="object 412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3" name="object 412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4" name="object 412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5" name="object 412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6" name="object 412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7" name="object 412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8" name="object 413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59" name="object 413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0" name="object 413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1" name="object 413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2" name="object 413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3" name="object 413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4" name="object 413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5" name="object 413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6" name="object 413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7" name="object 413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8" name="object 414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69" name="object 414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0" name="object 414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1" name="object 414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2" name="object 414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3" name="object 414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4" name="object 414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5" name="object 414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6" name="object 414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7" name="object 414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8" name="object 415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79" name="object 415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0" name="object 415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1" name="object 4153"/>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2" name="object 4154"/>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3" name="object 4155"/>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4" name="object 4156"/>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5" name="object 4157"/>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6" name="object 4158"/>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7" name="object 4159"/>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8" name="object 4160"/>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89" name="object 4161"/>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90" name="object 4162"/>
            <p:cNvSpPr/>
            <p:nvPr/>
          </p:nvSpPr>
          <p:spPr>
            <a:xfrm>
              <a:off x="3132886" y="2669400"/>
              <a:ext cx="30480" cy="30480"/>
            </a:xfrm>
            <a:custGeom>
              <a:avLst/>
              <a:gdLst/>
              <a:ahLst/>
              <a:cxnLst/>
              <a:rect l="l" t="t" r="r" b="b"/>
              <a:pathLst>
                <a:path w="30480" h="30480">
                  <a:moveTo>
                    <a:pt x="0" y="6819"/>
                  </a:moveTo>
                  <a:lnTo>
                    <a:pt x="0" y="23647"/>
                  </a:lnTo>
                  <a:lnTo>
                    <a:pt x="6819" y="30480"/>
                  </a:lnTo>
                  <a:lnTo>
                    <a:pt x="23647" y="30480"/>
                  </a:lnTo>
                  <a:lnTo>
                    <a:pt x="30480" y="23647"/>
                  </a:lnTo>
                  <a:lnTo>
                    <a:pt x="30480" y="6819"/>
                  </a:lnTo>
                  <a:lnTo>
                    <a:pt x="23647" y="0"/>
                  </a:lnTo>
                  <a:lnTo>
                    <a:pt x="6819" y="0"/>
                  </a:lnTo>
                  <a:lnTo>
                    <a:pt x="0" y="6819"/>
                  </a:lnTo>
                  <a:close/>
                </a:path>
              </a:pathLst>
            </a:custGeom>
            <a:solidFill>
              <a:srgbClr val="656565"/>
            </a:solidFill>
          </p:spPr>
          <p:txBody>
            <a:bodyPr wrap="square" lIns="0" tIns="0" rIns="0" bIns="0" rtlCol="0"/>
            <a:lstStyle/>
            <a:p>
              <a:endParaRPr/>
            </a:p>
          </p:txBody>
        </p:sp>
        <p:sp>
          <p:nvSpPr>
            <p:cNvPr id="4191" name="object 4163"/>
            <p:cNvSpPr/>
            <p:nvPr/>
          </p:nvSpPr>
          <p:spPr>
            <a:xfrm>
              <a:off x="800962" y="2244342"/>
              <a:ext cx="3362403" cy="1090589"/>
            </a:xfrm>
            <a:prstGeom prst="rect">
              <a:avLst/>
            </a:prstGeom>
            <a:blipFill>
              <a:blip r:embed="rId2" cstate="print"/>
              <a:stretch>
                <a:fillRect/>
              </a:stretch>
            </a:blipFill>
          </p:spPr>
          <p:txBody>
            <a:bodyPr wrap="square" lIns="0" tIns="0" rIns="0" bIns="0" rtlCol="0"/>
            <a:lstStyle/>
            <a:p>
              <a:endParaRPr/>
            </a:p>
          </p:txBody>
        </p:sp>
        <p:sp>
          <p:nvSpPr>
            <p:cNvPr id="4192" name="object 4164"/>
            <p:cNvSpPr txBox="1"/>
            <p:nvPr/>
          </p:nvSpPr>
          <p:spPr>
            <a:xfrm>
              <a:off x="2392908" y="412705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4193" name="object 4165"/>
            <p:cNvSpPr txBox="1"/>
            <p:nvPr/>
          </p:nvSpPr>
          <p:spPr>
            <a:xfrm>
              <a:off x="474158" y="272626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p:grpSp>
        <p:nvGrpSpPr>
          <p:cNvPr id="4194" name="Group 4193"/>
          <p:cNvGrpSpPr/>
          <p:nvPr/>
        </p:nvGrpSpPr>
        <p:grpSpPr>
          <a:xfrm>
            <a:off x="7272615" y="1590532"/>
            <a:ext cx="3689207" cy="2940731"/>
            <a:chOff x="5046158" y="1463814"/>
            <a:chExt cx="3689207" cy="2940731"/>
          </a:xfrm>
        </p:grpSpPr>
        <p:sp>
          <p:nvSpPr>
            <p:cNvPr id="4195" name="object 4166"/>
            <p:cNvSpPr/>
            <p:nvPr/>
          </p:nvSpPr>
          <p:spPr>
            <a:xfrm>
              <a:off x="5353493" y="1463814"/>
              <a:ext cx="3381872" cy="2661120"/>
            </a:xfrm>
            <a:prstGeom prst="rect">
              <a:avLst/>
            </a:prstGeom>
            <a:blipFill>
              <a:blip r:embed="rId3" cstate="print"/>
              <a:stretch>
                <a:fillRect/>
              </a:stretch>
            </a:blipFill>
          </p:spPr>
          <p:txBody>
            <a:bodyPr wrap="square" lIns="0" tIns="0" rIns="0" bIns="0" rtlCol="0"/>
            <a:lstStyle/>
            <a:p>
              <a:endParaRPr/>
            </a:p>
          </p:txBody>
        </p:sp>
        <p:sp>
          <p:nvSpPr>
            <p:cNvPr id="4196" name="object 4167"/>
            <p:cNvSpPr txBox="1"/>
            <p:nvPr/>
          </p:nvSpPr>
          <p:spPr>
            <a:xfrm>
              <a:off x="6964908" y="4127050"/>
              <a:ext cx="142240" cy="277495"/>
            </a:xfrm>
            <a:prstGeom prst="rect">
              <a:avLst/>
            </a:prstGeom>
          </p:spPr>
          <p:txBody>
            <a:bodyPr vert="horz" wrap="square" lIns="0" tIns="12700" rIns="0" bIns="0" rtlCol="0">
              <a:spAutoFit/>
            </a:bodyPr>
            <a:lstStyle/>
            <a:p>
              <a:pPr marL="12700">
                <a:lnSpc>
                  <a:spcPct val="100000"/>
                </a:lnSpc>
                <a:spcBef>
                  <a:spcPts val="100"/>
                </a:spcBef>
              </a:pPr>
              <a:r>
                <a:rPr sz="1650" i="1" spc="185" dirty="0">
                  <a:latin typeface="Times New Roman"/>
                  <a:cs typeface="Times New Roman"/>
                </a:rPr>
                <a:t>x</a:t>
              </a:r>
              <a:endParaRPr sz="1650">
                <a:latin typeface="Times New Roman"/>
                <a:cs typeface="Times New Roman"/>
              </a:endParaRPr>
            </a:p>
          </p:txBody>
        </p:sp>
        <p:sp>
          <p:nvSpPr>
            <p:cNvPr id="4197" name="object 4168"/>
            <p:cNvSpPr txBox="1"/>
            <p:nvPr/>
          </p:nvSpPr>
          <p:spPr>
            <a:xfrm>
              <a:off x="5046158" y="2726264"/>
              <a:ext cx="235585" cy="125730"/>
            </a:xfrm>
            <a:prstGeom prst="rect">
              <a:avLst/>
            </a:prstGeom>
          </p:spPr>
          <p:txBody>
            <a:bodyPr vert="vert270" wrap="square" lIns="0" tIns="0" rIns="0" bIns="0" rtlCol="0">
              <a:spAutoFit/>
            </a:bodyPr>
            <a:lstStyle/>
            <a:p>
              <a:pPr marL="12700">
                <a:lnSpc>
                  <a:spcPts val="1714"/>
                </a:lnSpc>
              </a:pPr>
              <a:r>
                <a:rPr sz="1650" i="1" dirty="0">
                  <a:latin typeface="Times New Roman"/>
                  <a:cs typeface="Times New Roman"/>
                </a:rPr>
                <a:t>y</a:t>
              </a:r>
              <a:endParaRPr sz="1650">
                <a:latin typeface="Times New Roman"/>
                <a:cs typeface="Times New Roman"/>
              </a:endParaRPr>
            </a:p>
          </p:txBody>
        </p:sp>
      </p:grpSp>
      <mc:AlternateContent xmlns:mc="http://schemas.openxmlformats.org/markup-compatibility/2006" xmlns:a14="http://schemas.microsoft.com/office/drawing/2010/main">
        <mc:Choice Requires="a14">
          <p:sp>
            <p:nvSpPr>
              <p:cNvPr id="4198" name="TextBox 4197"/>
              <p:cNvSpPr txBox="1"/>
              <p:nvPr/>
            </p:nvSpPr>
            <p:spPr>
              <a:xfrm>
                <a:off x="569627" y="4985800"/>
                <a:ext cx="6074676" cy="1060803"/>
              </a:xfrm>
              <a:prstGeom prst="rect">
                <a:avLst/>
              </a:prstGeom>
              <a:noFill/>
            </p:spPr>
            <p:txBody>
              <a:bodyPr wrap="none" rtlCol="0">
                <a:spAutoFit/>
              </a:bodyPr>
              <a:lstStyle/>
              <a:p>
                <a:pPr marL="285750" indent="-285750">
                  <a:buFont typeface="Arial" charset="0"/>
                  <a:buChar char="•"/>
                </a:pPr>
                <a:r>
                  <a:rPr lang="en-US" sz="2000" dirty="0"/>
                  <a:t>For each data set </a:t>
                </a:r>
                <a14:m>
                  <m:oMath xmlns:m="http://schemas.openxmlformats.org/officeDocument/2006/math">
                    <m:r>
                      <a:rPr lang="en-US" sz="2000" i="1" smtClean="0">
                        <a:latin typeface="Cambria Math" charset="0"/>
                        <a:ea typeface="Cambria Math" charset="0"/>
                        <a:cs typeface="Cambria Math" charset="0"/>
                      </a:rPr>
                      <m:t>𝒟</m:t>
                    </m:r>
                  </m:oMath>
                </a14:m>
                <a:r>
                  <a:rPr lang="en-US" sz="2000" dirty="0"/>
                  <a:t> you get a different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charset="0"/>
                          </a:rPr>
                          <m:t>𝑔</m:t>
                        </m:r>
                      </m:e>
                      <m:sub>
                        <m:r>
                          <a:rPr lang="en-US" sz="2000" i="1">
                            <a:latin typeface="Cambria Math" charset="0"/>
                          </a:rPr>
                          <m:t>𝑛</m:t>
                        </m:r>
                      </m:sub>
                      <m:sup>
                        <m:r>
                          <a:rPr lang="en-US" sz="2000">
                            <a:latin typeface="Cambria Math" charset="0"/>
                            <a:ea typeface="Cambria Math" charset="0"/>
                            <a:cs typeface="Cambria Math" charset="0"/>
                          </a:rPr>
                          <m:t>𝒟</m:t>
                        </m:r>
                      </m:sup>
                    </m:sSubSup>
                  </m:oMath>
                </a14:m>
                <a:endParaRPr lang="en-US" sz="2000" dirty="0"/>
              </a:p>
              <a:p>
                <a:pPr marL="285750" indent="-285750">
                  <a:buFont typeface="Arial" charset="0"/>
                  <a:buChar char="•"/>
                </a:pPr>
                <a:endParaRPr lang="en-US" sz="2000" dirty="0"/>
              </a:p>
              <a:p>
                <a:pPr marL="285750" indent="-285750">
                  <a:buFont typeface="Arial" charset="0"/>
                  <a:buChar char="•"/>
                </a:pPr>
                <a:r>
                  <a:rPr lang="en-US" sz="2000" dirty="0"/>
                  <a:t>For a fixed </a:t>
                </a:r>
                <a14:m>
                  <m:oMath xmlns:m="http://schemas.openxmlformats.org/officeDocument/2006/math">
                    <m:r>
                      <a:rPr lang="en-US" sz="2000" b="1" i="1" smtClean="0">
                        <a:latin typeface="Cambria Math" charset="0"/>
                      </a:rPr>
                      <m:t>𝒙</m:t>
                    </m:r>
                  </m:oMath>
                </a14:m>
                <a:r>
                  <a:rPr lang="en-US" sz="2000" dirty="0"/>
                  <a:t>, </a:t>
                </a:r>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charset="0"/>
                          </a:rPr>
                          <m:t>𝑔</m:t>
                        </m:r>
                      </m:e>
                      <m:sub>
                        <m:r>
                          <a:rPr lang="en-US" sz="2000" b="0" i="1" smtClean="0">
                            <a:latin typeface="Cambria Math" charset="0"/>
                          </a:rPr>
                          <m:t>𝑛</m:t>
                        </m:r>
                      </m:sub>
                      <m:sup>
                        <m:r>
                          <a:rPr lang="en-US" sz="2000" i="1">
                            <a:latin typeface="Cambria Math" charset="0"/>
                            <a:ea typeface="Cambria Math" charset="0"/>
                            <a:cs typeface="Cambria Math" charset="0"/>
                          </a:rPr>
                          <m:t>𝒟</m:t>
                        </m:r>
                      </m:sup>
                    </m:sSubSup>
                    <m:r>
                      <a:rPr lang="en-US" sz="2000" b="0" i="1" smtClean="0">
                        <a:latin typeface="Cambria Math" charset="0"/>
                      </a:rPr>
                      <m:t>(</m:t>
                    </m:r>
                    <m:r>
                      <a:rPr lang="en-US" sz="2000" b="1" i="1" smtClean="0">
                        <a:latin typeface="Cambria Math" charset="0"/>
                      </a:rPr>
                      <m:t>𝒙</m:t>
                    </m:r>
                    <m:r>
                      <a:rPr lang="en-US" sz="2000" b="0" i="1" smtClean="0">
                        <a:latin typeface="Cambria Math" charset="0"/>
                      </a:rPr>
                      <m:t>)</m:t>
                    </m:r>
                  </m:oMath>
                </a14:m>
                <a:r>
                  <a:rPr lang="en-US" sz="2000" dirty="0"/>
                  <a:t> is random value, depending on </a:t>
                </a:r>
                <a14:m>
                  <m:oMath xmlns:m="http://schemas.openxmlformats.org/officeDocument/2006/math">
                    <m:r>
                      <a:rPr lang="en-US" sz="2000" i="1">
                        <a:latin typeface="Cambria Math" charset="0"/>
                        <a:ea typeface="Cambria Math" charset="0"/>
                        <a:cs typeface="Cambria Math" charset="0"/>
                      </a:rPr>
                      <m:t>𝒟</m:t>
                    </m:r>
                  </m:oMath>
                </a14:m>
                <a:endParaRPr lang="en-US" sz="2000" dirty="0"/>
              </a:p>
            </p:txBody>
          </p:sp>
        </mc:Choice>
        <mc:Fallback xmlns="">
          <p:sp>
            <p:nvSpPr>
              <p:cNvPr id="4198" name="TextBox 4197"/>
              <p:cNvSpPr txBox="1">
                <a:spLocks noRot="1" noChangeAspect="1" noMove="1" noResize="1" noEditPoints="1" noAdjustHandles="1" noChangeArrowheads="1" noChangeShapeType="1" noTextEdit="1"/>
              </p:cNvSpPr>
              <p:nvPr/>
            </p:nvSpPr>
            <p:spPr>
              <a:xfrm>
                <a:off x="569627" y="4985800"/>
                <a:ext cx="6074676" cy="1060803"/>
              </a:xfrm>
              <a:prstGeom prst="rect">
                <a:avLst/>
              </a:prstGeom>
              <a:blipFill rotWithShape="0">
                <a:blip r:embed="rId4"/>
                <a:stretch>
                  <a:fillRect l="-903" t="-2874" b="-6322"/>
                </a:stretch>
              </a:blipFill>
            </p:spPr>
            <p:txBody>
              <a:bodyPr/>
              <a:lstStyle/>
              <a:p>
                <a:r>
                  <a:rPr lang="en-US">
                    <a:noFill/>
                  </a:rPr>
                  <a:t> </a:t>
                </a:r>
              </a:p>
            </p:txBody>
          </p:sp>
        </mc:Fallback>
      </mc:AlternateContent>
    </p:spTree>
    <p:extLst>
      <p:ext uri="{BB962C8B-B14F-4D97-AF65-F5344CB8AC3E}">
        <p14:creationId xmlns:p14="http://schemas.microsoft.com/office/powerpoint/2010/main" val="103124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Center4AITemplate</Template>
  <TotalTime>38606</TotalTime>
  <Words>3860</Words>
  <Application>Microsoft Macintosh PowerPoint</Application>
  <PresentationFormat>Widescreen</PresentationFormat>
  <Paragraphs>507</Paragraphs>
  <Slides>59</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59</vt:i4>
      </vt:variant>
    </vt:vector>
  </HeadingPairs>
  <TitlesOfParts>
    <vt:vector size="68" baseType="lpstr">
      <vt:lpstr>Arial Unicode MS</vt:lpstr>
      <vt:lpstr>Arial</vt:lpstr>
      <vt:lpstr>Calibri</vt:lpstr>
      <vt:lpstr>Cambria Math</vt:lpstr>
      <vt:lpstr>Quattrocento Sans</vt:lpstr>
      <vt:lpstr>Segoe UI</vt:lpstr>
      <vt:lpstr>Times New Roman</vt:lpstr>
      <vt:lpstr>Office Theme</vt:lpstr>
      <vt:lpstr>1_Office Theme</vt:lpstr>
      <vt:lpstr>Deep Learning CS60010</vt:lpstr>
      <vt:lpstr>Agenda</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Definition of Convexity for differentiable functions</vt:lpstr>
      <vt:lpstr>Proof (part 1): 〖Eq〗^n  (1)⇒Convex</vt:lpstr>
      <vt:lpstr>PowerPoint Presentation</vt:lpstr>
      <vt:lpstr>=0 (Why ?)</vt:lpstr>
      <vt:lpstr>Proof (part 2): Convex⇒ 〖Eq〗^n  (1)</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Foundations and Applications</dc:title>
  <dc:creator>Das, Abir</dc:creator>
  <cp:lastModifiedBy>abir</cp:lastModifiedBy>
  <cp:revision>644</cp:revision>
  <cp:lastPrinted>2019-07-16T19:24:24Z</cp:lastPrinted>
  <dcterms:created xsi:type="dcterms:W3CDTF">2019-01-13T09:33:50Z</dcterms:created>
  <dcterms:modified xsi:type="dcterms:W3CDTF">2021-01-05T05:17:18Z</dcterms:modified>
</cp:coreProperties>
</file>