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294" r:id="rId3"/>
    <p:sldId id="290" r:id="rId4"/>
    <p:sldId id="292" r:id="rId5"/>
    <p:sldId id="293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91" r:id="rId19"/>
    <p:sldId id="272" r:id="rId20"/>
    <p:sldId id="273" r:id="rId21"/>
    <p:sldId id="274" r:id="rId22"/>
    <p:sldId id="275" r:id="rId23"/>
    <p:sldId id="276" r:id="rId24"/>
    <p:sldId id="280" r:id="rId25"/>
    <p:sldId id="278" r:id="rId26"/>
    <p:sldId id="295" r:id="rId27"/>
    <p:sldId id="296" r:id="rId28"/>
    <p:sldId id="297" r:id="rId29"/>
    <p:sldId id="298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1" autoAdjust="0"/>
    <p:restoredTop sz="81963" autoAdjust="0"/>
  </p:normalViewPr>
  <p:slideViewPr>
    <p:cSldViewPr snapToGrid="0" snapToObjects="1">
      <p:cViewPr varScale="1">
        <p:scale>
          <a:sx n="78" d="100"/>
          <a:sy n="78" d="100"/>
        </p:scale>
        <p:origin x="440" y="176"/>
      </p:cViewPr>
      <p:guideLst>
        <p:guide orient="horz" pos="2478"/>
        <p:guide pos="3144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1T19:10:58.865"/>
    </inkml:context>
    <inkml:brush xml:id="br0">
      <inkml:brushProperty name="width" value="0.15" units="cm"/>
      <inkml:brushProperty name="height" value="0.15" units="cm"/>
      <inkml:brushProperty name="color" value="#ED1C24"/>
    </inkml:brush>
  </inkml:definitions>
  <inkml:trace contextRef="#ctx0" brushRef="#br0">561 806 1800,'0'0'0,"0"0"512,0 0-512,0 0 144,0-3 32,0-1 16,0 1 40,0 3 40,0 0-272,0 0 264,-2-3 24,0 3-48,2-4-48,0 4-192,-1 0 160,1 0-64,0 0-32,0 0-7,0 0-57,-2 0 56,2 0 16,0 0 24,0 0 24,0 0-120,0 0 128,0 0 8,0 0 8,0 0-16,0 0-128,0 0 112,0 0 8,0 0-8,0 0-16,0 0-96,3 0 96,-3 0-24,5 0 8,0-3 0,-5 3-80,5 0 56,10 0 16,-12-3-24,12 3 8,-15 0-56,5-4 32,12 4 16,-4 0-16,2-3-8,-15 3-24,15 0 48,3 0-24,0-3 0,0 3 0,-18 0-24,20 0-8,3 0 8,0 0 0,2 0 8,-25 0-8,27 0 16,1 0-8,-2 0-8,4 0 0,-30 0 0,30 0 8,0 0 8,1 0-8,2 0-8,-33 0 0,33 0 16,0 0 24,4 0 32,-3-3 0,-34 3-72,37-4 72,1 1-32,0 0-16,0-2-16,-38 5-8,38-4 24,0-1 8,2 2-16,-1 0 0,-39 3-16,42-4 0,1 1-8,-4 3 16,3 0-16,-42 0 8,36 0 16,0 0-24,-1 0 8,0 0 0,-35 0 0,36 0-8,1 0 0,1 0 0,0 0 0,-38 0 8,39 0 8,1 0 8,3 0-8,0 0-8,-43 0 0,41-3 0,4 3 8,-2-3 8,-2-1-24,-41 4 8,43 0 8,-1-3-8,-1 0 0,0 3 8,-41 0-8,42-4 0,-1 4 0,2-3-8,2 0 16,-45 3-8,43-4 0,-2 1 0,-1 3-8,-2-3 0,-38 3 8,38 0 0,0 0 8,0 0-8,0 0-16,-38 0 16,41 0-16,-1 0 8,1 0 16,2 0 0,-43 0-8,43 0 8,0 0 0,0 0-8,0 0 8,-43 0-8,43 0 16,0 0-16,2-4 8,-2 1 0,-43 3-8,43-3 16,1 0 0,1-2 24,3 1-32,-48 4-8,48-5 32,-2 0-8,-3 0-8,-3 0 0,-40 5-16,38-5 0,-2 2 8,-1 0 0,0 0 8,-35 3-16,34-4 8,-34 4-8,35 0 24,0-3-16,0 3-8,1-3 8,-36 3-8,36 0 8,1 0 0,1 0 16,0 0-48,-38 0 24,40 0-32,-1 0 8,3 0-8,-1-4 56,-41 4-24,41-3 32,1 0-16,-1-1 0,2 1-16,-43 3 0,43-5 8,3 0 8,0 0-8,2 0 0,-48 5-8,48-5 0,-3 0 16,0 0 0,1 0-8,-46 5-8,45-5 32,1 0-24,0 2 8,2 0 0,-48 3-16,45 0 8,3-3 8,-2 3-16,0-4-24,-46 4 24,48 0-24,0 0 0,2 0 8,1 0 40,-51 0-24,53 0 24,2 0 0,1 0-16,3 0 0,-59 0-8,62 0 8,-3 0 8,1 0 16,-4-3-16,-56 3-16,56-3 24,0-1 8,-1 1 0,-1 0 0,-54 3-32,55-5 16,-2 0 8,-2-8-8,0 9 8,-51 4-24,52-5 8,-1 0-24,-1 0 24,-1 0 0,-49 5-8,50-3 24,-2-2 0,1 0-24,3 2 8,-52 3-8,49-3-8,1 3 8,-1 0 0,-4-4-8,-45 4 8,46 0-16,-1 0 8,0 0 8,1-3 0,-46 3 0,45 0 8,-1 0-8,2-3-8,1-1 0,-47 4 8,48-3 0,-2 3 0,0-3-8,2-1 0,-48 4 8,48-3 0,0 0 8,-2-2 16,2 0-8,-48 5-16,48-5 16,4-8-16,1 9-16,1 1 16,-54 3 0,53-5 0,-2 0 0,-1 2 0,0-2 8,-50 5-8,49-3 8,2-1-8,-1 1 0,0 0 0,-50 3 0,51 0 0,0-4-16,0 1-24,1 0 8,-52 3 32,49-4-32,3 1 24,-1 0 24,2 0-8,-53 3-8,53-4 8,0 1-8,4-2-8,0 0 16,-57 5-8,57-13 0,-2 13 8,0-5 0,-1 0 0,-54 5-8,55-13 0,1 9 16,0-1-24,0 0-8,-56 5 16,55-13 0,0 10-40,-1-2 16,-1-8 0,-53 13 24,55-4-16,-1-1 8,1-9 0,1 10 24,-56 4-16,56-5-24,4-8 16,-1 13 8,1-5-48,-2 0-8,-58 5 56,56-5-24,-3 0-48,0 0 32,0 0 32,-53 5 8,54-5-32,-1 0 24,0 0 8,-53 5 0,51-13-72,-51 13 72,51 0-48,1-5-8,-3-8-8,-1 10 80,-48 3-16,50-5 0,-2 0 24,0 0-16,1 0-16,-49 5 8,50-5 8,1 2-16,-1-2 0,-4 1 8,-46 4 0,47-3-8,-4 0 0,-2-1 16,2-1-8,-43 5 0,40-5 8,-1 0-8,-1 1 8,2-1 32,-40 5-40,40-5 40,-2 0 24,1 0 0,1 0-32,-40 5-32,38-4 24,0 1 0,0 0-16,2-1-8,-40 4 0,36 0 8,-1-3-8,1 3 8,-1 0 0,-35 0-8,35-3 0,-1 3 8,0 0-16,-1 0 8,-33 0 0,34-3 0,-1 3-8,0 0 16,-1-4-8,-32 4 0,30 0 0,-1-3 0,-2 3-8,1-3 8,-28 3 0,26 0 16,-1 0 0,2 0 16,-3 0 16,-24 0-48,25 0 32,0 0 8,-2 0-8,2 0-8,-25 0-24,25 1 24,-2 1-8,2 0-16,0-1-8,-25-1 8,23 2 8,0 0-8,-2-1-1336,1 1 1344,-22-2-8,23 2 8,0-1-8,-1 1-8,2-1 8,-24-1 0,22 4-8,1-1 8,0-1 0,-1 1 0,-22-3 0,25 3 0,-4 1-8,1-1 24,-3 2 0,-19-5-16,22 3 32,-2 2 0,3 0-8,0 0-24,-23-5 0,23 7 0,2-1-24,-2 1 16,0 6-16,-23-13 24,28 5-32,-1 8 24,-1-8-32,4 2 32,-30-7 8,23 13 0,2-8-32,0 2 24,0 6 16,-25-13-8,26 5 0,-4 2 56,-1-1 0,-1 1-32,-20-7-24,20 6 32,0 8-48,-4-9 16,1 0-8,-17-5 8,16 13-16,1-10 16,-2 4-16,0-1-8,-15-6 24,18 14 0,-5-10-24,7 10 8,-2-9 16,-18-5 0,13 13-16,4-8 16,-1 1-8,-11 1 16,-5-7-8,18 7-8,-13-1 16,0-1-8,10 2-8,-15-7 8,0 5 8,5 1-8,0-1 0,-5 0 8,0-5-8,3 5-8,1 2 0,-4-2 0,3 2 0,-3-7 8,5 13 32,0-8 360,0 1-376,0 11 416,-5-17-432,5 5-16,0 10 464,0-10-464,-2 8 8,-3-13 8,0 7-8,0-7 8,5 14 0,-2-9 0,2 10-8,0-10-8,-5-5 16,0 13-24,14-6 8,-14 8 0,3-8 0,-3-7 16,13 16-16,-13-3 16,0 1-16,5 0 0,-5-14 16,0 15 0,13-1-16,-9 0 8,1 0-8,-5-14 16,13 13-24,-13-7 8,0 11-8,3-12 8,-3-5 16,0 15-8,3-10-8,1 0 16,-4 0 8,0-5-8,13 5 0,-13 0 48,0-4 0,0 1 16,0-2-64,0 0 80,0 0-24,0 0-32,0 0-40,0 0 16,-2 0-120,2 0-232,-1 0-432,1 0-656,0 0 1440,0 0-3889,0 0 3889</inkml:trace>
  <inkml:trace contextRef="#ctx0" brushRef="#br0" timeOffset="10567">13951 733 1528,'0'0'0,"5"-3"616,13-2-312,-13-8-144,-5 13-160,3-4 88,-3 4-56,0 0-8,0-3-16,0 3-8,0 0 8,4 0-8,-4 0 0,-2 0 0,0 0 8,1 0-8,-3 0 8,4 0-8,-3 0 0,2 2 8,-3-1-8,3 1-96,1-2 96,-2 0-272,-1 0 24,3 0 16,-2 0 240,2 0-8,0 0 136,0 0 168,-2 0 40,2 0 32,0 0-376,0 0 96,-1 0 24,1-3-88,0 3-96,0 0 64,0-4 168,0 1-8,3 0 320,-3 3-328,0 0-152,0 0 24,0-4-192,-2 4 128,2 0-176,0 0 216,-1 0 256,1 0-496,0 0 560,0 0-400,0 0 80,0 0-232,0 0 152,0 0 96,0 0-16,0 0 112,0 2-152,0-2 192,0 2 288,0-2-440,0 0 48,0 0 105,0 0-362,0 0 9,0 0 200,0 1 200,0-1 193,0 2-289,0-2-40,0 0-64,0 2-304,0-1 416,0 1 280,0 0 16,0-2-408,3 3 408,-3 2-456,0 0-352,5 8 80,-5-13 320,0 5-72,0 8 136,0-8 304,0 10-424,0-15 56,-2 7 0,2 8-400,-3-2 24,1 0 376,2 0-8,0-13 8,0 14-16,0 0 8,0 1-16,0 0 8,0-15 16,0 15-24,0 0 88,0 0 216,4 1-296,-4-16 16,0 19-8,-2 0-385,2 0 458,3 2 263,-3-21-328,0 20 272,4 0-240,-4 1-56,0-1-16,0-20 40,0 22 352,0-1-400,0-1-56,0 1-248,0-21 352,0 20 64,0-2 16,0 1 64,0-3-368,0-16 224,0 17-24,0-2 336,0 1-336,-2-1-312,2-15 336,-2 15-8,1 1-16,-1-1 8,-1 2-296,3-17 312,-5 15-16,1 1 8,-1 2 8,4 1-8,1-19 8,-5 20 0,-8-1 0,8 3-8,-9-2 16,14-20-8,-3 18-8,0 2 16,-10 0-8,9-2-8,4-18 8,-5 16-8,0 1 8,0-2-8,4 0-8,1-15 16,-4 14 0,3 1-17,-1-1 9,0 0 0,2-14 8,-1 14-16,-3-1 16,-1 0 0,4 0-8,1-13 8,-2 14-8,1-8 0,1 11-16,-2-4 24,2-13 0,0 7-24,0 11 24,0-5-8,0 0 0,0-13 8,0 15-16,0-8 8,0 11-8,3-11-8,-3-7 24,0 14-8,5-7 0,-2 8 8,-3-10 0,0-5 0,4 13 0,-4-10 0,0 2-16,3 2 16,-3-7 0,0 7 0,3-1-16,1 1 8,-4-1 8,0-6 0,3 7 0,-3 0 0,0 6 0,5-8 0,-5-5 0,3 6-8,-3 8-8,5-9 8,-1 8-8,-4-13 16,0 5 0,0 10-8,0-10 0,0 1 8,0-6 0,0 15 0,0-10 0,0 8-16,0-8 8,0-5 8,0 15-8,3-10 8,-3 2-16,0 8 16,0-15 0,3 5-8,-3 1 8,0 9-104,5-12-8,-5-3 112,3 7-112,-3 6 8,4-9 104,-4 2-72,0-6 72,0 13-64,0-8 0,0 0-8,3 9 80,-3-14-8,0 3 0,0 2 0,0 8 0,0-8 0,0-5 0,0 5 0,0 8 0,0-8 0,0 0 0,0-5 0,0 13-8,0-8 8,0 9 8,0-10-8,0-4 0,0 5 0,0 2 0,0 0 0,0-2 0,0-5 0,0 5 0,0-2 8,0-1 0,0 3-8,0-4 16,0-1-16,0 5 0,0-2 8,0 1 0,0 1 0,0-5-8,0 5 8,-2-2-8,2 2 8,0 0-8,0-5 0,0 5 0,0 0 8,0 0-16,0 0 16,0-5-8,0 5 0,0 0 96,0 0 152,0 0-248,0-5 0,-1 5 0,-1 0-312,2-1 312,-2 1 16,2-5-16,-1 5 0,-1 2 0,-3 0 16,3-1-8,2-6-8,0 7 8,-4-1 8,2 1-16,0 0 0,2-7 0,-5 6 0,4 8 0,-3-11 8,1 3 0,3-6-8,-2 14 0,-3-9 16,2 1-16,0 9 16,3-15-16,-5 5 8,0 8-8,0-8 8,0 9 0,5-14-8,-3 4 0,-1 1 8,1 9 0,1-11 0,2-3-8,-5 5 8,2 2-8,1-1 0,-3-1 16,5-5-16,-1 7 0,-1-2 0,-1 1 0,1 1 0,2-7 0,-3 7 16,1-1-16,1-1 8,-1 2-8,2-7 0,-3 13 0,1-10 0,-3 2 8,0 10-8,5-15 0,-2 3 0,-1 4 8,0 8-8,1-12 8,2-3-8,-2 5 8,-2 2-8,2-1 16,-1 1-16,3-7 0,-4 5 0,3 0 8,-1 0 8,0 0-24,2-5 8,-1 5 8,-3 0-8,3 0 0,-1 0 0,2-5 0,0 5 8,0 0-8,0-2 8,-2 2-8,2-5 0,0 5 8,-3 0-8,3 0 0,-2 1 8,2-6-8,-1 5 0,-1 0 0,0 0 0,-1 0 8,3-5-8,0 7-8,-2-2 16,-1 0 8,2 0-16,1-5 0,-4 3 0,1 2 16,1 0-16,-3-2 8,5-3-8,-3 4 8,1-1 0,1 0 0,-1 0 0,2-3-8,0 4 0,-3-1 0,1 0 0,0 1 0,2-4 0,-3 1 8,3 3-8,-3-1 8,1 0 0,2-3-8,-2 5 0,-1 0 0,3-1 0,-3 0-8,3-4 8,-5 5 16,0 0-24,2-1 24,1-1-16,2-3 0,-2 5 8,1-2 0,-3 2-8,3 0 0,1-5 0,-5 4 0,1 0 0,3 1 0,-3-1 16,4-4-16,0 3 0,-1 2 8,-1-2 0,1 2-8,1-5 0,-4 5 0,4-5 0,-1 5 8,-1 2-16,0-2 8,-1 0 8,3-5-8,-2 6-8,1-1 0,-1 0 8,2-5 0,-2 7 0,2-7 0,-5 5 16,0 0-16,0 0 8,1 0-8,4-5 0,-4 5 0,1 0 0,0 0 8,1 0-8,2-5 0,-2 5 8,-3-1-8,4 1 0,-3 0 0,4-5 0,-3 7 0,1 0 0,-3-1 0,4 1 0,1-7 0,-2 13 0,-1-10 8,1 2 0,1 0-8,1-5 0,-2 7 16,0-2 16,-1 0-16,1 0 24,2-5-40,-1 6-8,-4-1 32,1 2-16,3-2 16,1-5-24,-4 7 24,3-2-32,-1 1 0,0 1 8,2-7 0,-1 6 0,-1 8 8,-3-11 0,3 4-8,2-7 0,-3 4 16,0 10-8,1-9-8,1 0 8,1-5-8,-5 15 0,3-11 8,0 3-8,1 6 0,1-13 0,-2 5 8,0 0-8,1 2 8,-1-2-8,2-5 0,-2 6 8,1-1-8,1 2 0,-2 0 8,2-7-8,-2 6-8,1 7 8,-1-9 24,0 2-24,2-6 0,0 14 16,-1-9-24,-1 1 8,0 7 0,2-13 0,-1 5 8,1 10-8,0-10 0,0 10 8,0-15-8,0 5-8,0 2 8,0-1 8,0 7-16,0-13 8,0 4 8,0 2 0,0 1 0,-2 6 0,2-13-8,0 5-24,-1 2 24,-1 6 8,2-8 0,0-5-8,-2 13 16,1-8-16,-1 12-8,0-11 8,2-6 0,-1 15 0,-1-8 0,-3 6 16,2-6-8,3-7-8,-4 15 0,1-9-8,0 11 8,-1-11-8,4-6 8,-3 17 16,1-12-16,1 11-8,-1-11 8,2-5 0,-3 14 0,-2-9 0,0 9 8,0-9 0,5-5-8,-3 17 8,1-10-8,-1 7-8,-2-9 8,5-5 0,-4 17-8,1-12 8,-2 11-8,4-9 8,1-7 0,-5 17 8,1-11-8,1 11 0,-2-12 0,5-5 0,-5 15 0,2-9 0,-1 9-8,3-10 0,1-5 8,-4 13 8,1-8-16,-2 10 16,0-10-16,5-5 8,-6 15-8,1-10 8,-2 10 0,2-10 8,5-5-8,-7 16-8,1-9 8,-9 11-16,10-11 8,5-7 8,-7 19-16,-7-5 8,9-1-16,-12 0 24,2 0 0,15-13 0,-5 14 0,-10-8 0,10 12 0,-1-4 24,6-14-24,-13 6-8,9 12-8,-2-11 8,-8 13-8,14-20 16,-3 13-16,-10 2 48,8-2-16,-2 0 0,7-13-16,-15 7 24,10 11-16,-1-11 0,-1 11 8,7-18-16,-13 13 0,10 1 16,-4-1-16,-6 0-8,13-13 8,-4 7 8,-2 9-8,-1-9 16,1 8 0,6-15-16,-7 6 16,-6 11-8,8-12 0,-2 11-16,7-16 8,-15 7-8,12 9 8,-4-2 0,-7-9 16,14-5-16,-5 18 0,-9-5-8,9 0 0,-8 0-16,13-13 24,-5 14-48,-8-1 0,8 2 24,-2-2 8,7-13 16,-13 15-8,8-2 16,-8 0-16,8-8 0,5-5 8,-15 14 16,10-9-16,-11 8 929,11-8-921,5-5-8,-17 13 0,4-8 16,0 8-16,6-6 16,7-7-16,-20 15 8,7-10-24,0 9 16,-2-9-8,15-5 8,-15 17 0,-2-12 8,3 8 8,-1-8 8,15-5-24,-17 13 16,2-9-8,0 2 8,-3 8-8,18-14-8,-15 3 0,-1 2 32,-1 1-24,1-1 0,16-5-8,-18 5 16,1 0-32,0 0 32,1 0-8,16-5-8,-17 5 16,4 2 0,0-2-8,6 0-8,7-5 0,-15 6 0,9-1 0,-9 2-16,8 6 0,7-13 16,-16 2 16,9 3-8,-9 1 16,11-1 0,5-5-24,-15 5-8,10 0 8,-12 2-16,11-2 0,6-5 16,-15 5 8,8 0-8,-6 0 8,6 0-16,7-5 8,-15 5 8,9 0-8,-11 0 8,11 1 0,6-6-8,-15 7 8,8-1-16,-8 1 0,10-2 8,5-5 0,-15 7 0,11 6-16,-15-10 24,13 2-8,6-5 0,-15 13-16,2-9 24,6 2-16,-11 7 8,18-13 0,-13 5 0,-1 9 0,1-9 0,0 1-16,13-6 16,-7 7-8,-9-1 16,3 1-8,8 6 8,5-13-8,-17 4 8,10 2-8,-7 1 0,7 6 16,7-13-16,-15 3 8,10 4-32,-10 0 24,10-1-24,5-6 24,-13 7-16,8-2 48,-10 1 8,10 1 8,5-7-48,-13 5 56,13-5-56,-5 7 40,0-3-24,-8 1 0,10 0-8,3-5-8,-5 5 24,0 0-16,0 0-24,0 0-8,5-5 24,-5 4-48,1-1 32,-1 0 16,2 0 0,3-3 0,-5 4 8,2-1-16,-2 0 16,3 1-8,2-4 0,-3 3 8,0 0-8,-1 1-16,1-3 24,3-1-8,-3 4-8,-1-1 8,-1 0 8,2 1-16,3-4 8,-3 3 16,1 0-8,-1 0 8,0 1-16,3-4 0,-4 1-16,1 3 0,0-1 16,1 0-16,2-3 16,-2 5 8,-1-1 8,1 1-16,1 0 0,1-5 0,-2 1 0,0 4 0,1-3 0,-1 3-8,2-5 8,-2 5 0,1 0-8,-2 0 0,1-2 16,2-3-8,-3 3 8,-1 2 0,1-2-8,-2 1 16,5-4-16,-2 5 8,1-2-24,-1 0 8,0 1 0,2-4 8,-1 5-8,-1-2 24,-1 2-24,1 0 16,2-5-8,-3 6-8,1 1 8,-1-2 8,1 2-24,2-7 16,-1 5 8,-4 1 0,3 1-8,-3-2-8,5-5 8,-3 6 8,-1 1-8,-1-2-8,4 8 8,1-13 0,-5 5-16,1 0 8,1 8 8,0-9 0,3-4 0,-3 5 0,-1 8 0,-1-10 0,2 2 24,3-5-24,-5 13 8,0-8-16,-2 2 16,1 6-24,6-13 16,-7 2 0,-6 3 0,10 1 0,-11 1 16,14-7-16,-5 13 0,0-8-8,-8 2 16,8 6-16,5-13 8,-6 5 0,-8 2 8,11 6 0,-3-10-8,6-3 0,-7 5 16,-6 0-8,9 2 0,-1-2 0,5-5-8,-6 5-8,-1 0 8,1 0-16,-1-1 16,7-4 0,-5 7-8,-2-2 16,1 2-8,-1-1 8,7-6-8,-6 7 0,1 0-8,-2-1 0,0 7 0,7-13 8,-5 4 0,-1 1 8,1 1-8,0-1 24,5-5-24,-5 5-8,-2 2-8,2-2 24,0 1-24,5-6 16,-5 5 8,0 0 0,2 0-8,0 0-8,3-5 8,-3 7 0,-1-1-8,3 1 8,-3 0 8,4-7-8,-3 6-16,0 1 16,-2 0-8,1 6-8,4-13 16,-5 1 0,0 4 16,1 9-24,-1-13 24,-2 4-8,7-5-8,-5 5-8,-2 0 24,2 0-8,0 0-16,5-5 8,-5 5 8,1-2-16,0 1 16,-1 1-16,5-5 8,-3 3-8,0 0 8,-2 0 0,1 2 8,4-5-8,-3 5 0,-2 0-8,2 2 0,-2-2 16,5-5-8,-5 7 8,0-2-24,0-1 16,-8 1 0,13-5 0,-2 5-8,-3-1 16,-2-1 0,3 2-8,4-5 0,-7 5 8,2-2 8,0 2-24,2 0 8,3-5 0,-4 5-8,-1 2-8,2-2 16,0 1 0,3-6 0,-5 7 8,0 0-16,0-1 8,0 7-16,5-13 16,-3 4-16,-2 2 16,0 8 0,0-11 16,5-3-16,-5 5 8,0 0-8,-2 0 8,2-2 0,5-3-8,-6 3 0,1 2 0,0-1 0,0 1 0,5-5 0,-5 5-8,0-1 16,0 1 8,0 0-8,5-5-8,-5 5 0,0 9-32,0-11 16,0 4 24,5-7-8,-5 14-16,0-10 40,0 9 0,0-8 0,5-5-24,-5 6 24,0 8 0,0-9-24,2 8 16,3-13-16,-3 5 16,1 1-8,0 1-8,1 6-8,1-13 8,0 5 0,0 2 0,0 6-8,0-8 16,0-5-8,0 15-8,0-8 0,0 11 0,0-5 0,0-13 8,0 15 0,0-2 0,0 2 0,0-2-8,0-13 8,0 15 0,0 0 0,3 0-16,-3 3 16,0-18 0,0 18 0,0 0-8,0-1-8,3 0 16,-3-17 0,0 16 0,4-1 0,-1 0 8,-3 0-8,0-15 0,3 16-8,1 1 0,-4-2-8,3 1 8,-3-16 8,3 15 0,-3 2-8,4 1 0,-4-2 0,0-16 8,3 17-8,-3-1 8,0-1 0,3 0-8,-3-15 8,3 13-8,-3 2 0,4-2 8,-1 1-8,-3-14 8,3 13-8,1 2 8,-1 1-16,0 1 8,-3-17 8,0 16-8,4 3-16,-1-1 16,-3-2 0,0-16 8,3 19-8,-3-3 0,4 2 0,-1 0-8,-3-18 16,0 19-24,3-1 16,-3 0 0,3 0-8,-3-18 16,0 18 0,4-1-24,-4-1 16,3-2 0,-3-14 8,0 13-8,3 0 8,-3-6 0,4 9 48,-4-16-48,0 7 48,3 9-8,-3-9 8,0 10-40,0-4 0,0-13-8,0 13 24,0 2-16,0 0-16,0 0 16,0-15-8,-2 15-32,1-1 40,-1 1-24,0 0 16,2-15 0,-1 17 8,-1-2-16,-1-2 8,3-13 0,-2 13 0,2-13 0,-2 13-8,1-6 16,-1 11-24,1-5 0,1-13 16,-2 14 8,0 0-16,1 1 32,-1 0-24,2-15 0,0 17-8,-2-4-8,1 3 0,-1 1 16,2-17 0,-2 18-24,1-1 32,-1 1-24,2-18 16,-2 18 0,2-18 0,0 17 0,0-1-8,-1-1 0,-1 0-8,2-15 16,0 13-8,-2 0 0,2 2-8,-1 0 8,1-15 8,-2 15-8,2 0-24,-2-2 32,2-6-8,0-7 8,0 16 0,0-2 8,0-8-8,0 11-8,0-17 8,0 6-8,-1 11-8,1-12 0,0 11-8,0-16 24,0 7-16,-2 9 0,0-9 8,1 10 0,1-17 8,-2 5-8,-1 11 0,1-9 8,1 9 0,1-16 0,-2 7-8,0 11 0,1-11-16,-1 8 16,2-15 8,-2 6-8,1 12 0,-1-13 8,0 10 0,2-15 0,-1 7-8,-1 6 0,2-8-16,-2 10 24,2-15 0,-1 5-8,1 1-8,-2 9 8,2-8 0,0-7 8,-2 15-8,2-10-8,-1 11 8,-1-11 16,2-5-8,-2 17-8,1-11-16,-1 11 24,2-10-16,0-7 16,-2 16 16,2-3 8,-1-8-16,1 10-8,0-15 0,-2 5 0,0 8 0,2-8 0,-1 2 0,1-7 0,-2 15 8,2-10-16,0 8 0,0 0-8,0-13 16,-1 14-16,1 0-8,0 0 0,-2-8 16,2-6 8,0 17-8,0-12 16,-2 8-8,1-8-8,1-5 8,-2 13-8,2-8 0,-2 8 8,2-8 0,0-5 0,-1 7 16,-1 6-32,0-8 8,1 8-8,1-13 16,-4 5-8,-1 2 24,2 6-8,0-10 16,3-3-24,-5 5 16,0 2 0,0 0-8,-2 6 16,7-13-24,-5 3 0,-1 2 16,-1 2-8,0-1 0,7-6-8,-6 14 8,-1-13-8,1 4 8,-1 2 0,7-7-8,-13 5 16,9 8-8,0-10-8,-10 4-16,14-7 16,-3 13-8,-4-10 8,-6 2-8,10 0 32,3-5-24,-7 5 8,1 0-16,-8 0 24,9 0 0,5-5-16,-5 4 0,5-4 0,-6 3-24,-1 0-8,-6-1 0,10-1 16,3-1 16,-7 2 0,0 1 8,-7-1-8,9 1-24,5-3 24,-5 2-8,-10 1 8,10 1-8,-2-3 8,7-1 0,-13 4-16,8-3-8,-8 3 8,8-3 0,5-1 16,-17 4-16,11-1 16,-11 0-8,11 0 0,6-3 8,-19 4-8,13 1 24,-12-2-32,11 0 16,7-3 0,-18 4 0,4-1-16,8 2 24,-12 0-24,18-5 16,-14 3 8,0 0 0,0 1 0,-1 1 0,15-5-8,-16 3-8,1 2 8,-1 0 0,-3-2 0,19-3 0,-16 5 0,-2 0 0,-1 0 0,5 0 0,14-5 0,-19 5 0,3 0 0,-1 0 0,-1-2-8,18-3 8,-16 4-24,-3-1-16,0 2 0,-3-2 8,22-3 32,-21 3-24,-1-1 0,1 1 8,-1 1 16,22-4 0,-23 3-8,-2 2 8,0-2 8,2 2-8,23-5 0,-21 4 16,1-3 8,-2 3-48,-1-3 24,23-1 0,-21 4 0,-1-3 0,1 1 0,-1-1 0,22-1 0,-21 2-8,-2 0-16,-1-1 24,1 1-24,23-2 24,-23 2-16,0-1 0,1 1-8,-2 0 32,24-2-8,-24 1 0,3 1 0,-2 0 24,0 1-24,23-3 0,-23 2 8,-2-1 8,3-1-8,-3 0 8,25 0-16,-21 0 24,-2 0-32,-2 0 24,2-3-8,23 3-8,-23-3 16,-2-1 0,2 1-24,-2 3 16,25 0-8,-25-3 8,0 3-8,1-4 16,-1 4-24,25 0 8,-25 0 8,-2 0 0,-1 0 0,0 0-8,28 0 0,-28 0 0,3 0-16,-1 2 16,1 0 0,25-2 0,-23 0 0,0 1 8,1 1-8,1-2 16,21 0-16,-20 2 16,0-1-16,0-1 0,0 2 0,20-2 0,-18 0 0,2 0-16,-1 0 8,-1 0 0,18 0 8,-17 0-24,-2 0 24,2 0 16,-1 0-8,18 0-8,-17 0 8,1 0-8,-2 0 0,3 0-16,15 0 16,-17 0 16,1 0-16,1 0 0,-2 0 16,17 0-16,-16-3 16,-1 3 0,2 0-16,-1 0 8,16 0-8,-17 0 16,-1 0-8,1 0-8,-1 0 8,2 0-16,16 0 8,-18 0 0,-2 0 8,2 0 16,-2-4-16,20 4-8,-20-3 16,0 3 0,2-3-16,-2-1 16,20 4-16,-22 0 8,1-3-8,-2 3 8,-2 0 0,25 0-8,-25 0-16,-1 0 40,-2 0-24,0 2 0,28-2 0,-30 3 8,2 0-8,1-1 24,4 1-8,23-3-16,-23 2 8,3 0 0,0-1 8,2-1-16,18 0 0,-17 0 16,1 0-8,-1 0-8,1 0 16,16 0-16,-17 0 0,2 0 8,1-3-8,-3 3 16,17 0-16,-15 0 16,-1 0-8,-1-3-8,2 3 16,15 0-16,-16-4 16,-1 1 16,1 3 24,-1-3-16,17 3-40,-16-3 56,1-1 8,0 1-24,0 0-16,15 3-24,-13 0 32,-1-4-32,1 1 0,-2 0 8,15 3-8,-13 0 8,0 0 16,6-4 8,-9 4-16,16 0-16,-7 0 8,-11 0 0,11 0-16,-8 0 0,15 0 8,-6 0 16,-9 0-8,8 0-8,-9 0 8,16 0-8,-7-3 0,-11 3 8,11-3 24,-9 3 0,16 0-32,-5-4 56,-12 1 0,12 0-8,-10 0 8,15 3-56,-4-4 88,-11-1-8,8 0 56,-10 0 16,17 5-152,-13-3 160,7-2 16,-13 2 0,13-1-32,6 4-144,-17-3 96,4 0-24,0 0-72,8 3-8,5 0 8,-18-4 8,13 4 0,-12-3 0,11 3 8,6 0-16,-15 0 24,10 0-24,-10 0 16,8-3 8,7 3-24,-13 0 32,8 0 16,-2 0 40,1-4 16,6 4-104,-7 0 88,2-3 16,-8 3 8,11-3 8,2 3-120,-3 0 96,0 0 0,-1-4-16,0 4-40,4 0-40,-4 0 40,1-3-8,0 3-40,-1 0 8,4 0 0,-1 0 16,-3 0-8,1-3 40,1 3 48,2 0-96,-1 0 88,-1-4 48,0 4 16,1-3-16,1 3-136,0-3 128,0 0-31,-2-1-41,0 1 8,1 0-32,-1 3 16,0-4 8,2 4-32,0-3 8,0 3 24,0-3-40,0 3-8,0 0-8,0 0 16,0-4-32,0 4 32,0 0-16,0-3-8,0 3 0,0 0 16,0-3 0,0 3 16,0 0-24,0-4 48,0 1-32,-1 3 0,1-3-8,0 3-8,-2-3 24,1-1 0,-1-1-40,2 5 16,-2-5 16,2 5-16,0-5 8,-1 0 8,1 0 8,0-8-16,0 13-8,0-3 16,0-2-8,0-10 16,0 10-16,0 5-8,0-13-8,0 8 40,-2-10-16,0 10-8,2 5-8,-1-16 24,-1 2-16,0-1 16,1 2-16,1 13-8,-4-16 0,1 1-8,-2 0 8,3-2-24,2 17 24,-3-18 24,0 0-48,-2 0 16,2-2 8,3 20 0,-4-22-16,3 1 32,-3-2-8,1-2-16,3 25 8,-2-23 24,1-2-40,-1 2-16,2 0 40,0 23-8,0-23-24,0 1 32,0 2 8,0 2 0,0 18-16,0-18 32,0 1-32,0 2 16,0-1-16,0 16 0,0-15 16,3 0 0,-3 2-8,4-2 8,-4 15-16,0-15-16,3-1 40,-3 1 0,0-2-8,0 17-16,3-15 40,-3 0-16,0 1-8,4-3 0,-4 17-16,0-15 16,0 0 0,0-1-8,0 1 8,0 15-16,0-17 32,0 1-24,0-2 16,-2-1 8,2 19-32,-2-18 8,2-2 8,0-1 8,0 1-24,0 20 0,0-21 16,0 1-8,4-2 0,0-1 24,-4 23-32,4-23 16,-1 0-8,0-2 0,-3 3 32,0 22-40,0-19 8,0-1 24,0 0-8,0 0-8,0 20-16,0-18 8,0 0 0,0 0 0,0-2 8,0 20-16,0-18 0,0-2-16,0 0 32,0 2 0,0 18-16,0-20 8,0 2 8,0-1 0,0 0-8,0 19-8,4-19-24,-1 1 8,-3 2 0,3-1 8,-3 17 8,4-15 16,-1 0 8,-3 2-8,3 0 0,-3 13-16,0-13 16,0-1-8,4 10 16,-4-15-8,0 19-16,0-5 24,0-13 16,0 5-24,0-2 8,0 15-24,0-15 8,0 0-8,0-1 0,3-1 8,-3 17-8,0-16 0,5-1 8,0 1 0,0-1-8,-5 17 0,5-15 0,8-1 0,-13 1 0,5 0-8,-5 15 8,13-15 24,-13 0-8,5 2-8,0 0 8,-5 13-16,3-5 0,2-12 32,-1 12-24,-1-13 0,-3 18-8,3-13 24,-3 13-24,4-5-16,-1-10 40,0 10-32,0-13-8,-3 18 16,15-13-8,-11-2 0,9 2 0,-8-2-8,-5 15 16,15-15 0,-10 0-24,10-2 16,-10 1 8,-5 16 0,14-18 0,-10 1 8,9-1-16,-8 1 16,-5 17-8,15-15 8,-12 1-8,12 0 16,-12-1-16,-3 15 0,14-14 0,-10-1 8,10 0 0,-9 0 0,-5 15-8,15-15 8,-11-1-8,11-1 0,-10-1-8,-5 18 8,19-20-16,-6 0 8,2 2-8,0-2 0,-15 20 16,14-18 0,1-2-8,3-1-24,-1-1 16,-17 22 16,17-21-8,1-1 8,-2 1 16,1 1 8,-17 20-24,18-20-16,2 2 8,0-2-8,1-2 16,-21 22 0,22-21-8,-1-4-16,2 2 16,2 0-8,-25 23 16,27-25 0,-1 0-16,0 0-40,-1 2 32,-25 23 24,23-23-32,2 3 24,-3-1 8,1 1-24,-23 20 24,21-22 24,3 3-24,-3-3 16,1 2-16,-22 20 0,23-20 0,-2 1 8,1-1-16,-2 2 8,-20 18 0,19-19-16,3 1 0,-1-2 16,2 0 16,-23 20-16,24-19 8,0-3-8,1 1 0,-3-1-24,-22 22 24,23-23 0,-2 0 0,1 1-16,-2 2 48,-20 20-32,20-21-16,-4-1 48,-1 1-16,2 0-32,-17 21 16,13-22 32,2 2-40,0 0 8,-2 0 0,-13 20 0,13-18-24,0-2 32,2 1 0,0-3 40,-15 22-48,13-20 8,2 0 8,-2 1 0,2-1-16,-15 20 0,13-22 32,1 2 0,-1-1-16,0-1 0,-13 22-16,5-19 24,15-3-16,-7 1 0,0-1-8,-13 22 0,15-20 0,-2 0-8,4 2 8,-2-2 16,-15 20-16,16-18 0,3-2 8,-1 2-8,2-2-32,-20 20 32,18-18-56,0 0 24,0-2 8,-1 2 24,-17 18 0,18-20 32,-2-1-32,3-1 40,-3 1-24,-16 21-16,18-24 24,1 0-8,-1-1-40,0-2 32,-18 27-8,18-24-8,0-3-8,2 1 32,0 1-32,-20 25 16,20-25-24,0 2 8,-2 0 24,2-2-8,0 0 32,-20 25-32,21-26 40,1 3-40,-3-2 0,1 0-40,-20 25 40,17-25 0,1 0 0,-1-1 32,-3-1 24,-14 27-56,17-26 16,-1 1 16,1-1-24,0-1-8,-17 27 0,16-28 0,-1 2-8,1 1 16,-1 0-8,-15 25 0,17-21 8,-1-3 32,-1 3-32,-15 21-8,15-23 16,-15 23-16,13-22 16,2-1-32,-1 2 32,-1-1 8,-13 22-24,13-23 16,-8 0 0,13 1-8,-18 22-8,5-23 0,-5 23 0,18-21 0,-4-1 8,-10-1-8,15 0 0,-19 23 0,5-23 0,16 1 8,-8-1-24,1 3 16,-14 20 0,14-18 0,0-2-24,-1 2 24,-8 3-16,-5 15 16,20-16-16,-7 2-16,0 1 32,2-2 0,-15 15 0,13-5 0,1-14 24,-1 5-24,0 9-16,-13 5 16,13-21-8,2 6 0,-2 0 0,2-1 0,-15 16 8,13-17-16,2 0 32,-1 1-32,0-1 32,-14 17-16,14-14-24,1-1 16,-2 0 0,2 0 16,-15 15-8,13-15 16,0 0 8,0 0-16,1 0-16,-14 15 8,13-13 8,0 0-16,0 8 8,2-15 16,-15 20-16,5-13 0,15 0 32,-7 8-40,0-14 8,-13 19 0,15-13 8,-2 8 0,1-15 8,-9 7-8,-5 13-8,18-15 24,-13 0-24,11 2 16,-11-2-8,-5 15-8,17-5 0,-12-14 24,10 14-16,-12-14 0,-3 19-8,13-13 0,-8 8 0,0-13 0,12 13 0,-17 5 0,3-18 8,10 13 0,-9-10 16,10 12-16,-14 3-8,4-15 8,-1 10-16,10-10 8,-9 10 8,-4 5-8,3-16 8,2 11 16,8-10-24,-13 10 8,0 5-8,5-15 0,0 10 8,0-10-8,0 12 24,-5 3-24,5-14 0,-2 9 8,2-9 8,-2 9-16,-3 5 0,4-20 8,1 15 8,-2-17-16,0 7 8,-3 15-8,5-16 8,0-2 24,0 1-16,0-1-16,-5 18 0,5-18 8,0 1-8,0-1 8,0 0 8,-5 18-16,5-15 8,-2 0-8,1 2 8,-1 8 0,-3 5-8,3-20 8,1 15 8,-4-13-8,3 13 0,-3 5-8,3-18-8,0 13 16,1-12-8,1 12 8,-2-11 0,-3 16-8,3-5 16,2-13-16,-5 18 0,4-14 8,-1 1 0,-3 13-8,3-5 16,1-11 0,-1 3 0,0-1 136,-3 14-152,0-5 160,3-15 192,-3 16 16,0-11-120,0 15-248,0-4 216,0-9-168,0 13-24,0-5-24,0 5 0,0-5 24,-3 0-24,-2 0 16,2 0-8,3 5-8,-3-5 0,-1 0 0,1 0 0,-2 0 24,5 5-24,-5-4 8,0-1 8,0 1 0,2 1-32,3 3 16,-4-5 16,0 2-8,-1-1 0,0 1 8,5 3-16,-7-3 8,2-2-8,0 1-8,2 0 24,3 4-16,-5-5 16,0 0-16,2 0 0,-2 1-24,5 4 24,-5-5 0,0 2 0,-2-2 0,-6 2 0,13 3 0,-5-5-8,-2 2-16,-8-2 32,10 1-16,5 4 8,-15-3 0,9 0 0,-12-1-8,4 4-8,14 0 16,-6 0-8,-11-3 0,11 3 0,-11-3 8,17 3 0,-13-4 0,0 4 8,-1-3 0,-2 3 0,16 0-8,-17-3 16,-1-1-16,-2 4-16,2-3 8,18 3 8,-20-3-16,1 3 16,-3-3-16,-3 3 8,25 0 8,-23 0-8,-3 0-24,1 0 8,2 0 16,23 0 8,-27 0 0,2 0-8,1 0 8,0 0 0,24 0 0,-23 0 8,2 0 40,-2 0 8,-1 0-16,24 0-40,-24 0 40,1 0-56,-2 0 0,0 0 16,25 0 0,-27 0-16,-1 0-16,0 0 8,-2 0-8,30 0 32,-29 0-40,-1 0 24,0 0-24,0 0 24,30 0 16,-29 0-8,-1 0 8,0 0-8,2 0-16,28 0 24,-28 0-8,0 0 0,0-4 8,0 1 16,28 3-16,-29 0 0,0 0 0,-1-3 16,0 3-48,30 0 32,-30 0-24,1 0 16,-1 0 0,2 0 24,28 0-16,-30 0 24,2 0-56,0 0 8,0 0-8,28 0 32,-30 0-8,0 0 16,0 0 8,1 0 32,29 0-48,-32 0 24,2 0 8,1 0-32,1 0 0,28 0 0,-27 0 0,-1 0-16,2 0 16,-1 0 0,27 0 0,-28 0-32,3 0 48,-1 0-16,-1 0-16,27 0 16,-26 0 0,-1 0-8,1 0 8,-1-4 8,3 1-8,24 3 0,-24 0-8,0-3 8,1-1 0,-2 1 8,25 3-8,-23-3 24,-2-2-16,0 0-16,-1 0 8,26 5 0,-27-5-8,-1 0-8,2 2 8,1-1 0,25 4 8,-25-3-24,0 3 40,-1-3-40,2 3 16,24 0 8,-24 0-16,-1 0-24,0 0 56,25 0-16,-26 0 0,26 0 0,-24 0-24,1 0 24,0 0 40,2 0-16,21 0-24,-22 0 40,1 0-8,-1 0-64,2 0 8,20 0 24,-19 0-40,-1 0 8,1 0 8,0 1 24,19-1 0,-19 2 0,0 1 0,0 1-24,3-1 16,16-3 8,-18 2-16,1-1 8,1 1 0,-1 0-24,17-2 32,-16 1-16,-1 1-8,0-2 8,1 2 16,16-2 0,-17 0 0,3 0 8,-1 0-32,0 0 24,15 0 0,-13 1-8,-1-1 0,1 2 8,6-2 0,7 0 0,-18 0-8,12 2-16,-11-2 48,4 0-56,13 0 32,-7 1 0,-9 1 0,3 0-16,6-2 32,7 0-16,-17 1-16,4-1 16,0 0 0,0 0-8,13 0 8,-14 0-8,0 0 8,-3 0 8,0-3 0,17 3-8,-16-3 24,-1-1 0,3 4-24,-1-3 0,15 3 0,-15-3 0,0 3-24,0 0 16,0 0-8,15 0 16,-15 0-24,2 0-8,0 0-8,0 1 8,13-1 32,-14 4-32,1-1 8,0 0 8,0 2-8,13-5 24,-14 2-16,1 1 16,-2 2-24,0-2 24,15-3 0,-14 4-16,-1 1 0,1-2-8,1 0 16,13-3 8,-13 4-8,6-1-16,-8 0 16,9 0 8,6-3 0,-15 4-16,10-1 8,-8 0 8,8-1-24,5-2 24,-7 3-8,-6-1-16,8 1 16,0-1 8,5-2 0,-15 3-8,10 1 8,-1 1-24,-8-2 16,14-3 8,-5 5-16,-1 0 16,-9 0-16,10 0-8,5-5 24,-15 5-24,10 1 8,-10 1-24,9 6 0,6-13 40,-14 3-56,9 2-8,-1 2 24,-7 0 8,13-7 32,-5 13-32,0-10 8,-9 4 0,11 6-8,3-13 32,-13 5-8,8 2-24,0-1 24,-8 7-16,13-13 24,-5 4-16,0 2-176,-10 9-16,10-10 32,-10 10-144,15-15 320,-5 5-128,-11 12 0,9-12-8,-10 1 112,17-6 24,-4 15-24,-13-10 16,10 0 8,7-5 0,-15 15 8,15-15-8,-13 5 16,7 1-24,-11 8 0,17-14 8,-7 1 8,7-1-8,-18 5-8,5 0 8,0 0 8,0 0-8,13-5 0,-7 5 0,-11 2 8,11-2-8,-9 1 8,16-6-8,-7 5 8,-9 0-16,9 0 32,-10 0-40,17-5 16,-6 5 16,-11 0-16,4 0-16,13-5 16,-13 5 16,13-5-16,-15 5-16,2 0 32,6-2 8,-11 0-8,18-3-16,-7 4 48,-9-1 0,9 0 16,7-3-64,-15 4 72,15-4-72,-5 3 112,-8-1-24,8-1 8,-2 1-24,7-2-72,-6 2 56,-7-1-16,8 3-32,-2-1 16,7-3-24,-15 3 0,10 1 8,-1-1 0,-9 2-16,15-5 8,-5 5 8,-9 0-8,10 0 0,-10 0 16,14-5-16,-5 5 16,-8-2 0,8 0 24,-8 1 16,13-4-56,-5 3 72,0-2 40,-2 1 0,2 0 32,5-2-144,-5 1 152,1-1 16,-1 0 8,0 0-24,5 0-152,-4 0 120,1 0-40,1 0-32,1 0-24,1 0-24,-2 0 16,0 0-16,1 0 0,-1 0-8,2 0 8,0 0-32,0 0-8,0 0-32,0 0 72,0 0-168,0 0-208,3 2-336,1 3-656,-4-5 1368,5 5-2097,-5-3-2104,5 4 769,-5-6 3432</inkml:trace>
  <inkml:trace contextRef="#ctx0" brushRef="#br0" timeOffset="14365">648 806 8,'0'0'0,"-1"-5"24,1 2 320,0 3 360,0 0-704,0-4 848,3 4-352,-3-3-248,3 3-64,-3 0-184,0-3 112,0 3-16,0-4 0,0 4-16,0 0-80,-1 0 64,-1 0-16,0 0-8,1 0-8,1 0-32,-2 0 16,0 0 40,1 0 8,-1-3 32,2 3-96,-2 0 128,1 0 16,-1 0 24,0-3 8,2 3-176,-3 0 176,0-4-8,-1 4-7,1-3-1,3 3-160,-5 0 152,2 0-8,-2-3-16,0 3-32,5 0-96,-3 0 56,-2 0-32,0 0-24,0 0-8,5 0 8,-7 2 0,1-1-8,-8 2 8,9 2 0,5-5 0,-13 4 16,8-1 0,-10 0-8,10 1 0,5-4-8,-13 3 16,8 0-8,-1 1 24,-8-1 0,14-3-32,-5 3 16,-1-1 24,-8-1 0,11 3 0,3-4-40,-5 1 48,-1 3 8,-8-3-24,9 3 0,-1-1-8,6-3-24,-15 3-8,10 1 48,-2-1-32,-8 2 16,15-5-24,-5 5 24,-1 0 0,-1-2-8,1 0 8,6-3-24,-5 4 24,0 1-16,0-2 0,0 2-16,5-5 8,-5 3 0,-2 2 0,2 2 8,-1-2 8,6-5-16,-7 6 16,-6 1-16,8 0 0,-2-1 0,7-6 0,-13 7 8,8 6 0,-8-8 0,8 8 0,5-13-8,-7 5 0,-6 10 8,10-10-8,-2 12 0,5-17 0,-7 6 0,2 11-16,-1-11 8,1 13 0,5-19 8,-7 13-8,2 2 8,0-2-24,0 2 24,5-15 0,-7 15-8,3 0 0,-3-1 8,0 1 0,7-15 0,-6 15 0,-1 2-8,-6 1 96,10-2 0,3-16-88,-5 19 208,-2-3 16,0 2-88,2-1-16,5-17-120,-6 18 16,1 0-8,0-1 8,0 1 8,5-18-24,-5 20 32,2 0 8,-2 0-8,1-2-8,4-18-24,-3 20 8,0-1-8,-1 1 8,1 2 8,3-22-16,-3 21 8,0 1 8,-1 1-8,1 0 0,3-23-8,-3 25 0,-1 0 0,1-1 8,1 0 8,2-24-16,-1 21 8,-1-1 0,0-2 24,1 0-8,1-18-24,-2 19 40,2-3-8,0 2-16,0-3 0,0-15-16,0 17 32,0-4-16,0 0 32,0 0-8,0-13-40,0 14 56,0-8 8,0 11 0,0-11 8,0-6-72,0 17 80,0-12-8,0 10 8,3-10-8,-3-5-72,0 13 56,0-8 0,4 1-16,-4 8-8,0-14-32,3 5 40,-3 1-24,3 1 8,-3 6 0,0-13-24,4 3 16,-1 2 8,0 9-24,-3-9 8,0-5-8,4 5 0,-1 8 16,-3-8-16,3 1 8,-3-6-8,3 14 16,1-11-16,-1 2 8,0 1-8,-3-6 0,4 7 8,-1-2-16,0 2 24,-3-2-16,0-5 0,4 6 16,-1 1 0,-3-2-8,3 0 8,-3-5-16,4 6 8,-1-1 0,0 2-8,-3-2 16,0-5-16,3 6-16,1 8 0,-1-9 0,0 1 0,-3-6 16,4 14 16,-1-10-136,0 10 8,1-9-168,-4-5 280,0 6-272,3 8 128,0-10-8,0 3 160,-3 6 0,0-13-8,4 4 8,-4 1 24,3 1-24,-3 1 0,0-7-8,3 5 8,-3 0-8,4 1 8,-4-1-8,0-5 0,0 5 0,3 0 16,-3 0-8,3 0 0,-3-5-8,4 5 0,-1 0-16,0 2 24,1-1-16,-4-6 8,3 5 16,0 0-16,-3 0 0,3 0 16,-3-5-16,4 5 0,-1 0 8,0 0 0,1-2 0,-4-3-8,3 5 8,0-1 0,1-1 0,-1 2 8,-3-5-16,3 2 24,1 1 16,-1-2 0,2 1 0,-5-2-40,5 2 40,8-1-16,-10 1-8,2 0 0,-5-2-16,5 1 8,10 1 8,-12 1 0,2-1 0,-5-2-16,17 3 16,-14-1 0,2 0 0,10-1 0,-15-1-16,3 2 0,11 0 8,-9-1 0,8 1-8,-13-2 0,3 2 16,10-1-8,-9 1 8,12 0-8,-16-2-8,5 1 8,12 1-8,-12-2 16,11 0 8,-16 0-24,5 0 16,13 0-8,-4 0-8,-9 0-8,-5 0 8,18 0 8,-13 0 0,13 1-8,-5 1 0,-13-2 0,5 2-16,13-1 16,-13 1 0,12 1 0,-17-3 0,5 2 0,11 1-8,-11-1 8,10 0 0,-15-2 0,5 1 8,10 1 8,-10-2-8,10 0 16,-15 0-24,5 0 24,11 0-16,-11 0 32,13 0-24,-18 0-16,14-3 24,-9-1-8,13 4-8,-13-3 16,-5 3-24,16-3 8,-11 3 0,10 0-8,-10 0 0,-5 0 0,15 0-8,-10 0-8,11 0 8,-11 0-16,-5 0 24,17 0 0,-12 0 8,13 0-8,-13 0 16,-5 0-16,20 0 0,-7 0 8,2 0 0,0 0 0,-15 0-8,15 0 8,0 0-8,0-4 8,1 1-8,-16 3 0,17 0 8,-3-3-8,3 0 0,0 3-8,-17 0 8,16-4-16,-1 4 24,2-3-16,-1 3 8,-16 0 0,17 0 0,1-3 0,-2 3-16,1-4 16,-17 4 0,18 0 0,-1 0-8,1-3 16,0 3-24,-18 0 16,18 0-8,2 0 8,-2 0-16,0-3 24,-18 3-8,20 0 0,-2 0 0,1 0 0,-1 0-16,-18 0 16,18 0-8,0 0 0,2 0 16,1 0-8,-21 0 0,22 0-8,1 0 16,4 0-16,-1 0-8,2 0 16,-28 0 0,27 0-16,-1 0 8,-1 0 16,-2 0-16,-23 0 8,25 0-8,-4 0 0,1 0 0,1 0 0,-23 0 8,21 0 0,4 0-8,0 0-8,2 0 16,-27 0 0,28 0 0,-2 0 0,2 0 16,-1 0-24,-27 0 8,28 0 8,-2 0-16,2 0 8,-3 0 8,-25 0-8,27-4-8,-1 4 16,-1 0-8,0 0 24,-25 0-24,26 0 40,-1 0-16,0 0 0,1 0-24,-26 0 0,27 0 0,-1 0 0,1 2 0,-1 0 0,-26-2 0,25 1 8,1 3-16,-1-1 8,0-1 0,-25-2 0,26 3 0,-1 0 0,2 1 0,1-3 8,-28-1-8,28 2-8,0-1 16,2 1 0,-2-2-16,-28 0 8,26 0 16,2 0-16,0 0 8,-1 0 8,-27 0-16,25 0 0,0 0-16,-1 0 8,3 2-8,-27-2 16,25 0 0,-2 1 0,2 1 0,-1 0 0,-24-2 0,25 0 0,3 1-8,-1-1 16,1 0-8,-28 0 0,26 0-8,2 0 8,2 0-32,-2 0 8,-28 0 24,28 0-32,0 0 0,1 0 32,-3 0 8,-26 0-8,30 0 0,-4 0 0,-1 2 0,2-2-8,-27 0 8,24 2 0,1-1-8,2-1 16,-1 2-8,-26-2 0,27 2 0,1-2 8,1 1-8,1-1 8,-30 0-8,30 0 0,-4 0 0,1 0 0,-2 0-8,-25 0 8,26 0 8,1 0 0,-3-3 0,-1 0 8,-23 3-16,25 0 8,-2-4-8,1 4 8,0-3 0,-24 3-8,20 0 0,2 0-8,-1 0 0,-1 2 8,-20-2 0,20 1 0,0 3-8,0 1 8,-1 0 8,-19-5-8,20 5-8,0 0 16,-2 0 0,2 1-16,-20-6 8,18 5 0,1 0 8,0 0-8,1 0 8,-20-5-8,18 3 16,2 1-16,0-3 8,2 1 8,-22-2-16,19 3 0,0-1 0,2-1 0,-1 1 8,-20-2-8,20 2 0,0-1 8,-2 1-16,-2 0 8,-16-2 0,19 1 0,-3 1-8,1 0 8,1-1-8,-18-1 8,18 2-8,0 0 8,0-1-8,-1 3 24,1-3-8,-18-1-8,17 2 0,3 0 8,-1-1-8,0 1 0,-19-2 0,21 0 8,-3 0 0,4 0 8,-2-3 8,-20 3-24,19-4 16,0 1 0,-1 0-8,0-1 0,-18 4-8,15 0 8,0-3-8,-10 3-8,15 0 8,-20 0 0,13 0-8,0 0 0,0 0 8,2 0 0,-15 0 0,13 2 0,2-1 0,0 1-8,-2 0 8,-13-2 0,14 1-8,0-1 16,0 2-8,1-2 8,-15 0-8,14 2 8,3-2-8,-1 0 8,-1 0 8,-15 0-16,15 0 8,0 0 0,0 0 0,0 0 0,-15 0-8,5 0 8,13-4 0,-13 4 0,10 0-8,-15 0 0,5 0 8,10 0-8,-10 0 0,8 0-24,-13 0 24,5 0-32,8 0-8,-10 0 8,2 0 24,-5 0 8,14 0 0,-14 0 16,5 0-8,0 0-8,-5 0 0,13 0 16,-10 0-16,2 0 16,0 0 16,-5 0-32,5 0 16,8-3 24,-13 0 8,5 3-32,-5 0-16,5-4 24,0 4 0,0-3 0,-2 3-8,-3 0-16,5-3 16,-1 3-8,-1 0-8,0-4 0,-3 4 0,4 0 8,0 0-8,0 0-8,-1 0 8,-3 0 0,5 0 0,-2 0 0,2 0 8,-1 0-8,-4 0 0,5-3 8,-2 3 16,0-3 0,2 0 32,-5 3-56,5-4 32,0 1 32,0 0 0,0-1 8,-5 4-72,5-3 72,0 0-8,0 3-24,0-4-8,-5 4-32,13-3 33,-10 0-9,1 3-8,9-3 0,-13 3-16,3-4 8,1 1-8,9 3-8,-10-3 0,-3 3 8,13 0 0,-9 0 0,10-4 8,-9 4-8,-5 0 0,17 0-16,-12-3 8,10 3-16,-10 0-33,-5 0 57,15-3-160,-10 3-216,10-5-376,-11 1-488,-4 4 1240,22-3-1640,-9-2-2457,-13 5 4097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1T19:16:56.881"/>
    </inkml:context>
    <inkml:brush xml:id="br0">
      <inkml:brushProperty name="width" value="0.15" units="cm"/>
      <inkml:brushProperty name="height" value="0.15" units="cm"/>
      <inkml:brushProperty name="color" value="#ED1C24"/>
    </inkml:brush>
  </inkml:definitions>
  <inkml:trace contextRef="#ctx0" brushRef="#br0">561 806 1800,'0'0'0,"0"0"512,0 0-512,0 0 144,0-3 32,0-1 16,0 1 40,0 3 40,0 0-272,0 0 264,-2-3 24,0 3-48,2-4-48,0 4-192,-1 0 160,1 0-64,0 0-32,0 0-7,0 0-57,-2 0 56,2 0 16,0 0 24,0 0 24,0 0-120,0 0 128,0 0 8,0 0 8,0 0-16,0 0-128,0 0 112,0 0 8,0 0-8,0 0-16,0 0-96,3 0 96,-3 0-24,5 0 8,0-3 0,-5 3-80,5 0 56,10 0 16,-12-3-24,12 3 8,-15 0-56,5-4 32,12 4 16,-4 0-16,2-3-8,-15 3-24,15 0 48,3 0-24,0-3 0,0 3 0,-18 0-24,20 0-8,3 0 8,0 0 0,2 0 8,-25 0-8,27 0 16,1 0-8,-2 0-8,4 0 0,-30 0 0,30 0 8,0 0 8,1 0-8,2 0-8,-33 0 0,33 0 16,0 0 24,4 0 32,-3-3 0,-34 3-72,37-4 72,1 1-32,0 0-16,0-2-16,-38 5-8,38-4 24,0-1 8,2 2-16,-1 0 0,-39 3-16,42-4 0,1 1-8,-4 3 16,3 0-16,-42 0 8,36 0 16,0 0-24,-1 0 8,0 0 0,-35 0 0,36 0-8,1 0 0,1 0 0,0 0 0,-38 0 8,39 0 8,1 0 8,3 0-8,0 0-8,-43 0 0,41-3 0,4 3 8,-2-3 8,-2-1-24,-41 4 8,43 0 8,-1-3-8,-1 0 0,0 3 8,-41 0-8,42-4 0,-1 4 0,2-3-8,2 0 16,-45 3-8,43-4 0,-2 1 0,-1 3-8,-2-3 0,-38 3 8,38 0 0,0 0 8,0 0-8,0 0-16,-38 0 16,41 0-16,-1 0 8,1 0 16,2 0 0,-43 0-8,43 0 8,0 0 0,0 0-8,0 0 8,-43 0-8,43 0 16,0 0-16,2-4 8,-2 1 0,-43 3-8,43-3 16,1 0 0,1-2 24,3 1-32,-48 4-8,48-5 32,-2 0-8,-3 0-8,-3 0 0,-40 5-16,38-5 0,-2 2 8,-1 0 0,0 0 8,-35 3-16,34-4 8,-34 4-8,35 0 24,0-3-16,0 3-8,1-3 8,-36 3-8,36 0 8,1 0 0,1 0 16,0 0-48,-38 0 24,40 0-32,-1 0 8,3 0-8,-1-4 56,-41 4-24,41-3 32,1 0-16,-1-1 0,2 1-16,-43 3 0,43-5 8,3 0 8,0 0-8,2 0 0,-48 5-8,48-5 0,-3 0 16,0 0 0,1 0-8,-46 5-8,45-5 32,1 0-24,0 2 8,2 0 0,-48 3-16,45 0 8,3-3 8,-2 3-16,0-4-24,-46 4 24,48 0-24,0 0 0,2 0 8,1 0 40,-51 0-24,53 0 24,2 0 0,1 0-16,3 0 0,-59 0-8,62 0 8,-3 0 8,1 0 16,-4-3-16,-56 3-16,56-3 24,0-1 8,-1 1 0,-1 0 0,-54 3-32,55-5 16,-2 0 8,-2-8-8,0 9 8,-51 4-24,52-5 8,-1 0-24,-1 0 24,-1 0 0,-49 5-8,50-3 24,-2-2 0,1 0-24,3 2 8,-52 3-8,49-3-8,1 3 8,-1 0 0,-4-4-8,-45 4 8,46 0-16,-1 0 8,0 0 8,1-3 0,-46 3 0,45 0 8,-1 0-8,2-3-8,1-1 0,-47 4 8,48-3 0,-2 3 0,0-3-8,2-1 0,-48 4 8,48-3 0,0 0 8,-2-2 16,2 0-8,-48 5-16,48-5 16,4-8-16,1 9-16,1 1 16,-54 3 0,53-5 0,-2 0 0,-1 2 0,0-2 8,-50 5-8,49-3 8,2-1-8,-1 1 0,0 0 0,-50 3 0,51 0 0,0-4-16,0 1-24,1 0 8,-52 3 32,49-4-32,3 1 24,-1 0 24,2 0-8,-53 3-8,53-4 8,0 1-8,4-2-8,0 0 16,-57 5-8,57-13 0,-2 13 8,0-5 0,-1 0 0,-54 5-8,55-13 0,1 9 16,0-1-24,0 0-8,-56 5 16,55-13 0,0 10-40,-1-2 16,-1-8 0,-53 13 24,55-4-16,-1-1 8,1-9 0,1 10 24,-56 4-16,56-5-24,4-8 16,-1 13 8,1-5-48,-2 0-8,-58 5 56,56-5-24,-3 0-48,0 0 32,0 0 32,-53 5 8,54-5-32,-1 0 24,0 0 8,-53 5 0,51-13-72,-51 13 72,51 0-48,1-5-8,-3-8-8,-1 10 80,-48 3-16,50-5 0,-2 0 24,0 0-16,1 0-16,-49 5 8,50-5 8,1 2-16,-1-2 0,-4 1 8,-46 4 0,47-3-8,-4 0 0,-2-1 16,2-1-8,-43 5 0,40-5 8,-1 0-8,-1 1 8,2-1 32,-40 5-40,40-5 40,-2 0 24,1 0 0,1 0-32,-40 5-32,38-4 24,0 1 0,0 0-16,2-1-8,-40 4 0,36 0 8,-1-3-8,1 3 8,-1 0 0,-35 0-8,35-3 0,-1 3 8,0 0-16,-1 0 8,-33 0 0,34-3 0,-1 3-8,0 0 16,-1-4-8,-32 4 0,30 0 0,-1-3 0,-2 3-8,1-3 8,-28 3 0,26 0 16,-1 0 0,2 0 16,-3 0 16,-24 0-48,25 0 32,0 0 8,-2 0-8,2 0-8,-25 0-24,25 1 24,-2 1-8,2 0-16,0-1-8,-25-1 8,23 2 8,0 0-8,-2-1-1336,1 1 1344,-22-2-8,23 2 8,0-1-8,-1 1-8,2-1 8,-24-1 0,22 4-8,1-1 8,0-1 0,-1 1 0,-22-3 0,25 3 0,-4 1-8,1-1 24,-3 2 0,-19-5-16,22 3 32,-2 2 0,3 0-8,0 0-24,-23-5 0,23 7 0,2-1-24,-2 1 16,0 6-16,-23-13 24,28 5-32,-1 8 24,-1-8-32,4 2 32,-30-7 8,23 13 0,2-8-32,0 2 24,0 6 16,-25-13-8,26 5 0,-4 2 56,-1-1 0,-1 1-32,-20-7-24,20 6 32,0 8-48,-4-9 16,1 0-8,-17-5 8,16 13-16,1-10 16,-2 4-16,0-1-8,-15-6 24,18 14 0,-5-10-24,7 10 8,-2-9 16,-18-5 0,13 13-16,4-8 16,-1 1-8,-11 1 16,-5-7-8,18 7-8,-13-1 16,0-1-8,10 2-8,-15-7 8,0 5 8,5 1-8,0-1 0,-5 0 8,0-5-8,3 5-8,1 2 0,-4-2 0,3 2 0,-3-7 8,5 13 32,0-8 360,0 1-376,0 11 416,-5-17-432,5 5-16,0 10 464,0-10-464,-2 8 8,-3-13 8,0 7-8,0-7 8,5 14 0,-2-9 0,2 10-8,0-10-8,-5-5 16,0 13-24,14-6 8,-14 8 0,3-8 0,-3-7 16,13 16-16,-13-3 16,0 1-16,5 0 0,-5-14 16,0 15 0,13-1-16,-9 0 8,1 0-8,-5-14 16,13 13-24,-13-7 8,0 11-8,3-12 8,-3-5 16,0 15-8,3-10-8,1 0 16,-4 0 8,0-5-8,13 5 0,-13 0 48,0-4 0,0 1 16,0-2-64,0 0 80,0 0-24,0 0-32,0 0-40,0 0 16,-2 0-120,2 0-232,-1 0-432,1 0-656,0 0 1440,0 0-3889,0 0 3889</inkml:trace>
  <inkml:trace contextRef="#ctx0" brushRef="#br0" timeOffset="1">13951 733 1528,'0'0'0,"5"-3"616,13-2-312,-13-8-144,-5 13-160,3-4 88,-3 4-56,0 0-8,0-3-16,0 3-8,0 0 8,4 0-8,-4 0 0,-2 0 0,0 0 8,1 0-8,-3 0 8,4 0-8,-3 0 0,2 2 8,-3-1-8,3 1-96,1-2 96,-2 0-272,-1 0 24,3 0 16,-2 0 240,2 0-8,0 0 136,0 0 168,-2 0 40,2 0 32,0 0-376,0 0 96,-1 0 24,1-3-88,0 3-96,0 0 64,0-4 168,0 1-8,3 0 320,-3 3-328,0 0-152,0 0 24,0-4-192,-2 4 128,2 0-176,0 0 216,-1 0 256,1 0-496,0 0 560,0 0-400,0 0 80,0 0-232,0 0 152,0 0 96,0 0-16,0 0 112,0 2-152,0-2 192,0 2 288,0-2-440,0 0 48,0 0 105,0 0-362,0 0 9,0 0 200,0 1 200,0-1 193,0 2-289,0-2-40,0 0-64,0 2-304,0-1 416,0 1 280,0 0 16,0-2-408,3 3 408,-3 2-456,0 0-352,5 8 80,-5-13 320,0 5-72,0 8 136,0-8 304,0 10-424,0-15 56,-2 7 0,2 8-400,-3-2 24,1 0 376,2 0-8,0-13 8,0 14-16,0 0 8,0 1-16,0 0 8,0-15 16,0 15-24,0 0 88,0 0 216,4 1-296,-4-16 16,0 19-8,-2 0-385,2 0 458,3 2 263,-3-21-328,0 20 272,4 0-240,-4 1-56,0-1-16,0-20 40,0 22 352,0-1-400,0-1-56,0 1-248,0-21 352,0 20 64,0-2 16,0 1 64,0-3-368,0-16 224,0 17-24,0-2 336,0 1-336,-2-1-312,2-15 336,-2 15-8,1 1-16,-1-1 8,-1 2-296,3-17 312,-5 15-16,1 1 8,-1 2 8,4 1-8,1-19 8,-5 20 0,-8-1 0,8 3-8,-9-2 16,14-20-8,-3 18-8,0 2 16,-10 0-8,9-2-8,4-18 8,-5 16-8,0 1 8,0-2-8,4 0-8,1-15 16,-4 14 0,3 1-17,-1-1 9,0 0 0,2-14 8,-1 14-16,-3-1 16,-1 0 0,4 0-8,1-13 8,-2 14-8,1-8 0,1 11-16,-2-4 24,2-13 0,0 7-24,0 11 24,0-5-8,0 0 0,0-13 8,0 15-16,0-8 8,0 11-8,3-11-8,-3-7 24,0 14-8,5-7 0,-2 8 8,-3-10 0,0-5 0,4 13 0,-4-10 0,0 2-16,3 2 16,-3-7 0,0 7 0,3-1-16,1 1 8,-4-1 8,0-6 0,3 7 0,-3 0 0,0 6 0,5-8 0,-5-5 0,3 6-8,-3 8-8,5-9 8,-1 8-8,-4-13 16,0 5 0,0 10-8,0-10 0,0 1 8,0-6 0,0 15 0,0-10 0,0 8-16,0-8 8,0-5 8,0 15-8,3-10 8,-3 2-16,0 8 16,0-15 0,3 5-8,-3 1 8,0 9-104,5-12-8,-5-3 112,3 7-112,-3 6 8,4-9 104,-4 2-72,0-6 72,0 13-64,0-8 0,0 0-8,3 9 80,-3-14-8,0 3 0,0 2 0,0 8 0,0-8 0,0-5 0,0 5 0,0 8 0,0-8 0,0 0 0,0-5 0,0 13-8,0-8 8,0 9 8,0-10-8,0-4 0,0 5 0,0 2 0,0 0 0,0-2 0,0-5 0,0 5 0,0-2 8,0-1 0,0 3-8,0-4 16,0-1-16,0 5 0,0-2 8,0 1 0,0 1 0,0-5-8,0 5 8,-2-2-8,2 2 8,0 0-8,0-5 0,0 5 0,0 0 8,0 0-16,0 0 16,0-5-8,0 5 0,0 0 96,0 0 152,0 0-248,0-5 0,-1 5 0,-1 0-312,2-1 312,-2 1 16,2-5-16,-1 5 0,-1 2 0,-3 0 16,3-1-8,2-6-8,0 7 8,-4-1 8,2 1-16,0 0 0,2-7 0,-5 6 0,4 8 0,-3-11 8,1 3 0,3-6-8,-2 14 0,-3-9 16,2 1-16,0 9 16,3-15-16,-5 5 8,0 8-8,0-8 8,0 9 0,5-14-8,-3 4 0,-1 1 8,1 9 0,1-11 0,2-3-8,-5 5 8,2 2-8,1-1 0,-3-1 16,5-5-16,-1 7 0,-1-2 0,-1 1 0,1 1 0,2-7 0,-3 7 16,1-1-16,1-1 8,-1 2-8,2-7 0,-3 13 0,1-10 0,-3 2 8,0 10-8,5-15 0,-2 3 0,-1 4 8,0 8-8,1-12 8,2-3-8,-2 5 8,-2 2-8,2-1 16,-1 1-16,3-7 0,-4 5 0,3 0 8,-1 0 8,0 0-24,2-5 8,-1 5 8,-3 0-8,3 0 0,-1 0 0,2-5 0,0 5 8,0 0-8,0-2 8,-2 2-8,2-5 0,0 5 8,-3 0-8,3 0 0,-2 1 8,2-6-8,-1 5 0,-1 0 0,0 0 0,-1 0 8,3-5-8,0 7-8,-2-2 16,-1 0 8,2 0-16,1-5 0,-4 3 0,1 2 16,1 0-16,-3-2 8,5-3-8,-3 4 8,1-1 0,1 0 0,-1 0 0,2-3-8,0 4 0,-3-1 0,1 0 0,0 1 0,2-4 0,-3 1 8,3 3-8,-3-1 8,1 0 0,2-3-8,-2 5 0,-1 0 0,3-1 0,-3 0-8,3-4 8,-5 5 16,0 0-24,2-1 24,1-1-16,2-3 0,-2 5 8,1-2 0,-3 2-8,3 0 0,1-5 0,-5 4 0,1 0 0,3 1 0,-3-1 16,4-4-16,0 3 0,-1 2 8,-1-2 0,1 2-8,1-5 0,-4 5 0,4-5 0,-1 5 8,-1 2-16,0-2 8,-1 0 8,3-5-8,-2 6-8,1-1 0,-1 0 8,2-5 0,-2 7 0,2-7 0,-5 5 16,0 0-16,0 0 8,1 0-8,4-5 0,-4 5 0,1 0 0,0 0 8,1 0-8,2-5 0,-2 5 8,-3-1-8,4 1 0,-3 0 0,4-5 0,-3 7 0,1 0 0,-3-1 0,4 1 0,1-7 0,-2 13 0,-1-10 8,1 2 0,1 0-8,1-5 0,-2 7 16,0-2 16,-1 0-16,1 0 24,2-5-40,-1 6-8,-4-1 32,1 2-16,3-2 16,1-5-24,-4 7 24,3-2-32,-1 1 0,0 1 8,2-7 0,-1 6 0,-1 8 8,-3-11 0,3 4-8,2-7 0,-3 4 16,0 10-8,1-9-8,1 0 8,1-5-8,-5 15 0,3-11 8,0 3-8,1 6 0,1-13 0,-2 5 8,0 0-8,1 2 8,-1-2-8,2-5 0,-2 6 8,1-1-8,1 2 0,-2 0 8,2-7-8,-2 6-8,1 7 8,-1-9 24,0 2-24,2-6 0,0 14 16,-1-9-24,-1 1 8,0 7 0,2-13 0,-1 5 8,1 10-8,0-10 0,0 10 8,0-15-8,0 5-8,0 2 8,0-1 8,0 7-16,0-13 8,0 4 8,0 2 0,0 1 0,-2 6 0,2-13-8,0 5-24,-1 2 24,-1 6 8,2-8 0,0-5-8,-2 13 16,1-8-16,-1 12-8,0-11 8,2-6 0,-1 15 0,-1-8 0,-3 6 16,2-6-8,3-7-8,-4 15 0,1-9-8,0 11 8,-1-11-8,4-6 8,-3 17 16,1-12-16,1 11-8,-1-11 8,2-5 0,-3 14 0,-2-9 0,0 9 8,0-9 0,5-5-8,-3 17 8,1-10-8,-1 7-8,-2-9 8,5-5 0,-4 17-8,1-12 8,-2 11-8,4-9 8,1-7 0,-5 17 8,1-11-8,1 11 0,-2-12 0,5-5 0,-5 15 0,2-9 0,-1 9-8,3-10 0,1-5 8,-4 13 8,1-8-16,-2 10 16,0-10-16,5-5 8,-6 15-8,1-10 8,-2 10 0,2-10 8,5-5-8,-7 16-8,1-9 8,-9 11-16,10-11 8,5-7 8,-7 19-16,-7-5 8,9-1-16,-12 0 24,2 0 0,15-13 0,-5 14 0,-10-8 0,10 12 0,-1-4 24,6-14-24,-13 6-8,9 12-8,-2-11 8,-8 13-8,14-20 16,-3 13-16,-10 2 48,8-2-16,-2 0 0,7-13-16,-15 7 24,10 11-16,-1-11 0,-1 11 8,7-18-16,-13 13 0,10 1 16,-4-1-16,-6 0-8,13-13 8,-4 7 8,-2 9-8,-1-9 16,1 8 0,6-15-16,-7 6 16,-6 11-8,8-12 0,-2 11-16,7-16 8,-15 7-8,12 9 8,-4-2 0,-7-9 16,14-5-16,-5 18 0,-9-5-8,9 0 0,-8 0-16,13-13 24,-5 14-48,-8-1 0,8 2 24,-2-2 8,7-13 16,-13 15-8,8-2 16,-8 0-16,8-8 0,5-5 8,-15 14 16,10-9-16,-11 8 929,11-8-921,5-5-8,-17 13 0,4-8 16,0 8-16,6-6 16,7-7-16,-20 15 8,7-10-24,0 9 16,-2-9-8,15-5 8,-15 17 0,-2-12 8,3 8 8,-1-8 8,15-5-24,-17 13 16,2-9-8,0 2 8,-3 8-8,18-14-8,-15 3 0,-1 2 32,-1 1-24,1-1 0,16-5-8,-18 5 16,1 0-32,0 0 32,1 0-8,16-5-8,-17 5 16,4 2 0,0-2-8,6 0-8,7-5 0,-15 6 0,9-1 0,-9 2-16,8 6 0,7-13 16,-16 2 16,9 3-8,-9 1 16,11-1 0,5-5-24,-15 5-8,10 0 8,-12 2-16,11-2 0,6-5 16,-15 5 8,8 0-8,-6 0 8,6 0-16,7-5 8,-15 5 8,9 0-8,-11 0 8,11 1 0,6-6-8,-15 7 8,8-1-16,-8 1 0,10-2 8,5-5 0,-15 7 0,11 6-16,-15-10 24,13 2-8,6-5 0,-15 13-16,2-9 24,6 2-16,-11 7 8,18-13 0,-13 5 0,-1 9 0,1-9 0,0 1-16,13-6 16,-7 7-8,-9-1 16,3 1-8,8 6 8,5-13-8,-17 4 8,10 2-8,-7 1 0,7 6 16,7-13-16,-15 3 8,10 4-32,-10 0 24,10-1-24,5-6 24,-13 7-16,8-2 48,-10 1 8,10 1 8,5-7-48,-13 5 56,13-5-56,-5 7 40,0-3-24,-8 1 0,10 0-8,3-5-8,-5 5 24,0 0-16,0 0-24,0 0-8,5-5 24,-5 4-48,1-1 32,-1 0 16,2 0 0,3-3 0,-5 4 8,2-1-16,-2 0 16,3 1-8,2-4 0,-3 3 8,0 0-8,-1 1-16,1-3 24,3-1-8,-3 4-8,-1-1 8,-1 0 8,2 1-16,3-4 8,-3 3 16,1 0-8,-1 0 8,0 1-16,3-4 0,-4 1-16,1 3 0,0-1 16,1 0-16,2-3 16,-2 5 8,-1-1 8,1 1-16,1 0 0,1-5 0,-2 1 0,0 4 0,1-3 0,-1 3-8,2-5 8,-2 5 0,1 0-8,-2 0 0,1-2 16,2-3-8,-3 3 8,-1 2 0,1-2-8,-2 1 16,5-4-16,-2 5 8,1-2-24,-1 0 8,0 1 0,2-4 8,-1 5-8,-1-2 24,-1 2-24,1 0 16,2-5-8,-3 6-8,1 1 8,-1-2 8,1 2-24,2-7 16,-1 5 8,-4 1 0,3 1-8,-3-2-8,5-5 8,-3 6 8,-1 1-8,-1-2-8,4 8 8,1-13 0,-5 5-16,1 0 8,1 8 8,0-9 0,3-4 0,-3 5 0,-1 8 0,-1-10 0,2 2 24,3-5-24,-5 13 8,0-8-16,-2 2 16,1 6-24,6-13 16,-7 2 0,-6 3 0,10 1 0,-11 1 16,14-7-16,-5 13 0,0-8-8,-8 2 16,8 6-16,5-13 8,-6 5 0,-8 2 8,11 6 0,-3-10-8,6-3 0,-7 5 16,-6 0-8,9 2 0,-1-2 0,5-5-8,-6 5-8,-1 0 8,1 0-16,-1-1 16,7-4 0,-5 7-8,-2-2 16,1 2-8,-1-1 8,7-6-8,-6 7 0,1 0-8,-2-1 0,0 7 0,7-13 8,-5 4 0,-1 1 8,1 1-8,0-1 24,5-5-24,-5 5-8,-2 2-8,2-2 24,0 1-24,5-6 16,-5 5 8,0 0 0,2 0-8,0 0-8,3-5 8,-3 7 0,-1-1-8,3 1 8,-3 0 8,4-7-8,-3 6-16,0 1 16,-2 0-8,1 6-8,4-13 16,-5 1 0,0 4 16,1 9-24,-1-13 24,-2 4-8,7-5-8,-5 5-8,-2 0 24,2 0-8,0 0-16,5-5 8,-5 5 8,1-2-16,0 1 16,-1 1-16,5-5 8,-3 3-8,0 0 8,-2 0 0,1 2 8,4-5-8,-3 5 0,-2 0-8,2 2 0,-2-2 16,5-5-8,-5 7 8,0-2-24,0-1 16,-8 1 0,13-5 0,-2 5-8,-3-1 16,-2-1 0,3 2-8,4-5 0,-7 5 8,2-2 8,0 2-24,2 0 8,3-5 0,-4 5-8,-1 2-8,2-2 16,0 1 0,3-6 0,-5 7 8,0 0-16,0-1 8,0 7-16,5-13 16,-3 4-16,-2 2 16,0 8 0,0-11 16,5-3-16,-5 5 8,0 0-8,-2 0 8,2-2 0,5-3-8,-6 3 0,1 2 0,0-1 0,0 1 0,5-5 0,-5 5-8,0-1 16,0 1 8,0 0-8,5-5-8,-5 5 0,0 9-32,0-11 16,0 4 24,5-7-8,-5 14-16,0-10 40,0 9 0,0-8 0,5-5-24,-5 6 24,0 8 0,0-9-24,2 8 16,3-13-16,-3 5 16,1 1-8,0 1-8,1 6-8,1-13 8,0 5 0,0 2 0,0 6-8,0-8 16,0-5-8,0 15-8,0-8 0,0 11 0,0-5 0,0-13 8,0 15 0,0-2 0,0 2 0,0-2-8,0-13 8,0 15 0,0 0 0,3 0-16,-3 3 16,0-18 0,0 18 0,0 0-8,0-1-8,3 0 16,-3-17 0,0 16 0,4-1 0,-1 0 8,-3 0-8,0-15 0,3 16-8,1 1 0,-4-2-8,3 1 8,-3-16 8,3 15 0,-3 2-8,4 1 0,-4-2 0,0-16 8,3 17-8,-3-1 8,0-1 0,3 0-8,-3-15 8,3 13-8,-3 2 0,4-2 8,-1 1-8,-3-14 8,3 13-8,1 2 8,-1 1-16,0 1 8,-3-17 8,0 16-8,4 3-16,-1-1 16,-3-2 0,0-16 8,3 19-8,-3-3 0,4 2 0,-1 0-8,-3-18 16,0 19-24,3-1 16,-3 0 0,3 0-8,-3-18 16,0 18 0,4-1-24,-4-1 16,3-2 0,-3-14 8,0 13-8,3 0 8,-3-6 0,4 9 48,-4-16-48,0 7 48,3 9-8,-3-9 8,0 10-40,0-4 0,0-13-8,0 13 24,0 2-16,0 0-16,0 0 16,0-15-8,-2 15-32,1-1 40,-1 1-24,0 0 16,2-15 0,-1 17 8,-1-2-16,-1-2 8,3-13 0,-2 13 0,2-13 0,-2 13-8,1-6 16,-1 11-24,1-5 0,1-13 16,-2 14 8,0 0-16,1 1 32,-1 0-24,2-15 0,0 17-8,-2-4-8,1 3 0,-1 1 16,2-17 0,-2 18-24,1-1 32,-1 1-24,2-18 16,-2 18 0,2-18 0,0 17 0,0-1-8,-1-1 0,-1 0-8,2-15 16,0 13-8,-2 0 0,2 2-8,-1 0 8,1-15 8,-2 15-8,2 0-24,-2-2 32,2-6-8,0-7 8,0 16 0,0-2 8,0-8-8,0 11-8,0-17 8,0 6-8,-1 11-8,1-12 0,0 11-8,0-16 24,0 7-16,-2 9 0,0-9 8,1 10 0,1-17 8,-2 5-8,-1 11 0,1-9 8,1 9 0,1-16 0,-2 7-8,0 11 0,1-11-16,-1 8 16,2-15 8,-2 6-8,1 12 0,-1-13 8,0 10 0,2-15 0,-1 7-8,-1 6 0,2-8-16,-2 10 24,2-15 0,-1 5-8,1 1-8,-2 9 8,2-8 0,0-7 8,-2 15-8,2-10-8,-1 11 8,-1-11 16,2-5-8,-2 17-8,1-11-16,-1 11 24,2-10-16,0-7 16,-2 16 16,2-3 8,-1-8-16,1 10-8,0-15 0,-2 5 0,0 8 0,2-8 0,-1 2 0,1-7 0,-2 15 8,2-10-16,0 8 0,0 0-8,0-13 16,-1 14-16,1 0-8,0 0 0,-2-8 16,2-6 8,0 17-8,0-12 16,-2 8-8,1-8-8,1-5 8,-2 13-8,2-8 0,-2 8 8,2-8 0,0-5 0,-1 7 16,-1 6-32,0-8 8,1 8-8,1-13 16,-4 5-8,-1 2 24,2 6-8,0-10 16,3-3-24,-5 5 16,0 2 0,0 0-8,-2 6 16,7-13-24,-5 3 0,-1 2 16,-1 2-8,0-1 0,7-6-8,-6 14 8,-1-13-8,1 4 8,-1 2 0,7-7-8,-13 5 16,9 8-8,0-10-8,-10 4-16,14-7 16,-3 13-8,-4-10 8,-6 2-8,10 0 32,3-5-24,-7 5 8,1 0-16,-8 0 24,9 0 0,5-5-16,-5 4 0,5-4 0,-6 3-24,-1 0-8,-6-1 0,10-1 16,3-1 16,-7 2 0,0 1 8,-7-1-8,9 1-24,5-3 24,-5 2-8,-10 1 8,10 1-8,-2-3 8,7-1 0,-13 4-16,8-3-8,-8 3 8,8-3 0,5-1 16,-17 4-16,11-1 16,-11 0-8,11 0 0,6-3 8,-19 4-8,13 1 24,-12-2-32,11 0 16,7-3 0,-18 4 0,4-1-16,8 2 24,-12 0-24,18-5 16,-14 3 8,0 0 0,0 1 0,-1 1 0,15-5-8,-16 3-8,1 2 8,-1 0 0,-3-2 0,19-3 0,-16 5 0,-2 0 0,-1 0 0,5 0 0,14-5 0,-19 5 0,3 0 0,-1 0 0,-1-2-8,18-3 8,-16 4-24,-3-1-16,0 2 0,-3-2 8,22-3 32,-21 3-24,-1-1 0,1 1 8,-1 1 16,22-4 0,-23 3-8,-2 2 8,0-2 8,2 2-8,23-5 0,-21 4 16,1-3 8,-2 3-48,-1-3 24,23-1 0,-21 4 0,-1-3 0,1 1 0,-1-1 0,22-1 0,-21 2-8,-2 0-16,-1-1 24,1 1-24,23-2 24,-23 2-16,0-1 0,1 1-8,-2 0 32,24-2-8,-24 1 0,3 1 0,-2 0 24,0 1-24,23-3 0,-23 2 8,-2-1 8,3-1-8,-3 0 8,25 0-16,-21 0 24,-2 0-32,-2 0 24,2-3-8,23 3-8,-23-3 16,-2-1 0,2 1-24,-2 3 16,25 0-8,-25-3 8,0 3-8,1-4 16,-1 4-24,25 0 8,-25 0 8,-2 0 0,-1 0 0,0 0-8,28 0 0,-28 0 0,3 0-16,-1 2 16,1 0 0,25-2 0,-23 0 0,0 1 8,1 1-8,1-2 16,21 0-16,-20 2 16,0-1-16,0-1 0,0 2 0,20-2 0,-18 0 0,2 0-16,-1 0 8,-1 0 0,18 0 8,-17 0-24,-2 0 24,2 0 16,-1 0-8,18 0-8,-17 0 8,1 0-8,-2 0 0,3 0-16,15 0 16,-17 0 16,1 0-16,1 0 0,-2 0 16,17 0-16,-16-3 16,-1 3 0,2 0-16,-1 0 8,16 0-8,-17 0 16,-1 0-8,1 0-8,-1 0 8,2 0-16,16 0 8,-18 0 0,-2 0 8,2 0 16,-2-4-16,20 4-8,-20-3 16,0 3 0,2-3-16,-2-1 16,20 4-16,-22 0 8,1-3-8,-2 3 8,-2 0 0,25 0-8,-25 0-16,-1 0 40,-2 0-24,0 2 0,28-2 0,-30 3 8,2 0-8,1-1 24,4 1-8,23-3-16,-23 2 8,3 0 0,0-1 8,2-1-16,18 0 0,-17 0 16,1 0-8,-1 0-8,1 0 16,16 0-16,-17 0 0,2 0 8,1-3-8,-3 3 16,17 0-16,-15 0 16,-1 0-8,-1-3-8,2 3 16,15 0-16,-16-4 16,-1 1 16,1 3 24,-1-3-16,17 3-40,-16-3 56,1-1 8,0 1-24,0 0-16,15 3-24,-13 0 32,-1-4-32,1 1 0,-2 0 8,15 3-8,-13 0 8,0 0 16,6-4 8,-9 4-16,16 0-16,-7 0 8,-11 0 0,11 0-16,-8 0 0,15 0 8,-6 0 16,-9 0-8,8 0-8,-9 0 8,16 0-8,-7-3 0,-11 3 8,11-3 24,-9 3 0,16 0-32,-5-4 56,-12 1 0,12 0-8,-10 0 8,15 3-56,-4-4 88,-11-1-8,8 0 56,-10 0 16,17 5-152,-13-3 160,7-2 16,-13 2 0,13-1-32,6 4-144,-17-3 96,4 0-24,0 0-72,8 3-8,5 0 8,-18-4 8,13 4 0,-12-3 0,11 3 8,6 0-16,-15 0 24,10 0-24,-10 0 16,8-3 8,7 3-24,-13 0 32,8 0 16,-2 0 40,1-4 16,6 4-104,-7 0 88,2-3 16,-8 3 8,11-3 8,2 3-120,-3 0 96,0 0 0,-1-4-16,0 4-40,4 0-40,-4 0 40,1-3-8,0 3-40,-1 0 8,4 0 0,-1 0 16,-3 0-8,1-3 40,1 3 48,2 0-96,-1 0 88,-1-4 48,0 4 16,1-3-16,1 3-136,0-3 128,0 0-31,-2-1-41,0 1 8,1 0-32,-1 3 16,0-4 8,2 4-32,0-3 8,0 3 24,0-3-40,0 3-8,0 0-8,0 0 16,0-4-32,0 4 32,0 0-16,0-3-8,0 3 0,0 0 16,0-3 0,0 3 16,0 0-24,0-4 48,0 1-32,-1 3 0,1-3-8,0 3-8,-2-3 24,1-1 0,-1-1-40,2 5 16,-2-5 16,2 5-16,0-5 8,-1 0 8,1 0 8,0-8-16,0 13-8,0-3 16,0-2-8,0-10 16,0 10-16,0 5-8,0-13-8,0 8 40,-2-10-16,0 10-8,2 5-8,-1-16 24,-1 2-16,0-1 16,1 2-16,1 13-8,-4-16 0,1 1-8,-2 0 8,3-2-24,2 17 24,-3-18 24,0 0-48,-2 0 16,2-2 8,3 20 0,-4-22-16,3 1 32,-3-2-8,1-2-16,3 25 8,-2-23 24,1-2-40,-1 2-16,2 0 40,0 23-8,0-23-24,0 1 32,0 2 8,0 2 0,0 18-16,0-18 32,0 1-32,0 2 16,0-1-16,0 16 0,0-15 16,3 0 0,-3 2-8,4-2 8,-4 15-16,0-15-16,3-1 40,-3 1 0,0-2-8,0 17-16,3-15 40,-3 0-16,0 1-8,4-3 0,-4 17-16,0-15 16,0 0 0,0-1-8,0 1 8,0 15-16,0-17 32,0 1-24,0-2 16,-2-1 8,2 19-32,-2-18 8,2-2 8,0-1 8,0 1-24,0 20 0,0-21 16,0 1-8,4-2 0,0-1 24,-4 23-32,4-23 16,-1 0-8,0-2 0,-3 3 32,0 22-40,0-19 8,0-1 24,0 0-8,0 0-8,0 20-16,0-18 8,0 0 0,0 0 0,0-2 8,0 20-16,0-18 0,0-2-16,0 0 32,0 2 0,0 18-16,0-20 8,0 2 8,0-1 0,0 0-8,0 19-8,4-19-24,-1 1 8,-3 2 0,3-1 8,-3 17 8,4-15 16,-1 0 8,-3 2-8,3 0 0,-3 13-16,0-13 16,0-1-8,4 10 16,-4-15-8,0 19-16,0-5 24,0-13 16,0 5-24,0-2 8,0 15-24,0-15 8,0 0-8,0-1 0,3-1 8,-3 17-8,0-16 0,5-1 8,0 1 0,0-1-8,-5 17 0,5-15 0,8-1 0,-13 1 0,5 0-8,-5 15 8,13-15 24,-13 0-8,5 2-8,0 0 8,-5 13-16,3-5 0,2-12 32,-1 12-24,-1-13 0,-3 18-8,3-13 24,-3 13-24,4-5-16,-1-10 40,0 10-32,0-13-8,-3 18 16,15-13-8,-11-2 0,9 2 0,-8-2-8,-5 15 16,15-15 0,-10 0-24,10-2 16,-10 1 8,-5 16 0,14-18 0,-10 1 8,9-1-16,-8 1 16,-5 17-8,15-15 8,-12 1-8,12 0 16,-12-1-16,-3 15 0,14-14 0,-10-1 8,10 0 0,-9 0 0,-5 15-8,15-15 8,-11-1-8,11-1 0,-10-1-8,-5 18 8,19-20-16,-6 0 8,2 2-8,0-2 0,-15 20 16,14-18 0,1-2-8,3-1-24,-1-1 16,-17 22 16,17-21-8,1-1 8,-2 1 16,1 1 8,-17 20-24,18-20-16,2 2 8,0-2-8,1-2 16,-21 22 0,22-21-8,-1-4-16,2 2 16,2 0-8,-25 23 16,27-25 0,-1 0-16,0 0-40,-1 2 32,-25 23 24,23-23-32,2 3 24,-3-1 8,1 1-24,-23 20 24,21-22 24,3 3-24,-3-3 16,1 2-16,-22 20 0,23-20 0,-2 1 8,1-1-16,-2 2 8,-20 18 0,19-19-16,3 1 0,-1-2 16,2 0 16,-23 20-16,24-19 8,0-3-8,1 1 0,-3-1-24,-22 22 24,23-23 0,-2 0 0,1 1-16,-2 2 48,-20 20-32,20-21-16,-4-1 48,-1 1-16,2 0-32,-17 21 16,13-22 32,2 2-40,0 0 8,-2 0 0,-13 20 0,13-18-24,0-2 32,2 1 0,0-3 40,-15 22-48,13-20 8,2 0 8,-2 1 0,2-1-16,-15 20 0,13-22 32,1 2 0,-1-1-16,0-1 0,-13 22-16,5-19 24,15-3-16,-7 1 0,0-1-8,-13 22 0,15-20 0,-2 0-8,4 2 8,-2-2 16,-15 20-16,16-18 0,3-2 8,-1 2-8,2-2-32,-20 20 32,18-18-56,0 0 24,0-2 8,-1 2 24,-17 18 0,18-20 32,-2-1-32,3-1 40,-3 1-24,-16 21-16,18-24 24,1 0-8,-1-1-40,0-2 32,-18 27-8,18-24-8,0-3-8,2 1 32,0 1-32,-20 25 16,20-25-24,0 2 8,-2 0 24,2-2-8,0 0 32,-20 25-32,21-26 40,1 3-40,-3-2 0,1 0-40,-20 25 40,17-25 0,1 0 0,-1-1 32,-3-1 24,-14 27-56,17-26 16,-1 1 16,1-1-24,0-1-8,-17 27 0,16-28 0,-1 2-8,1 1 16,-1 0-8,-15 25 0,17-21 8,-1-3 32,-1 3-32,-15 21-8,15-23 16,-15 23-16,13-22 16,2-1-32,-1 2 32,-1-1 8,-13 22-24,13-23 16,-8 0 0,13 1-8,-18 22-8,5-23 0,-5 23 0,18-21 0,-4-1 8,-10-1-8,15 0 0,-19 23 0,5-23 0,16 1 8,-8-1-24,1 3 16,-14 20 0,14-18 0,0-2-24,-1 2 24,-8 3-16,-5 15 16,20-16-16,-7 2-16,0 1 32,2-2 0,-15 15 0,13-5 0,1-14 24,-1 5-24,0 9-16,-13 5 16,13-21-8,2 6 0,-2 0 0,2-1 0,-15 16 8,13-17-16,2 0 32,-1 1-32,0-1 32,-14 17-16,14-14-24,1-1 16,-2 0 0,2 0 16,-15 15-8,13-15 16,0 0 8,0 0-16,1 0-16,-14 15 8,13-13 8,0 0-16,0 8 8,2-15 16,-15 20-16,5-13 0,15 0 32,-7 8-40,0-14 8,-13 19 0,15-13 8,-2 8 0,1-15 8,-9 7-8,-5 13-8,18-15 24,-13 0-24,11 2 16,-11-2-8,-5 15-8,17-5 0,-12-14 24,10 14-16,-12-14 0,-3 19-8,13-13 0,-8 8 0,0-13 0,12 13 0,-17 5 0,3-18 8,10 13 0,-9-10 16,10 12-16,-14 3-8,4-15 8,-1 10-16,10-10 8,-9 10 8,-4 5-8,3-16 8,2 11 16,8-10-24,-13 10 8,0 5-8,5-15 0,0 10 8,0-10-8,0 12 24,-5 3-24,5-14 0,-2 9 8,2-9 8,-2 9-16,-3 5 0,4-20 8,1 15 8,-2-17-16,0 7 8,-3 15-8,5-16 8,0-2 24,0 1-16,0-1-16,-5 18 0,5-18 8,0 1-8,0-1 8,0 0 8,-5 18-16,5-15 8,-2 0-8,1 2 8,-1 8 0,-3 5-8,3-20 8,1 15 8,-4-13-8,3 13 0,-3 5-8,3-18-8,0 13 16,1-12-8,1 12 8,-2-11 0,-3 16-8,3-5 16,2-13-16,-5 18 0,4-14 8,-1 1 0,-3 13-8,3-5 16,1-11 0,-1 3 0,0-1 136,-3 14-152,0-5 160,3-15 192,-3 16 16,0-11-120,0 15-248,0-4 216,0-9-168,0 13-24,0-5-24,0 5 0,0-5 24,-3 0-24,-2 0 16,2 0-8,3 5-8,-3-5 0,-1 0 0,1 0 0,-2 0 24,5 5-24,-5-4 8,0-1 8,0 1 0,2 1-32,3 3 16,-4-5 16,0 2-8,-1-1 0,0 1 8,5 3-16,-7-3 8,2-2-8,0 1-8,2 0 24,3 4-16,-5-5 16,0 0-16,2 0 0,-2 1-24,5 4 24,-5-5 0,0 2 0,-2-2 0,-6 2 0,13 3 0,-5-5-8,-2 2-16,-8-2 32,10 1-16,5 4 8,-15-3 0,9 0 0,-12-1-8,4 4-8,14 0 16,-6 0-8,-11-3 0,11 3 0,-11-3 8,17 3 0,-13-4 0,0 4 8,-1-3 0,-2 3 0,16 0-8,-17-3 16,-1-1-16,-2 4-16,2-3 8,18 3 8,-20-3-16,1 3 16,-3-3-16,-3 3 8,25 0 8,-23 0-8,-3 0-24,1 0 8,2 0 16,23 0 8,-27 0 0,2 0-8,1 0 8,0 0 0,24 0 0,-23 0 8,2 0 40,-2 0 8,-1 0-16,24 0-40,-24 0 40,1 0-56,-2 0 0,0 0 16,25 0 0,-27 0-16,-1 0-16,0 0 8,-2 0-8,30 0 32,-29 0-40,-1 0 24,0 0-24,0 0 24,30 0 16,-29 0-8,-1 0 8,0 0-8,2 0-16,28 0 24,-28 0-8,0 0 0,0-4 8,0 1 16,28 3-16,-29 0 0,0 0 0,-1-3 16,0 3-48,30 0 32,-30 0-24,1 0 16,-1 0 0,2 0 24,28 0-16,-30 0 24,2 0-56,0 0 8,0 0-8,28 0 32,-30 0-8,0 0 16,0 0 8,1 0 32,29 0-48,-32 0 24,2 0 8,1 0-32,1 0 0,28 0 0,-27 0 0,-1 0-16,2 0 16,-1 0 0,27 0 0,-28 0-32,3 0 48,-1 0-16,-1 0-16,27 0 16,-26 0 0,-1 0-8,1 0 8,-1-4 8,3 1-8,24 3 0,-24 0-8,0-3 8,1-1 0,-2 1 8,25 3-8,-23-3 24,-2-2-16,0 0-16,-1 0 8,26 5 0,-27-5-8,-1 0-8,2 2 8,1-1 0,25 4 8,-25-3-24,0 3 40,-1-3-40,2 3 16,24 0 8,-24 0-16,-1 0-24,0 0 56,25 0-16,-26 0 0,26 0 0,-24 0-24,1 0 24,0 0 40,2 0-16,21 0-24,-22 0 40,1 0-8,-1 0-64,2 0 8,20 0 24,-19 0-40,-1 0 8,1 0 8,0 1 24,19-1 0,-19 2 0,0 1 0,0 1-24,3-1 16,16-3 8,-18 2-16,1-1 8,1 1 0,-1 0-24,17-2 32,-16 1-16,-1 1-8,0-2 8,1 2 16,16-2 0,-17 0 0,3 0 8,-1 0-32,0 0 24,15 0 0,-13 1-8,-1-1 0,1 2 8,6-2 0,7 0 0,-18 0-8,12 2-16,-11-2 48,4 0-56,13 0 32,-7 1 0,-9 1 0,3 0-16,6-2 32,7 0-16,-17 1-16,4-1 16,0 0 0,0 0-8,13 0 8,-14 0-8,0 0 8,-3 0 8,0-3 0,17 3-8,-16-3 24,-1-1 0,3 4-24,-1-3 0,15 3 0,-15-3 0,0 3-24,0 0 16,0 0-8,15 0 16,-15 0-24,2 0-8,0 0-8,0 1 8,13-1 32,-14 4-32,1-1 8,0 0 8,0 2-8,13-5 24,-14 2-16,1 1 16,-2 2-24,0-2 24,15-3 0,-14 4-16,-1 1 0,1-2-8,1 0 16,13-3 8,-13 4-8,6-1-16,-8 0 16,9 0 8,6-3 0,-15 4-16,10-1 8,-8 0 8,8-1-24,5-2 24,-7 3-8,-6-1-16,8 1 16,0-1 8,5-2 0,-15 3-8,10 1 8,-1 1-24,-8-2 16,14-3 8,-5 5-16,-1 0 16,-9 0-16,10 0-8,5-5 24,-15 5-24,10 1 8,-10 1-24,9 6 0,6-13 40,-14 3-56,9 2-8,-1 2 24,-7 0 8,13-7 32,-5 13-32,0-10 8,-9 4 0,11 6-8,3-13 32,-13 5-8,8 2-24,0-1 24,-8 7-16,13-13 24,-5 4-16,0 2-176,-10 9-16,10-10 32,-10 10-144,15-15 320,-5 5-128,-11 12 0,9-12-8,-10 1 112,17-6 24,-4 15-24,-13-10 16,10 0 8,7-5 0,-15 15 8,15-15-8,-13 5 16,7 1-24,-11 8 0,17-14 8,-7 1 8,7-1-8,-18 5-8,5 0 8,0 0 8,0 0-8,13-5 0,-7 5 0,-11 2 8,11-2-8,-9 1 8,16-6-8,-7 5 8,-9 0-16,9 0 32,-10 0-40,17-5 16,-6 5 16,-11 0-16,4 0-16,13-5 16,-13 5 16,13-5-16,-15 5-16,2 0 32,6-2 8,-11 0-8,18-3-16,-7 4 48,-9-1 0,9 0 16,7-3-64,-15 4 72,15-4-72,-5 3 112,-8-1-24,8-1 8,-2 1-24,7-2-72,-6 2 56,-7-1-16,8 3-32,-2-1 16,7-3-24,-15 3 0,10 1 8,-1-1 0,-9 2-16,15-5 8,-5 5 8,-9 0-8,10 0 0,-10 0 16,14-5-16,-5 5 16,-8-2 0,8 0 24,-8 1 16,13-4-56,-5 3 72,0-2 40,-2 1 0,2 0 32,5-2-144,-5 1 152,1-1 16,-1 0 8,0 0-24,5 0-152,-4 0 120,1 0-40,1 0-32,1 0-24,1 0-24,-2 0 16,0 0-16,1 0 0,-1 0-8,2 0 8,0 0-32,0 0-8,0 0-32,0 0 72,0 0-168,0 0-208,3 2-336,1 3-656,-4-5 1368,5 5-2097,-5-3-2104,5 4 769,-5-6 3432</inkml:trace>
  <inkml:trace contextRef="#ctx0" brushRef="#br0" timeOffset="2">648 806 8,'0'0'0,"-1"-5"24,1 2 320,0 3 360,0 0-704,0-4 848,3 4-352,-3-3-248,3 3-64,-3 0-184,0-3 112,0 3-16,0-4 0,0 4-16,0 0-80,-1 0 64,-1 0-16,0 0-8,1 0-8,1 0-32,-2 0 16,0 0 40,1 0 8,-1-3 32,2 3-96,-2 0 128,1 0 16,-1 0 24,0-3 8,2 3-176,-3 0 176,0-4-8,-1 4-7,1-3-1,3 3-160,-5 0 152,2 0-8,-2-3-16,0 3-32,5 0-96,-3 0 56,-2 0-32,0 0-24,0 0-8,5 0 8,-7 2 0,1-1-8,-8 2 8,9 2 0,5-5 0,-13 4 16,8-1 0,-10 0-8,10 1 0,5-4-8,-13 3 16,8 0-8,-1 1 24,-8-1 0,14-3-32,-5 3 16,-1-1 24,-8-1 0,11 3 0,3-4-40,-5 1 48,-1 3 8,-8-3-24,9 3 0,-1-1-8,6-3-24,-15 3-8,10 1 48,-2-1-32,-8 2 16,15-5-24,-5 5 24,-1 0 0,-1-2-8,1 0 8,6-3-24,-5 4 24,0 1-16,0-2 0,0 2-16,5-5 8,-5 3 0,-2 2 0,2 2 8,-1-2 8,6-5-16,-7 6 16,-6 1-16,8 0 0,-2-1 0,7-6 0,-13 7 8,8 6 0,-8-8 0,8 8 0,5-13-8,-7 5 0,-6 10 8,10-10-8,-2 12 0,5-17 0,-7 6 0,2 11-16,-1-11 8,1 13 0,5-19 8,-7 13-8,2 2 8,0-2-24,0 2 24,5-15 0,-7 15-8,3 0 0,-3-1 8,0 1 0,7-15 0,-6 15 0,-1 2-8,-6 1 96,10-2 0,3-16-88,-5 19 208,-2-3 16,0 2-88,2-1-16,5-17-120,-6 18 16,1 0-8,0-1 8,0 1 8,5-18-24,-5 20 32,2 0 8,-2 0-8,1-2-8,4-18-24,-3 20 8,0-1-8,-1 1 8,1 2 8,3-22-16,-3 21 8,0 1 8,-1 1-8,1 0 0,3-23-8,-3 25 0,-1 0 0,1-1 8,1 0 8,2-24-16,-1 21 8,-1-1 0,0-2 24,1 0-8,1-18-24,-2 19 40,2-3-8,0 2-16,0-3 0,0-15-16,0 17 32,0-4-16,0 0 32,0 0-8,0-13-40,0 14 56,0-8 8,0 11 0,0-11 8,0-6-72,0 17 80,0-12-8,0 10 8,3-10-8,-3-5-72,0 13 56,0-8 0,4 1-16,-4 8-8,0-14-32,3 5 40,-3 1-24,3 1 8,-3 6 0,0-13-24,4 3 16,-1 2 8,0 9-24,-3-9 8,0-5-8,4 5 0,-1 8 16,-3-8-16,3 1 8,-3-6-8,3 14 16,1-11-16,-1 2 8,0 1-8,-3-6 0,4 7 8,-1-2-16,0 2 24,-3-2-16,0-5 0,4 6 16,-1 1 0,-3-2-8,3 0 8,-3-5-16,4 6 8,-1-1 0,0 2-8,-3-2 16,0-5-16,3 6-16,1 8 0,-1-9 0,0 1 0,-3-6 16,4 14 16,-1-10-136,0 10 8,1-9-168,-4-5 280,0 6-272,3 8 128,0-10-8,0 3 160,-3 6 0,0-13-8,4 4 8,-4 1 24,3 1-24,-3 1 0,0-7-8,3 5 8,-3 0-8,4 1 8,-4-1-8,0-5 0,0 5 0,3 0 16,-3 0-8,3 0 0,-3-5-8,4 5 0,-1 0-16,0 2 24,1-1-16,-4-6 8,3 5 16,0 0-16,-3 0 0,3 0 16,-3-5-16,4 5 0,-1 0 8,0 0 0,1-2 0,-4-3-8,3 5 8,0-1 0,1-1 0,-1 2 8,-3-5-16,3 2 24,1 1 16,-1-2 0,2 1 0,-5-2-40,5 2 40,8-1-16,-10 1-8,2 0 0,-5-2-16,5 1 8,10 1 8,-12 1 0,2-1 0,-5-2-16,17 3 16,-14-1 0,2 0 0,10-1 0,-15-1-16,3 2 0,11 0 8,-9-1 0,8 1-8,-13-2 0,3 2 16,10-1-8,-9 1 8,12 0-8,-16-2-8,5 1 8,12 1-8,-12-2 16,11 0 8,-16 0-24,5 0 16,13 0-8,-4 0-8,-9 0-8,-5 0 8,18 0 8,-13 0 0,13 1-8,-5 1 0,-13-2 0,5 2-16,13-1 16,-13 1 0,12 1 0,-17-3 0,5 2 0,11 1-8,-11-1 8,10 0 0,-15-2 0,5 1 8,10 1 8,-10-2-8,10 0 16,-15 0-24,5 0 24,11 0-16,-11 0 32,13 0-24,-18 0-16,14-3 24,-9-1-8,13 4-8,-13-3 16,-5 3-24,16-3 8,-11 3 0,10 0-8,-10 0 0,-5 0 0,15 0-8,-10 0-8,11 0 8,-11 0-16,-5 0 24,17 0 0,-12 0 8,13 0-8,-13 0 16,-5 0-16,20 0 0,-7 0 8,2 0 0,0 0 0,-15 0-8,15 0 8,0 0-8,0-4 8,1 1-8,-16 3 0,17 0 8,-3-3-8,3 0 0,0 3-8,-17 0 8,16-4-16,-1 4 24,2-3-16,-1 3 8,-16 0 0,17 0 0,1-3 0,-2 3-16,1-4 16,-17 4 0,18 0 0,-1 0-8,1-3 16,0 3-24,-18 0 16,18 0-8,2 0 8,-2 0-16,0-3 24,-18 3-8,20 0 0,-2 0 0,1 0 0,-1 0-16,-18 0 16,18 0-8,0 0 0,2 0 16,1 0-8,-21 0 0,22 0-8,1 0 16,4 0-16,-1 0-8,2 0 16,-28 0 0,27 0-16,-1 0 8,-1 0 16,-2 0-16,-23 0 8,25 0-8,-4 0 0,1 0 0,1 0 0,-23 0 8,21 0 0,4 0-8,0 0-8,2 0 16,-27 0 0,28 0 0,-2 0 0,2 0 16,-1 0-24,-27 0 8,28 0 8,-2 0-16,2 0 8,-3 0 8,-25 0-8,27-4-8,-1 4 16,-1 0-8,0 0 24,-25 0-24,26 0 40,-1 0-16,0 0 0,1 0-24,-26 0 0,27 0 0,-1 0 0,1 2 0,-1 0 0,-26-2 0,25 1 8,1 3-16,-1-1 8,0-1 0,-25-2 0,26 3 0,-1 0 0,2 1 0,1-3 8,-28-1-8,28 2-8,0-1 16,2 1 0,-2-2-16,-28 0 8,26 0 16,2 0-16,0 0 8,-1 0 8,-27 0-16,25 0 0,0 0-16,-1 0 8,3 2-8,-27-2 16,25 0 0,-2 1 0,2 1 0,-1 0 0,-24-2 0,25 0 0,3 1-8,-1-1 16,1 0-8,-28 0 0,26 0-8,2 0 8,2 0-32,-2 0 8,-28 0 24,28 0-32,0 0 0,1 0 32,-3 0 8,-26 0-8,30 0 0,-4 0 0,-1 2 0,2-2-8,-27 0 8,24 2 0,1-1-8,2-1 16,-1 2-8,-26-2 0,27 2 0,1-2 8,1 1-8,1-1 8,-30 0-8,30 0 0,-4 0 0,1 0 0,-2 0-8,-25 0 8,26 0 8,1 0 0,-3-3 0,-1 0 8,-23 3-16,25 0 8,-2-4-8,1 4 8,0-3 0,-24 3-8,20 0 0,2 0-8,-1 0 0,-1 2 8,-20-2 0,20 1 0,0 3-8,0 1 8,-1 0 8,-19-5-8,20 5-8,0 0 16,-2 0 0,2 1-16,-20-6 8,18 5 0,1 0 8,0 0-8,1 0 8,-20-5-8,18 3 16,2 1-16,0-3 8,2 1 8,-22-2-16,19 3 0,0-1 0,2-1 0,-1 1 8,-20-2-8,20 2 0,0-1 8,-2 1-16,-2 0 8,-16-2 0,19 1 0,-3 1-8,1 0 8,1-1-8,-18-1 8,18 2-8,0 0 8,0-1-8,-1 3 24,1-3-8,-18-1-8,17 2 0,3 0 8,-1-1-8,0 1 0,-19-2 0,21 0 8,-3 0 0,4 0 8,-2-3 8,-20 3-24,19-4 16,0 1 0,-1 0-8,0-1 0,-18 4-8,15 0 8,0-3-8,-10 3-8,15 0 8,-20 0 0,13 0-8,0 0 0,0 0 8,2 0 0,-15 0 0,13 2 0,2-1 0,0 1-8,-2 0 8,-13-2 0,14 1-8,0-1 16,0 2-8,1-2 8,-15 0-8,14 2 8,3-2-8,-1 0 8,-1 0 8,-15 0-16,15 0 8,0 0 0,0 0 0,0 0 0,-15 0-8,5 0 8,13-4 0,-13 4 0,10 0-8,-15 0 0,5 0 8,10 0-8,-10 0 0,8 0-24,-13 0 24,5 0-32,8 0-8,-10 0 8,2 0 24,-5 0 8,14 0 0,-14 0 16,5 0-8,0 0-8,-5 0 0,13 0 16,-10 0-16,2 0 16,0 0 16,-5 0-32,5 0 16,8-3 24,-13 0 8,5 3-32,-5 0-16,5-4 24,0 4 0,0-3 0,-2 3-8,-3 0-16,5-3 16,-1 3-8,-1 0-8,0-4 0,-3 4 0,4 0 8,0 0-8,0 0-8,-1 0 8,-3 0 0,5 0 0,-2 0 0,2 0 8,-1 0-8,-4 0 0,5-3 8,-2 3 16,0-3 0,2 0 32,-5 3-56,5-4 32,0 1 32,0 0 0,0-1 8,-5 4-72,5-3 72,0 0-8,0 3-24,0-4-8,-5 4-32,13-3 33,-10 0-9,1 3-8,9-3 0,-13 3-16,3-4 8,1 1-8,9 3-8,-10-3 0,-3 3 8,13 0 0,-9 0 0,10-4 8,-9 4-8,-5 0 0,17 0-16,-12-3 8,10 3-16,-10 0-33,-5 0 57,15-3-160,-10 3-216,10-5-376,-11 1-488,-4 4 1240,22-3-1640,-9-2-2457,-13 5 4097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25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78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29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370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76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234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152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535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5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7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5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4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4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4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7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5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0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5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aseline="0" dirty="0" smtClean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9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38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99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76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4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3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27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1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8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385786" y="272251"/>
            <a:ext cx="747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</a:t>
            </a:r>
            <a:r>
              <a:rPr lang="en-US" b="1" baseline="0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 Science and Engineering</a:t>
            </a:r>
            <a:r>
              <a:rPr lang="en-US" b="1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b="1" dirty="0">
                <a:latin typeface="Segoe UI" charset="0"/>
                <a:ea typeface="Segoe UI" charset="0"/>
                <a:cs typeface="Segoe UI" charset="0"/>
              </a:rPr>
              <a:t>| Indian Institute of Technology Kharagpur</a:t>
            </a:r>
          </a:p>
          <a:p>
            <a:pPr algn="r"/>
            <a:r>
              <a:rPr lang="en-US" b="0" i="1" dirty="0" err="1" smtClean="0"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b="0" i="1" dirty="0"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ConvNets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i="1" dirty="0" err="1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ustomXml" Target="../ink/ink1.xml"/><Relationship Id="rId6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customXml" Target="../ink/ink2.xml"/><Relationship Id="rId6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127448" y="1814964"/>
            <a:ext cx="99371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600" dirty="0" smtClean="0"/>
              <a:t>Deep Learning</a:t>
            </a:r>
            <a:br>
              <a:rPr lang="en-US" sz="3600" dirty="0" smtClean="0"/>
            </a:br>
            <a:r>
              <a:rPr lang="en-US" sz="3600" dirty="0" smtClean="0"/>
              <a:t>CS60010</a:t>
            </a:r>
            <a:endParaRPr sz="3600" i="1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None/>
            </a:pPr>
            <a:r>
              <a:rPr lang="en-US" sz="2000" b="1" dirty="0">
                <a:solidFill>
                  <a:srgbClr val="000099"/>
                </a:solidFill>
              </a:rPr>
              <a:t>Abir Das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Assistant Professor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Indian Institute of Technology Kharagpur</a:t>
            </a:r>
            <a:endParaRPr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dirty="0">
              <a:solidFill>
                <a:srgbClr val="3F3F3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http://cse.iitkgp.ac.in/~adas/</a:t>
            </a:r>
            <a:endParaRPr sz="2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91" y="4157712"/>
            <a:ext cx="2088000" cy="20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3745767" y="3030109"/>
            <a:ext cx="341617" cy="214904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3954162" y="3588300"/>
            <a:ext cx="2928550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981675" y="3534418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18604</a:t>
            </a:r>
            <a:endParaRPr lang="en-IN" sz="3200" b="1" dirty="0"/>
          </a:p>
        </p:txBody>
      </p:sp>
      <p:sp>
        <p:nvSpPr>
          <p:cNvPr id="12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38" y="4157712"/>
            <a:ext cx="2589768" cy="20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4011437" y="3295781"/>
            <a:ext cx="341617" cy="161770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4250724" y="3588300"/>
            <a:ext cx="2631988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981675" y="353441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4331</a:t>
            </a:r>
            <a:endParaRPr lang="en-IN" sz="3200" b="1" dirty="0"/>
          </a:p>
        </p:txBody>
      </p:sp>
      <p:sp>
        <p:nvSpPr>
          <p:cNvPr id="12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37" y="4157712"/>
            <a:ext cx="3129303" cy="20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4289464" y="3573809"/>
            <a:ext cx="341617" cy="10616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4497858" y="3588300"/>
            <a:ext cx="2384853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981675" y="353441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1589</a:t>
            </a:r>
            <a:endParaRPr lang="en-IN" sz="3200" b="1" dirty="0"/>
          </a:p>
        </p:txBody>
      </p:sp>
      <p:sp>
        <p:nvSpPr>
          <p:cNvPr id="12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42" y="4157712"/>
            <a:ext cx="3647255" cy="20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4555133" y="3839480"/>
            <a:ext cx="341617" cy="53030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4769708" y="3588300"/>
            <a:ext cx="2113003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981675" y="35344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IN" sz="3200" b="1" dirty="0"/>
          </a:p>
        </p:txBody>
      </p:sp>
      <p:sp>
        <p:nvSpPr>
          <p:cNvPr id="12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434343"/>
                </a:solidFill>
              </a:rPr>
              <a:t>Classification by Matching Filters</a:t>
            </a:r>
            <a:endParaRPr sz="3000" dirty="0">
              <a:solidFill>
                <a:srgbClr val="43434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20277"/>
            <a:ext cx="1128196" cy="1125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19" y="1420277"/>
            <a:ext cx="1128195" cy="112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2721715"/>
            <a:ext cx="1124834" cy="1121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19" y="2720598"/>
            <a:ext cx="1128195" cy="1125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4019800"/>
            <a:ext cx="1128196" cy="1125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19" y="4020918"/>
            <a:ext cx="1128195" cy="1125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5321237"/>
            <a:ext cx="1128197" cy="1125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19" y="5321237"/>
            <a:ext cx="1128197" cy="1125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195" y="1075662"/>
            <a:ext cx="75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Filters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1719334" y="1092762"/>
            <a:ext cx="12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Images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5782963" y="3420753"/>
            <a:ext cx="3444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if the test image is a little</a:t>
            </a:r>
          </a:p>
          <a:p>
            <a:r>
              <a:rPr lang="en-US" dirty="0" smtClean="0"/>
              <a:t>Rotated</a:t>
            </a:r>
            <a:r>
              <a:rPr lang="en-US" dirty="0"/>
              <a:t> </a:t>
            </a:r>
            <a:r>
              <a:rPr lang="en-US" dirty="0" smtClean="0"/>
              <a:t>  	       (or)</a:t>
            </a:r>
          </a:p>
          <a:p>
            <a:r>
              <a:rPr lang="en-US" dirty="0" smtClean="0"/>
              <a:t>Skewed</a:t>
            </a:r>
            <a:r>
              <a:rPr lang="en-US" dirty="0"/>
              <a:t> </a:t>
            </a:r>
            <a:r>
              <a:rPr lang="en-US" dirty="0" smtClean="0"/>
              <a:t>          (or)</a:t>
            </a:r>
          </a:p>
          <a:p>
            <a:r>
              <a:rPr lang="en-US" dirty="0" smtClean="0"/>
              <a:t>Zoomed out   and so on</a:t>
            </a:r>
          </a:p>
        </p:txBody>
      </p:sp>
    </p:spTree>
    <p:extLst>
      <p:ext uri="{BB962C8B-B14F-4D97-AF65-F5344CB8AC3E}">
        <p14:creationId xmlns:p14="http://schemas.microsoft.com/office/powerpoint/2010/main" val="7538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/>
        </p:nvSpPr>
        <p:spPr>
          <a:xfrm>
            <a:off x="2491800" y="93857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434343"/>
                </a:solidFill>
              </a:rPr>
              <a:t>Effect of Slight Rotation</a:t>
            </a:r>
            <a:endParaRPr sz="3000" dirty="0">
              <a:solidFill>
                <a:srgbClr val="43434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" y="2949276"/>
            <a:ext cx="2050450" cy="204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42" y="1532340"/>
            <a:ext cx="1385525" cy="138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42" y="3252209"/>
            <a:ext cx="1427590" cy="142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42" y="5014032"/>
            <a:ext cx="1427590" cy="142381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8924246">
            <a:off x="1811617" y="2932193"/>
            <a:ext cx="2271597" cy="45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 rot="2675754" flipV="1">
            <a:off x="1819393" y="4625821"/>
            <a:ext cx="2271597" cy="45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>
            <a:off x="2097923" y="3765800"/>
            <a:ext cx="1669319" cy="45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6859395" y="1973555"/>
            <a:ext cx="1669319" cy="45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ight Arrow 17"/>
          <p:cNvSpPr/>
          <p:nvPr/>
        </p:nvSpPr>
        <p:spPr>
          <a:xfrm>
            <a:off x="6859394" y="3717154"/>
            <a:ext cx="1669319" cy="45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ight Arrow 18"/>
          <p:cNvSpPr/>
          <p:nvPr/>
        </p:nvSpPr>
        <p:spPr>
          <a:xfrm>
            <a:off x="6859393" y="5460753"/>
            <a:ext cx="1669319" cy="452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Curved Left Arrow 19"/>
          <p:cNvSpPr/>
          <p:nvPr/>
        </p:nvSpPr>
        <p:spPr>
          <a:xfrm>
            <a:off x="5434592" y="2057985"/>
            <a:ext cx="1075038" cy="20592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4414" y="2779814"/>
            <a:ext cx="1156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18 degrees</a:t>
            </a:r>
          </a:p>
          <a:p>
            <a:r>
              <a:rPr lang="en-US" sz="1700" dirty="0" smtClean="0"/>
              <a:t>rotation</a:t>
            </a:r>
            <a:endParaRPr lang="en-IN" sz="1700" dirty="0"/>
          </a:p>
        </p:txBody>
      </p:sp>
      <p:sp>
        <p:nvSpPr>
          <p:cNvPr id="23" name="TextBox 22"/>
          <p:cNvSpPr txBox="1"/>
          <p:nvPr/>
        </p:nvSpPr>
        <p:spPr>
          <a:xfrm>
            <a:off x="8971112" y="1908608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18604</a:t>
            </a:r>
            <a:endParaRPr lang="en-IN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075308" y="365565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9974</a:t>
            </a:r>
            <a:endParaRPr lang="en-IN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971112" y="5402701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10278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17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5679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sz="3630" dirty="0"/>
              <a:t>Convnets (Fukushima, </a:t>
            </a:r>
            <a:r>
              <a:rPr sz="3630" spc="-5" dirty="0"/>
              <a:t>LeCun,</a:t>
            </a:r>
            <a:r>
              <a:rPr sz="3630" spc="-86" dirty="0"/>
              <a:t> </a:t>
            </a:r>
            <a:r>
              <a:rPr sz="3630" dirty="0"/>
              <a:t>Hinton)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17011" y="1916028"/>
            <a:ext cx="11133479" cy="393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Google Shape;88;p12"/>
          <p:cNvSpPr txBox="1"/>
          <p:nvPr/>
        </p:nvSpPr>
        <p:spPr>
          <a:xfrm>
            <a:off x="9138660" y="6198468"/>
            <a:ext cx="2961900" cy="2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rgbClr val="999999"/>
                </a:solidFill>
              </a:rPr>
              <a:t>Slide courtesy: </a:t>
            </a:r>
            <a:r>
              <a:rPr lang="en-US" sz="1000" dirty="0" err="1" smtClean="0">
                <a:solidFill>
                  <a:srgbClr val="999999"/>
                </a:solidFill>
              </a:rPr>
              <a:t>Nando</a:t>
            </a:r>
            <a:r>
              <a:rPr lang="en-US" sz="1000" dirty="0" smtClean="0">
                <a:solidFill>
                  <a:srgbClr val="999999"/>
                </a:solidFill>
              </a:rPr>
              <a:t> de Freitas, University of Oxford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5679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sz="3630" dirty="0"/>
              <a:t>Convnets (Fukushima, </a:t>
            </a:r>
            <a:r>
              <a:rPr sz="3630" spc="-5" dirty="0"/>
              <a:t>LeCun,</a:t>
            </a:r>
            <a:r>
              <a:rPr sz="3630" spc="-86" dirty="0"/>
              <a:t> </a:t>
            </a:r>
            <a:r>
              <a:rPr sz="3630" dirty="0"/>
              <a:t>Hinton)</a:t>
            </a:r>
          </a:p>
        </p:txBody>
      </p:sp>
      <p:sp>
        <p:nvSpPr>
          <p:cNvPr id="4" name="Google Shape;88;p12"/>
          <p:cNvSpPr txBox="1"/>
          <p:nvPr/>
        </p:nvSpPr>
        <p:spPr>
          <a:xfrm>
            <a:off x="9138660" y="6198468"/>
            <a:ext cx="2961900" cy="2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rgbClr val="999999"/>
                </a:solidFill>
              </a:rPr>
              <a:t>Slide courtesy: </a:t>
            </a:r>
            <a:r>
              <a:rPr lang="en-US" sz="1000" dirty="0" err="1" smtClean="0">
                <a:solidFill>
                  <a:srgbClr val="999999"/>
                </a:solidFill>
              </a:rPr>
              <a:t>Nando</a:t>
            </a:r>
            <a:r>
              <a:rPr lang="en-US" sz="1000" dirty="0" smtClean="0">
                <a:solidFill>
                  <a:srgbClr val="999999"/>
                </a:solidFill>
              </a:rPr>
              <a:t> de Freitas, University of Oxford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60" y="1664751"/>
            <a:ext cx="5178685" cy="44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5679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Pooling</a:t>
            </a:r>
            <a:endParaRPr sz="3630" dirty="0"/>
          </a:p>
        </p:txBody>
      </p:sp>
      <p:sp>
        <p:nvSpPr>
          <p:cNvPr id="4" name="Google Shape;88;p12"/>
          <p:cNvSpPr txBox="1"/>
          <p:nvPr/>
        </p:nvSpPr>
        <p:spPr>
          <a:xfrm>
            <a:off x="9007813" y="6198468"/>
            <a:ext cx="3092747" cy="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mtClean="0">
                <a:solidFill>
                  <a:srgbClr val="999999"/>
                </a:solidFill>
              </a:rPr>
              <a:t>Image </a:t>
            </a:r>
            <a:r>
              <a:rPr lang="en-US" sz="1000" dirty="0" smtClean="0">
                <a:solidFill>
                  <a:srgbClr val="999999"/>
                </a:solidFill>
              </a:rPr>
              <a:t>courtesy: </a:t>
            </a:r>
            <a:r>
              <a:rPr lang="en-US" sz="1000" dirty="0" err="1" smtClean="0">
                <a:solidFill>
                  <a:srgbClr val="999999"/>
                </a:solidFill>
              </a:rPr>
              <a:t>Nando</a:t>
            </a:r>
            <a:r>
              <a:rPr lang="en-US" sz="1000" dirty="0" smtClean="0">
                <a:solidFill>
                  <a:srgbClr val="999999"/>
                </a:solidFill>
              </a:rPr>
              <a:t> de Freitas, University of Oxford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" y="1554620"/>
            <a:ext cx="6055146" cy="4801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0202" y="3038569"/>
            <a:ext cx="556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 "pooling" (e.g., max or average) filter </a:t>
            </a:r>
            <a:r>
              <a:rPr lang="en-US" sz="2400" dirty="0" smtClean="0"/>
              <a:t>responses, we </a:t>
            </a:r>
            <a:r>
              <a:rPr lang="en-US" sz="2400" dirty="0"/>
              <a:t>gain robustness to the exact spatial location of features.</a:t>
            </a:r>
          </a:p>
        </p:txBody>
      </p:sp>
    </p:spTree>
    <p:extLst>
      <p:ext uri="{BB962C8B-B14F-4D97-AF65-F5344CB8AC3E}">
        <p14:creationId xmlns:p14="http://schemas.microsoft.com/office/powerpoint/2010/main" val="2138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19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courtesy:Vincent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Dumoulin</a:t>
            </a:r>
            <a:endParaRPr sz="1000" dirty="0">
              <a:solidFill>
                <a:srgbClr val="9999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3" y="3984494"/>
            <a:ext cx="1656249" cy="1666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52" y="2698515"/>
            <a:ext cx="899889" cy="8017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0302" y="2413416"/>
            <a:ext cx="66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Filter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2103" y="3732841"/>
            <a:ext cx="75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65" y="1680073"/>
            <a:ext cx="7234379" cy="4530659"/>
          </a:xfrm>
          <a:prstGeom prst="rect">
            <a:avLst/>
          </a:prstGeom>
        </p:spPr>
      </p:pic>
      <p:sp>
        <p:nvSpPr>
          <p:cNvPr id="17" name="object 2"/>
          <p:cNvSpPr txBox="1">
            <a:spLocks noGrp="1"/>
          </p:cNvSpPr>
          <p:nvPr>
            <p:ph type="title"/>
          </p:nvPr>
        </p:nvSpPr>
        <p:spPr>
          <a:xfrm>
            <a:off x="2476820" y="1020939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Convolution</a:t>
            </a:r>
            <a:endParaRPr sz="3630" dirty="0"/>
          </a:p>
        </p:txBody>
      </p:sp>
    </p:spTree>
    <p:extLst>
      <p:ext uri="{BB962C8B-B14F-4D97-AF65-F5344CB8AC3E}">
        <p14:creationId xmlns:p14="http://schemas.microsoft.com/office/powerpoint/2010/main" val="1746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434343"/>
                </a:solidFill>
              </a:rPr>
              <a:t>Agenda</a:t>
            </a:r>
            <a:endParaRPr sz="40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0757133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</a:t>
            </a:fld>
            <a:endParaRPr lang="en-US"/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49902" y="3342101"/>
            <a:ext cx="1189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Building Blocks of Convolutional Neural Networks/CNNs/</a:t>
            </a:r>
            <a:r>
              <a:rPr lang="en-US" sz="3200" dirty="0" err="1" smtClean="0"/>
              <a:t>ConvNets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97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3" y="3984494"/>
            <a:ext cx="1656249" cy="1666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52" y="2698515"/>
            <a:ext cx="899889" cy="8017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0302" y="2413416"/>
            <a:ext cx="66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Filter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2103" y="3732841"/>
            <a:ext cx="75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476820" y="1020939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Convolution with Zero Padding</a:t>
            </a:r>
            <a:endParaRPr sz="363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80" y="2120900"/>
            <a:ext cx="9558919" cy="35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21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courtesy:Vincent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Dumoulin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476820" y="1020939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Convolution with </a:t>
            </a:r>
            <a:r>
              <a:rPr lang="en-US" sz="3630" dirty="0" smtClean="0"/>
              <a:t>Strides</a:t>
            </a:r>
            <a:endParaRPr sz="363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94" y="2971216"/>
            <a:ext cx="8229600" cy="2197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66002" y="2174464"/>
            <a:ext cx="780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Convolving </a:t>
            </a:r>
            <a:r>
              <a:rPr lang="en-US" sz="2400"/>
              <a:t>a </a:t>
            </a:r>
            <a:r>
              <a:rPr lang="en-US" sz="2400" smtClean="0"/>
              <a:t>3x3  </a:t>
            </a:r>
            <a:r>
              <a:rPr lang="en-US" sz="2400"/>
              <a:t>kernel </a:t>
            </a:r>
            <a:r>
              <a:rPr lang="en-US" sz="2400" smtClean="0"/>
              <a:t>over a </a:t>
            </a:r>
            <a:r>
              <a:rPr lang="en-US" sz="2400"/>
              <a:t>5 </a:t>
            </a:r>
            <a:r>
              <a:rPr lang="en-US" sz="2400" smtClean="0"/>
              <a:t>x5  </a:t>
            </a:r>
            <a:r>
              <a:rPr lang="en-US" sz="2400" dirty="0"/>
              <a:t>input using </a:t>
            </a:r>
            <a:r>
              <a:rPr lang="en-US" sz="2400"/>
              <a:t>2 </a:t>
            </a:r>
            <a:r>
              <a:rPr lang="en-US" sz="2400" smtClean="0"/>
              <a:t>x2  </a:t>
            </a:r>
            <a:r>
              <a:rPr lang="en-US" sz="2400" dirty="0"/>
              <a:t>strides</a:t>
            </a:r>
          </a:p>
        </p:txBody>
      </p:sp>
    </p:spTree>
    <p:extLst>
      <p:ext uri="{BB962C8B-B14F-4D97-AF65-F5344CB8AC3E}">
        <p14:creationId xmlns:p14="http://schemas.microsoft.com/office/powerpoint/2010/main" val="1223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22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courtesy:Vincent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Dumoulin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1810871" y="1020939"/>
            <a:ext cx="8527228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/>
              <a:t>Convolution with </a:t>
            </a:r>
            <a:r>
              <a:rPr lang="en-US" sz="3630" smtClean="0"/>
              <a:t>Strides </a:t>
            </a:r>
            <a:r>
              <a:rPr lang="en-US" sz="3630" dirty="0" smtClean="0"/>
              <a:t>and Zero Padding</a:t>
            </a:r>
            <a:endParaRPr sz="3630" dirty="0"/>
          </a:p>
        </p:txBody>
      </p:sp>
      <p:sp>
        <p:nvSpPr>
          <p:cNvPr id="17" name="TextBox 16"/>
          <p:cNvSpPr txBox="1"/>
          <p:nvPr/>
        </p:nvSpPr>
        <p:spPr>
          <a:xfrm>
            <a:off x="1425198" y="1923812"/>
            <a:ext cx="994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Convolving a </a:t>
            </a:r>
            <a:r>
              <a:rPr lang="en-US" sz="2400" dirty="0" smtClean="0"/>
              <a:t>3x3  </a:t>
            </a:r>
            <a:r>
              <a:rPr lang="en-US" sz="2400" dirty="0"/>
              <a:t>kernel </a:t>
            </a:r>
            <a:r>
              <a:rPr lang="en-US" sz="2400" dirty="0" smtClean="0"/>
              <a:t>over a </a:t>
            </a:r>
            <a:r>
              <a:rPr lang="en-US" sz="2400" dirty="0"/>
              <a:t>5 </a:t>
            </a:r>
            <a:r>
              <a:rPr lang="en-US" sz="2400" dirty="0" smtClean="0"/>
              <a:t>x5  </a:t>
            </a:r>
            <a:r>
              <a:rPr lang="en-US" sz="2400" dirty="0"/>
              <a:t>input using </a:t>
            </a:r>
            <a:r>
              <a:rPr lang="en-US" sz="2400" dirty="0" smtClean="0"/>
              <a:t>1 x1  strides and half padding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05" y="2718680"/>
            <a:ext cx="3200177" cy="36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23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courtesy:Vincent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Dumoulin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259105" y="949223"/>
            <a:ext cx="7974485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Inputs Generally </a:t>
            </a:r>
            <a:r>
              <a:rPr lang="en-US" sz="3630" smtClean="0"/>
              <a:t>have Multiple Channels</a:t>
            </a:r>
            <a:endParaRPr sz="363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0056" y="616939"/>
            <a:ext cx="4829364" cy="6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24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courtesy:Vincent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Dumoulin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476820" y="1020939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Convolution Arithmetic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7489" y="1568286"/>
                <a:ext cx="6109523" cy="4147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(For simplicity we are assuming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square</a:t>
                </a:r>
                <a:r>
                  <a:rPr lang="en-US" sz="2400" dirty="0" smtClean="0"/>
                  <a:t> image</a:t>
                </a:r>
              </a:p>
              <a:p>
                <a:r>
                  <a:rPr lang="en-US" sz="2400" dirty="0" smtClean="0"/>
                  <a:t>and filter/kernel)</a:t>
                </a:r>
              </a:p>
              <a:p>
                <a:r>
                  <a:rPr lang="en-US" sz="2400" dirty="0" smtClean="0"/>
                  <a:t>Image width = image height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𝑤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Filter width = Filter height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Stride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Output size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Padding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/>
                  </a:rPr>
                  <a:t> This means image dimension</a:t>
                </a:r>
              </a:p>
              <a:p>
                <a:r>
                  <a:rPr lang="en-US" sz="2400" dirty="0">
                    <a:sym typeface="Wingdings"/>
                  </a:rPr>
                  <a:t>	</a:t>
                </a:r>
                <a:r>
                  <a:rPr lang="en-US" sz="2400" dirty="0" smtClean="0">
                    <a:sym typeface="Wingdings"/>
                  </a:rPr>
                  <a:t>	 becomes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sym typeface="Wingdings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  <a:sym typeface="Wingdings"/>
                      </a:rPr>
                      <m:t>+2</m:t>
                    </m:r>
                    <m:r>
                      <a:rPr lang="en-US" sz="2400" b="0" i="1" smtClean="0">
                        <a:latin typeface="Cambria Math" charset="0"/>
                        <a:sym typeface="Wingdings"/>
                      </a:rPr>
                      <m:t>𝑝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So, output size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9" y="1568286"/>
                <a:ext cx="6109523" cy="4147033"/>
              </a:xfrm>
              <a:prstGeom prst="rect">
                <a:avLst/>
              </a:prstGeom>
              <a:blipFill rotWithShape="0">
                <a:blip r:embed="rId3"/>
                <a:stretch>
                  <a:fillRect l="-1597" t="-1175" b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231357" y="1590610"/>
            <a:ext cx="298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the </a:t>
            </a:r>
            <a:r>
              <a:rPr lang="en-US" sz="2400" smtClean="0"/>
              <a:t>box function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18" y="2944668"/>
            <a:ext cx="6102350" cy="170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4559" y="2267639"/>
                <a:ext cx="3615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=6,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=1,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=3,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59" y="2267639"/>
                <a:ext cx="361528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67" y="4813288"/>
            <a:ext cx="1728694" cy="15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25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smtClean="0">
                <a:solidFill>
                  <a:srgbClr val="999999"/>
                </a:solidFill>
              </a:rPr>
              <a:t>courtesy: Andrej </a:t>
            </a:r>
            <a:r>
              <a:rPr lang="en-US" sz="1000" dirty="0" err="1" smtClean="0">
                <a:solidFill>
                  <a:srgbClr val="999999"/>
                </a:solidFill>
              </a:rPr>
              <a:t>Karpathy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476820" y="1020939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Convolution Arithmetic</a:t>
            </a:r>
            <a:endParaRPr sz="3630" dirty="0"/>
          </a:p>
        </p:txBody>
      </p:sp>
      <p:sp>
        <p:nvSpPr>
          <p:cNvPr id="17" name="TextBox 16"/>
          <p:cNvSpPr txBox="1"/>
          <p:nvPr/>
        </p:nvSpPr>
        <p:spPr>
          <a:xfrm>
            <a:off x="237489" y="1621361"/>
            <a:ext cx="4874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volume: 32x32x3 [w, h, c].</a:t>
            </a:r>
          </a:p>
          <a:p>
            <a:r>
              <a:rPr lang="en-US" sz="2400" dirty="0" smtClean="0"/>
              <a:t>64 filters of size 3x3 [k, k] with</a:t>
            </a:r>
          </a:p>
          <a:p>
            <a:r>
              <a:rPr lang="en-US" sz="2400" dirty="0" smtClean="0"/>
              <a:t>stride 2 [s], pad 1 [p]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What is the output feature map size?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7489" y="4673930"/>
                <a:ext cx="2781724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32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∗1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charset="0"/>
                        </a:rPr>
                        <m:t>+1</m:t>
                      </m:r>
                      <m:r>
                        <a:rPr lang="en-US" b="0" i="1" smtClean="0">
                          <a:latin typeface="Cambria Math" charset="0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9" y="4673930"/>
                <a:ext cx="2781724" cy="6202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489" y="5329173"/>
                <a:ext cx="4034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16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×16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64</m:t>
                    </m:r>
                  </m:oMath>
                </a14:m>
                <a:r>
                  <a:rPr lang="en-US" sz="2400" dirty="0" smtClean="0"/>
                  <a:t> [w, h, c]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9" y="5329173"/>
                <a:ext cx="403470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4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981221" y="3824909"/>
            <a:ext cx="487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What is the number of parameters in this convolution layer?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81221" y="5279174"/>
                <a:ext cx="488415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64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×3×3×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[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c_out</a:t>
                </a:r>
                <a:r>
                  <a:rPr lang="en-US" sz="2400" dirty="0">
                    <a:solidFill>
                      <a:prstClr val="black"/>
                    </a:solidFill>
                  </a:rPr>
                  <a:t>, w, h,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c_in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] = 1728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221" y="5279174"/>
                <a:ext cx="488415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250" t="-6612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45" y="1584781"/>
            <a:ext cx="2586249" cy="2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20" y="1529702"/>
            <a:ext cx="7624482" cy="4722394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26</a:t>
            </a:fld>
            <a:endParaRPr lang="en-US"/>
          </a:p>
        </p:txBody>
      </p:sp>
      <p:sp>
        <p:nvSpPr>
          <p:cNvPr id="12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courtesy:Vincent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err="1">
                <a:solidFill>
                  <a:srgbClr val="999999"/>
                </a:solidFill>
              </a:rPr>
              <a:t>Dumoulin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17" name="object 2"/>
          <p:cNvSpPr txBox="1">
            <a:spLocks noGrp="1"/>
          </p:cNvSpPr>
          <p:nvPr>
            <p:ph type="title"/>
          </p:nvPr>
        </p:nvSpPr>
        <p:spPr>
          <a:xfrm>
            <a:off x="2476820" y="949223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Pooling</a:t>
            </a:r>
            <a:endParaRPr sz="3630" dirty="0"/>
          </a:p>
        </p:txBody>
      </p:sp>
      <p:sp>
        <p:nvSpPr>
          <p:cNvPr id="3" name="TextBox 2"/>
          <p:cNvSpPr txBox="1"/>
          <p:nvPr/>
        </p:nvSpPr>
        <p:spPr>
          <a:xfrm>
            <a:off x="179294" y="3209363"/>
            <a:ext cx="2297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3x3 max-pooling on 5x5 input with</a:t>
            </a:r>
          </a:p>
          <a:p>
            <a:r>
              <a:rPr lang="en-US" sz="2000" dirty="0" smtClean="0"/>
              <a:t>1x1 stride</a:t>
            </a:r>
          </a:p>
        </p:txBody>
      </p:sp>
    </p:spTree>
    <p:extLst>
      <p:ext uri="{BB962C8B-B14F-4D97-AF65-F5344CB8AC3E}">
        <p14:creationId xmlns:p14="http://schemas.microsoft.com/office/powerpoint/2010/main" val="189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27</a:t>
            </a:fld>
            <a:endParaRPr lang="en-US"/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476820" y="1020939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Pooling Arithmetic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7489" y="1568286"/>
                <a:ext cx="6109523" cy="248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(For simplicity we are assuming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square</a:t>
                </a:r>
                <a:r>
                  <a:rPr lang="en-US" sz="2400" dirty="0" smtClean="0"/>
                  <a:t> input</a:t>
                </a:r>
              </a:p>
              <a:p>
                <a:r>
                  <a:rPr lang="en-US" sz="2400" dirty="0" smtClean="0"/>
                  <a:t>and max pooling kernel)</a:t>
                </a:r>
              </a:p>
              <a:p>
                <a:r>
                  <a:rPr lang="en-US" sz="2400" dirty="0" smtClean="0"/>
                  <a:t>Input width = Input height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𝑤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Filter width = Filter height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Stride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Output size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9" y="1568286"/>
                <a:ext cx="6109523" cy="2489015"/>
              </a:xfrm>
              <a:prstGeom prst="rect">
                <a:avLst/>
              </a:prstGeom>
              <a:blipFill rotWithShape="0">
                <a:blip r:embed="rId3"/>
                <a:stretch>
                  <a:fillRect l="-1597" t="-1956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7489" y="4057301"/>
            <a:ext cx="5469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volume: 32x32x3 [w, h, c].</a:t>
            </a:r>
          </a:p>
          <a:p>
            <a:r>
              <a:rPr lang="en-US" sz="2400" dirty="0" smtClean="0"/>
              <a:t>Max-pooling kernel of size 2x2 [k, k] with</a:t>
            </a:r>
          </a:p>
          <a:p>
            <a:r>
              <a:rPr lang="en-US" sz="2400" dirty="0" smtClean="0"/>
              <a:t>stride 2 [s]</a:t>
            </a:r>
            <a:endParaRPr lang="en-US" sz="2400" dirty="0"/>
          </a:p>
          <a:p>
            <a:r>
              <a:rPr lang="en-US" sz="2400" dirty="0" smtClean="0"/>
              <a:t>What is the output feature map size?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9070" y="5818911"/>
                <a:ext cx="2034724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32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charset="0"/>
                        </a:rPr>
                        <m:t>+1</m:t>
                      </m:r>
                      <m:r>
                        <a:rPr lang="en-US" b="0" i="1" smtClean="0">
                          <a:latin typeface="Cambria Math" charset="0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0" y="5818911"/>
                <a:ext cx="2034724" cy="62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94190" y="5898195"/>
                <a:ext cx="4034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16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×16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 [w, h, c]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190" y="5898195"/>
                <a:ext cx="403470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26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981221" y="3824909"/>
            <a:ext cx="487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What is the number of parameters in this pooling layer?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94786" y="476921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86" y="4769219"/>
                <a:ext cx="46519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Google Shape;88;p12"/>
          <p:cNvSpPr txBox="1"/>
          <p:nvPr/>
        </p:nvSpPr>
        <p:spPr>
          <a:xfrm>
            <a:off x="9817280" y="614784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smtClean="0">
                <a:solidFill>
                  <a:srgbClr val="999999"/>
                </a:solidFill>
              </a:rPr>
              <a:t>courtesy: Andrej </a:t>
            </a:r>
            <a:r>
              <a:rPr lang="en-US" sz="1000" dirty="0" err="1" smtClean="0">
                <a:solidFill>
                  <a:srgbClr val="999999"/>
                </a:solidFill>
              </a:rPr>
              <a:t>Karpathy</a:t>
            </a:r>
            <a:endParaRPr sz="1000" dirty="0">
              <a:solidFill>
                <a:srgbClr val="9999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08" y="1739063"/>
            <a:ext cx="5487592" cy="19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5679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Visualizations</a:t>
            </a:r>
            <a:endParaRPr sz="363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97" y="1671493"/>
            <a:ext cx="7002906" cy="231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058" y="1993692"/>
            <a:ext cx="15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AlexNet</a:t>
            </a:r>
            <a:r>
              <a:rPr lang="en-US" dirty="0" smtClean="0"/>
              <a:t> (2012)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" y="4146498"/>
            <a:ext cx="2825453" cy="22989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560" y="3790857"/>
            <a:ext cx="3190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layer (CONV1): 96  11x11 filters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6" y="3921648"/>
            <a:ext cx="4678413" cy="2296021"/>
          </a:xfrm>
          <a:prstGeom prst="rect">
            <a:avLst/>
          </a:prstGeom>
        </p:spPr>
      </p:pic>
      <p:sp>
        <p:nvSpPr>
          <p:cNvPr id="11" name="Google Shape;88;p12"/>
          <p:cNvSpPr txBox="1"/>
          <p:nvPr/>
        </p:nvSpPr>
        <p:spPr>
          <a:xfrm>
            <a:off x="9817280" y="622279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smtClean="0">
                <a:solidFill>
                  <a:srgbClr val="999999"/>
                </a:solidFill>
              </a:rPr>
              <a:t>courtesy: </a:t>
            </a:r>
            <a:r>
              <a:rPr lang="en-US" sz="1000" dirty="0" err="1" smtClean="0">
                <a:solidFill>
                  <a:srgbClr val="999999"/>
                </a:solidFill>
              </a:rPr>
              <a:t>Zeiler</a:t>
            </a:r>
            <a:r>
              <a:rPr lang="en-US" sz="1000" dirty="0" smtClean="0">
                <a:solidFill>
                  <a:srgbClr val="999999"/>
                </a:solidFill>
              </a:rPr>
              <a:t>, Fergus, 2013</a:t>
            </a:r>
            <a:endParaRPr sz="1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5679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Visualizations</a:t>
            </a:r>
            <a:endParaRPr sz="363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4" y="2524799"/>
            <a:ext cx="7329149" cy="273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44" y="1368252"/>
            <a:ext cx="4013145" cy="5006691"/>
          </a:xfrm>
          <a:prstGeom prst="rect">
            <a:avLst/>
          </a:prstGeom>
        </p:spPr>
      </p:pic>
      <p:sp>
        <p:nvSpPr>
          <p:cNvPr id="8" name="Google Shape;88;p12"/>
          <p:cNvSpPr txBox="1"/>
          <p:nvPr/>
        </p:nvSpPr>
        <p:spPr>
          <a:xfrm>
            <a:off x="9817280" y="6252771"/>
            <a:ext cx="2345987" cy="32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Image</a:t>
            </a:r>
            <a:r>
              <a:rPr lang="en-US" sz="1000" dirty="0">
                <a:solidFill>
                  <a:srgbClr val="999999"/>
                </a:solidFill>
              </a:rPr>
              <a:t> </a:t>
            </a:r>
            <a:r>
              <a:rPr lang="en-US" sz="1000" dirty="0" smtClean="0">
                <a:solidFill>
                  <a:srgbClr val="999999"/>
                </a:solidFill>
              </a:rPr>
              <a:t>courtesy: </a:t>
            </a:r>
            <a:r>
              <a:rPr lang="en-US" sz="1000" dirty="0" err="1" smtClean="0">
                <a:solidFill>
                  <a:srgbClr val="999999"/>
                </a:solidFill>
              </a:rPr>
              <a:t>Zeiler</a:t>
            </a:r>
            <a:r>
              <a:rPr lang="en-US" sz="1000" smtClean="0">
                <a:solidFill>
                  <a:srgbClr val="999999"/>
                </a:solidFill>
              </a:rPr>
              <a:t>, Fergus, 2013</a:t>
            </a:r>
            <a:endParaRPr sz="1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434343"/>
                </a:solidFill>
              </a:rPr>
              <a:t>Importance of MNIST</a:t>
            </a:r>
            <a:endParaRPr sz="40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0757133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3</a:t>
            </a:fld>
            <a:endParaRPr lang="en-US"/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pic>
        <p:nvPicPr>
          <p:cNvPr id="1026" name="Picture 2" descr="mage may contain: one or more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37" y="1592317"/>
            <a:ext cx="4887311" cy="47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78" y="936921"/>
            <a:ext cx="8757928" cy="5419429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30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6577" y="1558977"/>
            <a:ext cx="2218545" cy="224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434343"/>
                </a:solidFill>
              </a:rPr>
              <a:t>MNIST</a:t>
            </a:r>
            <a:endParaRPr sz="40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0757133" y="6356350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4</a:t>
            </a:fld>
            <a:endParaRPr lang="en-US"/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3289" y="2386791"/>
            <a:ext cx="5675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database of handwritten </a:t>
            </a:r>
            <a:r>
              <a:rPr lang="en-US" sz="2400" dirty="0" smtClean="0"/>
              <a:t>digits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10 classes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Training set 60,000 images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Test set of 10,000 images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Greyscale images of size 28x28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Often treated as `Hello World’ for any ML/DL </a:t>
            </a:r>
            <a:r>
              <a:rPr lang="en-US" sz="2400" dirty="0" err="1" smtClean="0"/>
              <a:t>practioner</a:t>
            </a:r>
            <a:endParaRPr lang="en-US" sz="2400" dirty="0" smtClean="0"/>
          </a:p>
        </p:txBody>
      </p:sp>
      <p:sp>
        <p:nvSpPr>
          <p:cNvPr id="9" name="Google Shape;88;p12"/>
          <p:cNvSpPr txBox="1"/>
          <p:nvPr/>
        </p:nvSpPr>
        <p:spPr>
          <a:xfrm>
            <a:off x="9138660" y="6198468"/>
            <a:ext cx="2961900" cy="2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rgbClr val="999999"/>
                </a:solidFill>
              </a:rPr>
              <a:t>Image taken from </a:t>
            </a:r>
            <a:r>
              <a:rPr lang="en-US" sz="1000" dirty="0" err="1" smtClean="0">
                <a:solidFill>
                  <a:srgbClr val="999999"/>
                </a:solidFill>
              </a:rPr>
              <a:t>Researchgate</a:t>
            </a:r>
            <a:endParaRPr sz="1000" dirty="0">
              <a:solidFill>
                <a:srgbClr val="999999"/>
              </a:solidFill>
            </a:endParaRPr>
          </a:p>
        </p:txBody>
      </p:sp>
      <p:pic>
        <p:nvPicPr>
          <p:cNvPr id="2052" name="Picture 4" descr="xample images from the MNIST dataset. 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5" y="1431652"/>
            <a:ext cx="4924698" cy="49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2" y="2984888"/>
            <a:ext cx="2050450" cy="2045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58" y="1899221"/>
            <a:ext cx="7364242" cy="4107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20">
                <a:extLst>
                  <a:ext uri="{FF2B5EF4-FFF2-40B4-BE49-F238E27FC236}">
                    <a16:creationId xmlns="" xmlns:a16="http://schemas.microsoft.com/office/drawing/2014/main" id="{10B0A132-8243-6743-AE6D-0F1B60918C55}"/>
                  </a:ext>
                </a:extLst>
              </p14:cNvPr>
              <p14:cNvContentPartPr/>
              <p14:nvPr/>
            </p14:nvContentPartPr>
            <p14:xfrm>
              <a:off x="4582350" y="2545650"/>
              <a:ext cx="5035320" cy="335952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10B0A132-8243-6743-AE6D-0F1B60918C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5350" y="2519010"/>
                <a:ext cx="5088960" cy="34131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434343"/>
                </a:solidFill>
              </a:rPr>
              <a:t>Example from MNIST</a:t>
            </a:r>
            <a:endParaRPr sz="4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0" y="2984400"/>
            <a:ext cx="2050450" cy="204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00" y="1900800"/>
            <a:ext cx="7365600" cy="410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20">
                <a:extLst>
                  <a:ext uri="{FF2B5EF4-FFF2-40B4-BE49-F238E27FC236}">
                    <a16:creationId xmlns="" xmlns:a16="http://schemas.microsoft.com/office/drawing/2014/main" id="{10B0A132-8243-6743-AE6D-0F1B60918C55}"/>
                  </a:ext>
                </a:extLst>
              </p14:cNvPr>
              <p14:cNvContentPartPr/>
              <p14:nvPr/>
            </p14:nvContentPartPr>
            <p14:xfrm>
              <a:off x="4582350" y="2545650"/>
              <a:ext cx="5035320" cy="335952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10B0A132-8243-6743-AE6D-0F1B60918C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5350" y="2519010"/>
                <a:ext cx="5088960" cy="34131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434343"/>
                </a:solidFill>
              </a:rPr>
              <a:t>7 Like Window?</a:t>
            </a:r>
            <a:endParaRPr sz="4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30" y="4170069"/>
            <a:ext cx="3616328" cy="20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3014469" y="3689305"/>
            <a:ext cx="307403" cy="65223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3229908" y="3588300"/>
            <a:ext cx="3652805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981675" y="35344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IN" sz="3200" b="1" dirty="0"/>
          </a:p>
        </p:txBody>
      </p:sp>
      <p:sp>
        <p:nvSpPr>
          <p:cNvPr id="12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66" y="4170069"/>
            <a:ext cx="3118512" cy="20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5400000">
            <a:off x="3215961" y="3487814"/>
            <a:ext cx="413719" cy="116153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3484605" y="3588300"/>
            <a:ext cx="3398108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6981675" y="353441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1410</a:t>
            </a:r>
            <a:endParaRPr lang="en-IN" sz="3200" b="1" dirty="0"/>
          </a:p>
        </p:txBody>
      </p:sp>
      <p:sp>
        <p:nvSpPr>
          <p:cNvPr id="15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ConvNets (c) Abir Das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Feb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60" y="4157712"/>
            <a:ext cx="2584372" cy="20880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3481634" y="3222143"/>
            <a:ext cx="413718" cy="169288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3756453" y="3588300"/>
            <a:ext cx="3126259" cy="47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981675" y="353441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4098</a:t>
            </a:r>
            <a:endParaRPr lang="en-IN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" y="1444994"/>
            <a:ext cx="2050450" cy="204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79" y="1444993"/>
            <a:ext cx="2050450" cy="2045026"/>
          </a:xfrm>
          <a:prstGeom prst="rect">
            <a:avLst/>
          </a:prstGeom>
        </p:spPr>
      </p:pic>
      <p:sp>
        <p:nvSpPr>
          <p:cNvPr id="11" name="Google Shape;87;p12"/>
          <p:cNvSpPr txBox="1"/>
          <p:nvPr/>
        </p:nvSpPr>
        <p:spPr>
          <a:xfrm>
            <a:off x="2491800" y="938575"/>
            <a:ext cx="7208400" cy="50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mtClean="0">
                <a:solidFill>
                  <a:srgbClr val="434343"/>
                </a:solidFill>
              </a:rPr>
              <a:t>Filtering</a:t>
            </a:r>
            <a:endParaRPr sz="3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10069</TotalTime>
  <Words>994</Words>
  <Application>Microsoft Macintosh PowerPoint</Application>
  <PresentationFormat>Widescreen</PresentationFormat>
  <Paragraphs>237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Mangal</vt:lpstr>
      <vt:lpstr>Quattrocento Sans</vt:lpstr>
      <vt:lpstr>Segoe UI</vt:lpstr>
      <vt:lpstr>Wingdings</vt:lpstr>
      <vt:lpstr>Arial</vt:lpstr>
      <vt:lpstr>Office Theme</vt:lpstr>
      <vt:lpstr>1_Office Theme</vt:lpstr>
      <vt:lpstr>Deep Learning CS60010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Convnets (Fukushima, LeCun, Hinton)</vt:lpstr>
      <vt:lpstr>Convnets (Fukushima, LeCun, Hinton)</vt:lpstr>
      <vt:lpstr>Pooling</vt:lpstr>
      <vt:lpstr>Convolution</vt:lpstr>
      <vt:lpstr>Convolution with Zero Padding</vt:lpstr>
      <vt:lpstr>Convolution with Strides</vt:lpstr>
      <vt:lpstr>Convolution with Strides and Zero Padding</vt:lpstr>
      <vt:lpstr>Inputs Generally have Multiple Channels</vt:lpstr>
      <vt:lpstr>Convolution Arithmetic</vt:lpstr>
      <vt:lpstr>Convolution Arithmetic</vt:lpstr>
      <vt:lpstr>Pooling</vt:lpstr>
      <vt:lpstr>Pooling Arithmetic</vt:lpstr>
      <vt:lpstr>Visualizations</vt:lpstr>
      <vt:lpstr>Visualizations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Abir Das</cp:lastModifiedBy>
  <cp:revision>318</cp:revision>
  <dcterms:created xsi:type="dcterms:W3CDTF">2019-01-13T09:33:50Z</dcterms:created>
  <dcterms:modified xsi:type="dcterms:W3CDTF">2020-02-12T07:41:21Z</dcterms:modified>
</cp:coreProperties>
</file>