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3" r:id="rId7"/>
    <p:sldId id="264" r:id="rId8"/>
    <p:sldId id="265" r:id="rId9"/>
    <p:sldId id="261" r:id="rId10"/>
    <p:sldId id="262" r:id="rId11"/>
  </p:sldIdLst>
  <p:sldSz cx="12601575" cy="7200900"/>
  <p:notesSz cx="6858000" cy="9144000"/>
  <p:defaultTextStyle>
    <a:defPPr>
      <a:defRPr lang="en-US"/>
    </a:defPPr>
    <a:lvl1pPr marL="0" algn="l" defTabSz="1028700" rtl="0" eaLnBrk="1" latinLnBrk="0" hangingPunct="1">
      <a:defRPr sz="2000" kern="1200">
        <a:solidFill>
          <a:schemeClr val="tx1"/>
        </a:solidFill>
        <a:latin typeface="+mn-lt"/>
        <a:ea typeface="+mn-ea"/>
        <a:cs typeface="+mn-cs"/>
      </a:defRPr>
    </a:lvl1pPr>
    <a:lvl2pPr marL="514350" algn="l" defTabSz="1028700" rtl="0" eaLnBrk="1" latinLnBrk="0" hangingPunct="1">
      <a:defRPr sz="2000" kern="1200">
        <a:solidFill>
          <a:schemeClr val="tx1"/>
        </a:solidFill>
        <a:latin typeface="+mn-lt"/>
        <a:ea typeface="+mn-ea"/>
        <a:cs typeface="+mn-cs"/>
      </a:defRPr>
    </a:lvl2pPr>
    <a:lvl3pPr marL="1028700" algn="l" defTabSz="1028700" rtl="0" eaLnBrk="1" latinLnBrk="0" hangingPunct="1">
      <a:defRPr sz="2000" kern="1200">
        <a:solidFill>
          <a:schemeClr val="tx1"/>
        </a:solidFill>
        <a:latin typeface="+mn-lt"/>
        <a:ea typeface="+mn-ea"/>
        <a:cs typeface="+mn-cs"/>
      </a:defRPr>
    </a:lvl3pPr>
    <a:lvl4pPr marL="1543050" algn="l" defTabSz="1028700" rtl="0" eaLnBrk="1" latinLnBrk="0" hangingPunct="1">
      <a:defRPr sz="2000" kern="1200">
        <a:solidFill>
          <a:schemeClr val="tx1"/>
        </a:solidFill>
        <a:latin typeface="+mn-lt"/>
        <a:ea typeface="+mn-ea"/>
        <a:cs typeface="+mn-cs"/>
      </a:defRPr>
    </a:lvl4pPr>
    <a:lvl5pPr marL="2057400" algn="l" defTabSz="1028700" rtl="0" eaLnBrk="1" latinLnBrk="0" hangingPunct="1">
      <a:defRPr sz="2000" kern="1200">
        <a:solidFill>
          <a:schemeClr val="tx1"/>
        </a:solidFill>
        <a:latin typeface="+mn-lt"/>
        <a:ea typeface="+mn-ea"/>
        <a:cs typeface="+mn-cs"/>
      </a:defRPr>
    </a:lvl5pPr>
    <a:lvl6pPr marL="2571750" algn="l" defTabSz="1028700" rtl="0" eaLnBrk="1" latinLnBrk="0" hangingPunct="1">
      <a:defRPr sz="2000" kern="1200">
        <a:solidFill>
          <a:schemeClr val="tx1"/>
        </a:solidFill>
        <a:latin typeface="+mn-lt"/>
        <a:ea typeface="+mn-ea"/>
        <a:cs typeface="+mn-cs"/>
      </a:defRPr>
    </a:lvl6pPr>
    <a:lvl7pPr marL="3086100" algn="l" defTabSz="1028700" rtl="0" eaLnBrk="1" latinLnBrk="0" hangingPunct="1">
      <a:defRPr sz="2000" kern="1200">
        <a:solidFill>
          <a:schemeClr val="tx1"/>
        </a:solidFill>
        <a:latin typeface="+mn-lt"/>
        <a:ea typeface="+mn-ea"/>
        <a:cs typeface="+mn-cs"/>
      </a:defRPr>
    </a:lvl7pPr>
    <a:lvl8pPr marL="3600450" algn="l" defTabSz="1028700" rtl="0" eaLnBrk="1" latinLnBrk="0" hangingPunct="1">
      <a:defRPr sz="2000" kern="1200">
        <a:solidFill>
          <a:schemeClr val="tx1"/>
        </a:solidFill>
        <a:latin typeface="+mn-lt"/>
        <a:ea typeface="+mn-ea"/>
        <a:cs typeface="+mn-cs"/>
      </a:defRPr>
    </a:lvl8pPr>
    <a:lvl9pPr marL="4114800" algn="l" defTabSz="1028700"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268">
          <p15:clr>
            <a:srgbClr val="A4A3A4"/>
          </p15:clr>
        </p15:guide>
        <p15:guide id="2" pos="396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192"/>
    <a:srgbClr val="0000CC"/>
    <a:srgbClr val="336600"/>
    <a:srgbClr val="9AD3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2100" y="-906"/>
      </p:cViewPr>
      <p:guideLst>
        <p:guide orient="horz" pos="2268"/>
        <p:guide pos="3969"/>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6936C2-5AB2-4888-815E-534B5DFA1A2B}" type="datetimeFigureOut">
              <a:rPr lang="en-IN" smtClean="0"/>
              <a:t>02-02-2017</a:t>
            </a:fld>
            <a:endParaRPr lang="en-IN"/>
          </a:p>
        </p:txBody>
      </p:sp>
      <p:sp>
        <p:nvSpPr>
          <p:cNvPr id="4" name="Slide Image Placeholder 3"/>
          <p:cNvSpPr>
            <a:spLocks noGrp="1" noRot="1" noChangeAspect="1"/>
          </p:cNvSpPr>
          <p:nvPr>
            <p:ph type="sldImg" idx="2"/>
          </p:nvPr>
        </p:nvSpPr>
        <p:spPr>
          <a:xfrm>
            <a:off x="428625" y="685800"/>
            <a:ext cx="600075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F6B21A-6754-4A0F-99A2-87145F1C9FCF}" type="slidenum">
              <a:rPr lang="en-IN" smtClean="0"/>
              <a:t>‹#›</a:t>
            </a:fld>
            <a:endParaRPr lang="en-IN"/>
          </a:p>
        </p:txBody>
      </p:sp>
    </p:spTree>
    <p:extLst>
      <p:ext uri="{BB962C8B-B14F-4D97-AF65-F5344CB8AC3E}">
        <p14:creationId xmlns:p14="http://schemas.microsoft.com/office/powerpoint/2010/main" val="1470852818"/>
      </p:ext>
    </p:extLst>
  </p:cSld>
  <p:clrMap bg1="lt1" tx1="dk1" bg2="lt2" tx2="dk2" accent1="accent1" accent2="accent2" accent3="accent3" accent4="accent4" accent5="accent5" accent6="accent6" hlink="hlink" folHlink="folHlink"/>
  <p:notesStyle>
    <a:lvl1pPr marL="0" algn="l" defTabSz="1028700" rtl="0" eaLnBrk="1" latinLnBrk="0" hangingPunct="1">
      <a:defRPr sz="1400" kern="1200">
        <a:solidFill>
          <a:schemeClr val="tx1"/>
        </a:solidFill>
        <a:latin typeface="+mn-lt"/>
        <a:ea typeface="+mn-ea"/>
        <a:cs typeface="+mn-cs"/>
      </a:defRPr>
    </a:lvl1pPr>
    <a:lvl2pPr marL="514350" algn="l" defTabSz="1028700" rtl="0" eaLnBrk="1" latinLnBrk="0" hangingPunct="1">
      <a:defRPr sz="1400" kern="1200">
        <a:solidFill>
          <a:schemeClr val="tx1"/>
        </a:solidFill>
        <a:latin typeface="+mn-lt"/>
        <a:ea typeface="+mn-ea"/>
        <a:cs typeface="+mn-cs"/>
      </a:defRPr>
    </a:lvl2pPr>
    <a:lvl3pPr marL="1028700" algn="l" defTabSz="1028700" rtl="0" eaLnBrk="1" latinLnBrk="0" hangingPunct="1">
      <a:defRPr sz="1400" kern="1200">
        <a:solidFill>
          <a:schemeClr val="tx1"/>
        </a:solidFill>
        <a:latin typeface="+mn-lt"/>
        <a:ea typeface="+mn-ea"/>
        <a:cs typeface="+mn-cs"/>
      </a:defRPr>
    </a:lvl3pPr>
    <a:lvl4pPr marL="1543050" algn="l" defTabSz="1028700" rtl="0" eaLnBrk="1" latinLnBrk="0" hangingPunct="1">
      <a:defRPr sz="1400" kern="1200">
        <a:solidFill>
          <a:schemeClr val="tx1"/>
        </a:solidFill>
        <a:latin typeface="+mn-lt"/>
        <a:ea typeface="+mn-ea"/>
        <a:cs typeface="+mn-cs"/>
      </a:defRPr>
    </a:lvl4pPr>
    <a:lvl5pPr marL="2057400" algn="l" defTabSz="1028700" rtl="0" eaLnBrk="1" latinLnBrk="0" hangingPunct="1">
      <a:defRPr sz="1400" kern="1200">
        <a:solidFill>
          <a:schemeClr val="tx1"/>
        </a:solidFill>
        <a:latin typeface="+mn-lt"/>
        <a:ea typeface="+mn-ea"/>
        <a:cs typeface="+mn-cs"/>
      </a:defRPr>
    </a:lvl5pPr>
    <a:lvl6pPr marL="2571750" algn="l" defTabSz="1028700" rtl="0" eaLnBrk="1" latinLnBrk="0" hangingPunct="1">
      <a:defRPr sz="1400" kern="1200">
        <a:solidFill>
          <a:schemeClr val="tx1"/>
        </a:solidFill>
        <a:latin typeface="+mn-lt"/>
        <a:ea typeface="+mn-ea"/>
        <a:cs typeface="+mn-cs"/>
      </a:defRPr>
    </a:lvl6pPr>
    <a:lvl7pPr marL="3086100" algn="l" defTabSz="1028700" rtl="0" eaLnBrk="1" latinLnBrk="0" hangingPunct="1">
      <a:defRPr sz="1400" kern="1200">
        <a:solidFill>
          <a:schemeClr val="tx1"/>
        </a:solidFill>
        <a:latin typeface="+mn-lt"/>
        <a:ea typeface="+mn-ea"/>
        <a:cs typeface="+mn-cs"/>
      </a:defRPr>
    </a:lvl7pPr>
    <a:lvl8pPr marL="3600450" algn="l" defTabSz="1028700" rtl="0" eaLnBrk="1" latinLnBrk="0" hangingPunct="1">
      <a:defRPr sz="1400" kern="1200">
        <a:solidFill>
          <a:schemeClr val="tx1"/>
        </a:solidFill>
        <a:latin typeface="+mn-lt"/>
        <a:ea typeface="+mn-ea"/>
        <a:cs typeface="+mn-cs"/>
      </a:defRPr>
    </a:lvl8pPr>
    <a:lvl9pPr marL="4114800" algn="l" defTabSz="1028700"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F6B21A-6754-4A0F-99A2-87145F1C9FCF}" type="slidenum">
              <a:rPr lang="en-IN" smtClean="0"/>
              <a:t>1</a:t>
            </a:fld>
            <a:endParaRPr lang="en-IN"/>
          </a:p>
        </p:txBody>
      </p:sp>
    </p:spTree>
    <p:extLst>
      <p:ext uri="{BB962C8B-B14F-4D97-AF65-F5344CB8AC3E}">
        <p14:creationId xmlns:p14="http://schemas.microsoft.com/office/powerpoint/2010/main" val="18837986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0" y="6800850"/>
            <a:ext cx="6757987" cy="400050"/>
          </a:xfrm>
          <a:solidFill>
            <a:srgbClr val="C00000"/>
          </a:solidFill>
          <a:ln>
            <a:noFill/>
          </a:ln>
        </p:spPr>
        <p:txBody>
          <a:bodyPr/>
          <a:lstStyle>
            <a:lvl1pPr algn="r">
              <a:defRPr sz="2000">
                <a:solidFill>
                  <a:schemeClr val="bg1"/>
                </a:solidFill>
              </a:defRPr>
            </a:lvl1pPr>
          </a:lstStyle>
          <a:p>
            <a:r>
              <a:rPr lang="en-US" dirty="0" smtClean="0"/>
              <a:t>INDIAN INSTITUTE OF TECHNOLOGY KHARAGPUR</a:t>
            </a:r>
            <a:endParaRPr lang="en-US" dirty="0"/>
          </a:p>
        </p:txBody>
      </p:sp>
      <p:sp>
        <p:nvSpPr>
          <p:cNvPr id="12" name="Rectangle 11"/>
          <p:cNvSpPr/>
          <p:nvPr userDrawn="1"/>
        </p:nvSpPr>
        <p:spPr>
          <a:xfrm>
            <a:off x="-1" y="5088636"/>
            <a:ext cx="1334542" cy="211226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102870" tIns="51435" rIns="102870" bIns="51435" rtlCol="0" anchor="ctr"/>
          <a:lstStyle/>
          <a:p>
            <a:pPr algn="ctr"/>
            <a:endParaRPr lang="en-US"/>
          </a:p>
        </p:txBody>
      </p:sp>
      <p:sp>
        <p:nvSpPr>
          <p:cNvPr id="2" name="Title 1"/>
          <p:cNvSpPr>
            <a:spLocks noGrp="1"/>
          </p:cNvSpPr>
          <p:nvPr>
            <p:ph type="ctrTitle"/>
          </p:nvPr>
        </p:nvSpPr>
        <p:spPr>
          <a:xfrm>
            <a:off x="1728787" y="880110"/>
            <a:ext cx="10347723" cy="1200150"/>
          </a:xfrm>
        </p:spPr>
        <p:txBody>
          <a:bodyPr anchor="ctr">
            <a:noAutofit/>
          </a:bodyPr>
          <a:lstStyle>
            <a:lvl1pPr>
              <a:lnSpc>
                <a:spcPct val="100000"/>
              </a:lnSpc>
              <a:defRPr sz="4500" spc="-9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728787" y="2080260"/>
            <a:ext cx="8562499" cy="720090"/>
          </a:xfrm>
        </p:spPr>
        <p:txBody>
          <a:bodyPr>
            <a:normAutofit/>
          </a:bodyPr>
          <a:lstStyle>
            <a:lvl1pPr marL="0" indent="0" algn="l">
              <a:buNone/>
              <a:defRPr sz="2700" b="1" cap="all" spc="135" baseline="0">
                <a:solidFill>
                  <a:schemeClr val="tx2"/>
                </a:solidFill>
                <a:latin typeface="Arial Narrow" panose="020B0606020202030204" pitchFamily="34" charset="0"/>
              </a:defRPr>
            </a:lvl1pPr>
            <a:lvl2pPr marL="514350" indent="0" algn="ctr">
              <a:buNone/>
              <a:defRPr>
                <a:solidFill>
                  <a:schemeClr val="tx1">
                    <a:tint val="75000"/>
                  </a:schemeClr>
                </a:solidFill>
              </a:defRPr>
            </a:lvl2pPr>
            <a:lvl3pPr marL="1028700" indent="0" algn="ctr">
              <a:buNone/>
              <a:defRPr>
                <a:solidFill>
                  <a:schemeClr val="tx1">
                    <a:tint val="75000"/>
                  </a:schemeClr>
                </a:solidFill>
              </a:defRPr>
            </a:lvl3pPr>
            <a:lvl4pPr marL="1543050" indent="0" algn="ctr">
              <a:buNone/>
              <a:defRPr>
                <a:solidFill>
                  <a:schemeClr val="tx1">
                    <a:tint val="75000"/>
                  </a:schemeClr>
                </a:solidFill>
              </a:defRPr>
            </a:lvl4pPr>
            <a:lvl5pPr marL="2057400" indent="0" algn="ctr">
              <a:buNone/>
              <a:defRPr>
                <a:solidFill>
                  <a:schemeClr val="tx1">
                    <a:tint val="75000"/>
                  </a:schemeClr>
                </a:solidFill>
              </a:defRPr>
            </a:lvl5pPr>
            <a:lvl6pPr marL="2571750" indent="0" algn="ctr">
              <a:buNone/>
              <a:defRPr>
                <a:solidFill>
                  <a:schemeClr val="tx1">
                    <a:tint val="75000"/>
                  </a:schemeClr>
                </a:solidFill>
              </a:defRPr>
            </a:lvl6pPr>
            <a:lvl7pPr marL="3086100" indent="0" algn="ctr">
              <a:buNone/>
              <a:defRPr>
                <a:solidFill>
                  <a:schemeClr val="tx1">
                    <a:tint val="75000"/>
                  </a:schemeClr>
                </a:solidFill>
              </a:defRPr>
            </a:lvl7pPr>
            <a:lvl8pPr marL="3600450" indent="0" algn="ctr">
              <a:buNone/>
              <a:defRPr>
                <a:solidFill>
                  <a:schemeClr val="tx1">
                    <a:tint val="75000"/>
                  </a:schemeClr>
                </a:solidFill>
              </a:defRPr>
            </a:lvl8pPr>
            <a:lvl9pPr marL="41148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9954577" y="6800850"/>
            <a:ext cx="1680210" cy="360045"/>
          </a:xfrm>
        </p:spPr>
        <p:txBody>
          <a:bodyPr/>
          <a:lstStyle>
            <a:lvl1pPr>
              <a:defRPr sz="1600"/>
            </a:lvl1pPr>
          </a:lstStyle>
          <a:p>
            <a:fld id="{5657C421-42B5-4F0E-926A-1CA7FFF5EE66}" type="datetime1">
              <a:rPr lang="en-US" smtClean="0"/>
              <a:t>2/2/2017</a:t>
            </a:fld>
            <a:endParaRPr lang="en-US"/>
          </a:p>
        </p:txBody>
      </p:sp>
      <p:sp>
        <p:nvSpPr>
          <p:cNvPr id="9" name="Rectangle 8"/>
          <p:cNvSpPr/>
          <p:nvPr/>
        </p:nvSpPr>
        <p:spPr>
          <a:xfrm>
            <a:off x="12404674" y="5088636"/>
            <a:ext cx="196901" cy="211226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02870" tIns="51435" rIns="102870" bIns="51435" rtlCol="0" anchor="ctr"/>
          <a:lstStyle/>
          <a:p>
            <a:pPr algn="ctr"/>
            <a:endParaRPr lang="en-US"/>
          </a:p>
        </p:txBody>
      </p:sp>
      <p:sp>
        <p:nvSpPr>
          <p:cNvPr id="10" name="Rectangle 9"/>
          <p:cNvSpPr/>
          <p:nvPr/>
        </p:nvSpPr>
        <p:spPr>
          <a:xfrm>
            <a:off x="12404674" y="0"/>
            <a:ext cx="196901" cy="56007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02870" tIns="51435" rIns="102870" bIns="51435" rtlCol="0" anchor="ctr"/>
          <a:lstStyle/>
          <a:p>
            <a:pPr algn="ctr"/>
            <a:endParaRPr lang="en-US"/>
          </a:p>
        </p:txBody>
      </p:sp>
      <p:sp>
        <p:nvSpPr>
          <p:cNvPr id="6" name="Slide Number Placeholder 5"/>
          <p:cNvSpPr>
            <a:spLocks noGrp="1"/>
          </p:cNvSpPr>
          <p:nvPr>
            <p:ph type="sldNum" sz="quarter" idx="12"/>
          </p:nvPr>
        </p:nvSpPr>
        <p:spPr>
          <a:xfrm rot="16200000">
            <a:off x="11825287" y="6610350"/>
            <a:ext cx="609600" cy="381000"/>
          </a:xfrm>
        </p:spPr>
        <p:txBody>
          <a:bodyPr/>
          <a:lstStyle>
            <a:lvl1pPr>
              <a:defRPr>
                <a:solidFill>
                  <a:schemeClr val="tx1"/>
                </a:solidFill>
              </a:defRPr>
            </a:lvl1pPr>
          </a:lstStyle>
          <a:p>
            <a:fld id="{B6F15528-21DE-4FAA-801E-634DDDAF4B2B}" type="slidenum">
              <a:rPr lang="en-US" smtClean="0"/>
              <a:pPr/>
              <a:t>‹#›</a:t>
            </a:fld>
            <a:endParaRPr lang="en-US"/>
          </a:p>
        </p:txBody>
      </p:sp>
      <p:pic>
        <p:nvPicPr>
          <p:cNvPr id="11" name="Picture 11" descr="iit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5875" y="6062489"/>
            <a:ext cx="1089512" cy="1043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12"/>
          <p:cNvSpPr/>
          <p:nvPr userDrawn="1"/>
        </p:nvSpPr>
        <p:spPr>
          <a:xfrm>
            <a:off x="-1" y="0"/>
            <a:ext cx="1334542" cy="56007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02870" tIns="51435" rIns="102870" bIns="51435"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A55D84-EE1A-4DF3-A5C6-B9E566C3E973}" type="datetime1">
              <a:rPr lang="en-US" smtClean="0"/>
              <a:t>2/2/2017</a:t>
            </a:fld>
            <a:endParaRPr lang="en-US"/>
          </a:p>
        </p:txBody>
      </p:sp>
      <p:sp>
        <p:nvSpPr>
          <p:cNvPr id="5" name="Footer Placeholder 4"/>
          <p:cNvSpPr>
            <a:spLocks noGrp="1"/>
          </p:cNvSpPr>
          <p:nvPr>
            <p:ph type="ftr" sz="quarter" idx="11"/>
          </p:nvPr>
        </p:nvSpPr>
        <p:spPr/>
        <p:txBody>
          <a:bodyPr/>
          <a:lstStyle/>
          <a:p>
            <a:r>
              <a:rPr lang="en-IN" smtClean="0"/>
              <a:t>INDIAN INSTITUTE OF TECHNOLOGY KHARAGPUR</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36142" y="288372"/>
            <a:ext cx="2835355" cy="614410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0079" y="288372"/>
            <a:ext cx="8296037" cy="61441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720779-9960-4F55-8AF8-01DC3B996808}" type="datetime1">
              <a:rPr lang="en-US" smtClean="0"/>
              <a:t>2/2/2017</a:t>
            </a:fld>
            <a:endParaRPr lang="en-US"/>
          </a:p>
        </p:txBody>
      </p:sp>
      <p:sp>
        <p:nvSpPr>
          <p:cNvPr id="5" name="Footer Placeholder 4"/>
          <p:cNvSpPr>
            <a:spLocks noGrp="1"/>
          </p:cNvSpPr>
          <p:nvPr>
            <p:ph type="ftr" sz="quarter" idx="11"/>
          </p:nvPr>
        </p:nvSpPr>
        <p:spPr/>
        <p:txBody>
          <a:bodyPr/>
          <a:lstStyle/>
          <a:p>
            <a:r>
              <a:rPr lang="en-IN" smtClean="0"/>
              <a:t>INDIAN INSTITUTE OF TECHNOLOGY KHARAGPUR</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1CEE58-A5CD-4084-B5F3-C77F441C4B45}" type="datetime1">
              <a:rPr lang="en-US" smtClean="0"/>
              <a:t>2/2/2017</a:t>
            </a:fld>
            <a:endParaRPr lang="en-US"/>
          </a:p>
        </p:txBody>
      </p:sp>
      <p:sp>
        <p:nvSpPr>
          <p:cNvPr id="5" name="Footer Placeholder 4"/>
          <p:cNvSpPr>
            <a:spLocks noGrp="1"/>
          </p:cNvSpPr>
          <p:nvPr>
            <p:ph type="ftr" sz="quarter" idx="11"/>
          </p:nvPr>
        </p:nvSpPr>
        <p:spPr/>
        <p:txBody>
          <a:bodyPr/>
          <a:lstStyle/>
          <a:p>
            <a:r>
              <a:rPr lang="en-IN" smtClean="0"/>
              <a:t>INDIAN INSTITUTE OF TECHNOLOGY KHARAGPUR</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30078" y="1520190"/>
            <a:ext cx="10711339" cy="4537234"/>
          </a:xfrm>
        </p:spPr>
        <p:txBody>
          <a:bodyPr anchor="ctr">
            <a:noAutofit/>
          </a:bodyPr>
          <a:lstStyle>
            <a:lvl1pPr algn="l">
              <a:lnSpc>
                <a:spcPct val="100000"/>
              </a:lnSpc>
              <a:defRPr sz="9900" b="0" cap="all" spc="-9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30078" y="240031"/>
            <a:ext cx="10711339" cy="1120140"/>
          </a:xfrm>
        </p:spPr>
        <p:txBody>
          <a:bodyPr anchor="b"/>
          <a:lstStyle>
            <a:lvl1pPr marL="0" indent="0">
              <a:buNone/>
              <a:defRPr sz="2300" b="0" cap="all" spc="135" baseline="0">
                <a:solidFill>
                  <a:schemeClr val="tx2"/>
                </a:solidFill>
                <a:latin typeface="+mj-lt"/>
              </a:defRPr>
            </a:lvl1pPr>
            <a:lvl2pPr marL="514350" indent="0">
              <a:buNone/>
              <a:defRPr sz="2000">
                <a:solidFill>
                  <a:schemeClr val="tx1">
                    <a:tint val="75000"/>
                  </a:schemeClr>
                </a:solidFill>
              </a:defRPr>
            </a:lvl2pPr>
            <a:lvl3pPr marL="1028700" indent="0">
              <a:buNone/>
              <a:defRPr sz="1800">
                <a:solidFill>
                  <a:schemeClr val="tx1">
                    <a:tint val="75000"/>
                  </a:schemeClr>
                </a:solidFill>
              </a:defRPr>
            </a:lvl3pPr>
            <a:lvl4pPr marL="1543050" indent="0">
              <a:buNone/>
              <a:defRPr sz="1600">
                <a:solidFill>
                  <a:schemeClr val="tx1">
                    <a:tint val="75000"/>
                  </a:schemeClr>
                </a:solidFill>
              </a:defRPr>
            </a:lvl4pPr>
            <a:lvl5pPr marL="2057400" indent="0">
              <a:buNone/>
              <a:defRPr sz="1600">
                <a:solidFill>
                  <a:schemeClr val="tx1">
                    <a:tint val="75000"/>
                  </a:schemeClr>
                </a:solidFill>
              </a:defRPr>
            </a:lvl5pPr>
            <a:lvl6pPr marL="2571750" indent="0">
              <a:buNone/>
              <a:defRPr sz="1600">
                <a:solidFill>
                  <a:schemeClr val="tx1">
                    <a:tint val="75000"/>
                  </a:schemeClr>
                </a:solidFill>
              </a:defRPr>
            </a:lvl6pPr>
            <a:lvl7pPr marL="3086100" indent="0">
              <a:buNone/>
              <a:defRPr sz="1600">
                <a:solidFill>
                  <a:schemeClr val="tx1">
                    <a:tint val="75000"/>
                  </a:schemeClr>
                </a:solidFill>
              </a:defRPr>
            </a:lvl7pPr>
            <a:lvl8pPr marL="3600450" indent="0">
              <a:buNone/>
              <a:defRPr sz="1600">
                <a:solidFill>
                  <a:schemeClr val="tx1">
                    <a:tint val="75000"/>
                  </a:schemeClr>
                </a:solidFill>
              </a:defRPr>
            </a:lvl8pPr>
            <a:lvl9pPr marL="4114800" indent="0">
              <a:buNone/>
              <a:defRPr sz="16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8825D9A-DF5B-4A48-B2CD-1A83FFC5AF07}" type="datetime1">
              <a:rPr lang="en-US" smtClean="0"/>
              <a:t>2/2/2017</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r>
              <a:rPr lang="en-IN" smtClean="0"/>
              <a:t>INDIAN INSTITUTE OF TECHNOLOGY KHARAGPUR</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47281" y="1653542"/>
            <a:ext cx="4536567" cy="4752261"/>
          </a:xfrm>
        </p:spPr>
        <p:txBody>
          <a:bodyPr/>
          <a:lstStyle>
            <a:lvl1pPr>
              <a:defRPr sz="3200"/>
            </a:lvl1pPr>
            <a:lvl2pPr>
              <a:defRPr sz="2700"/>
            </a:lvl2pPr>
            <a:lvl3pPr>
              <a:defRPr sz="23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014877" y="1653542"/>
            <a:ext cx="4536567" cy="4752261"/>
          </a:xfrm>
        </p:spPr>
        <p:txBody>
          <a:bodyPr/>
          <a:lstStyle>
            <a:lvl1pPr>
              <a:defRPr sz="3200"/>
            </a:lvl1pPr>
            <a:lvl2pPr>
              <a:defRPr sz="2700"/>
            </a:lvl2pPr>
            <a:lvl3pPr>
              <a:defRPr sz="23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C89EF01-3BAD-46D2-9415-600467F3E79A}" type="datetime1">
              <a:rPr lang="en-US" smtClean="0"/>
              <a:t>2/2/2017</a:t>
            </a:fld>
            <a:endParaRPr lang="en-US"/>
          </a:p>
        </p:txBody>
      </p:sp>
      <p:sp>
        <p:nvSpPr>
          <p:cNvPr id="6" name="Footer Placeholder 5"/>
          <p:cNvSpPr>
            <a:spLocks noGrp="1"/>
          </p:cNvSpPr>
          <p:nvPr>
            <p:ph type="ftr" sz="quarter" idx="11"/>
          </p:nvPr>
        </p:nvSpPr>
        <p:spPr/>
        <p:txBody>
          <a:bodyPr/>
          <a:lstStyle/>
          <a:p>
            <a:r>
              <a:rPr lang="en-IN" smtClean="0"/>
              <a:t>INDIAN INSTITUTE OF TECHNOLOGY KHARAGPUR</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243080" y="1651406"/>
            <a:ext cx="4536567" cy="671750"/>
          </a:xfrm>
        </p:spPr>
        <p:txBody>
          <a:bodyPr anchor="b">
            <a:noAutofit/>
          </a:bodyPr>
          <a:lstStyle>
            <a:lvl1pPr marL="0" indent="0">
              <a:buNone/>
              <a:defRPr sz="2000" b="0" cap="all" spc="113" baseline="0">
                <a:solidFill>
                  <a:schemeClr val="tx1"/>
                </a:solidFill>
                <a:latin typeface="+mj-lt"/>
              </a:defRPr>
            </a:lvl1pPr>
            <a:lvl2pPr marL="514350" indent="0">
              <a:buNone/>
              <a:defRPr sz="2300" b="1"/>
            </a:lvl2pPr>
            <a:lvl3pPr marL="1028700" indent="0">
              <a:buNone/>
              <a:defRPr sz="2000" b="1"/>
            </a:lvl3pPr>
            <a:lvl4pPr marL="1543050" indent="0">
              <a:buNone/>
              <a:defRPr sz="1800" b="1"/>
            </a:lvl4pPr>
            <a:lvl5pPr marL="2057400" indent="0">
              <a:buNone/>
              <a:defRPr sz="1800" b="1"/>
            </a:lvl5pPr>
            <a:lvl6pPr marL="2571750" indent="0">
              <a:buNone/>
              <a:defRPr sz="1800" b="1"/>
            </a:lvl6pPr>
            <a:lvl7pPr marL="3086100" indent="0">
              <a:buNone/>
              <a:defRPr sz="1800" b="1"/>
            </a:lvl7pPr>
            <a:lvl8pPr marL="3600450" indent="0">
              <a:buNone/>
              <a:defRPr sz="1800" b="1"/>
            </a:lvl8pPr>
            <a:lvl9pPr marL="4114800"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2243080" y="2372334"/>
            <a:ext cx="4536567" cy="4032504"/>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019077" y="1651406"/>
            <a:ext cx="4536567" cy="671750"/>
          </a:xfrm>
        </p:spPr>
        <p:txBody>
          <a:bodyPr anchor="b">
            <a:noAutofit/>
          </a:bodyPr>
          <a:lstStyle>
            <a:lvl1pPr marL="0" indent="0">
              <a:buNone/>
              <a:defRPr lang="en-US" sz="2000" b="0" kern="1200" cap="all" spc="113" baseline="0" dirty="0" smtClean="0">
                <a:solidFill>
                  <a:schemeClr val="tx1"/>
                </a:solidFill>
                <a:latin typeface="+mj-lt"/>
                <a:ea typeface="+mn-ea"/>
                <a:cs typeface="+mn-cs"/>
              </a:defRPr>
            </a:lvl1pPr>
            <a:lvl2pPr marL="514350" indent="0">
              <a:buNone/>
              <a:defRPr sz="2300" b="1"/>
            </a:lvl2pPr>
            <a:lvl3pPr marL="1028700" indent="0">
              <a:buNone/>
              <a:defRPr sz="2000" b="1"/>
            </a:lvl3pPr>
            <a:lvl4pPr marL="1543050" indent="0">
              <a:buNone/>
              <a:defRPr sz="1800" b="1"/>
            </a:lvl4pPr>
            <a:lvl5pPr marL="2057400" indent="0">
              <a:buNone/>
              <a:defRPr sz="1800" b="1"/>
            </a:lvl5pPr>
            <a:lvl6pPr marL="2571750" indent="0">
              <a:buNone/>
              <a:defRPr sz="1800" b="1"/>
            </a:lvl6pPr>
            <a:lvl7pPr marL="3086100" indent="0">
              <a:buNone/>
              <a:defRPr sz="1800" b="1"/>
            </a:lvl7pPr>
            <a:lvl8pPr marL="3600450" indent="0">
              <a:buNone/>
              <a:defRPr sz="1800" b="1"/>
            </a:lvl8pPr>
            <a:lvl9pPr marL="4114800" indent="0">
              <a:buNone/>
              <a:defRPr sz="1800" b="1"/>
            </a:lvl9pPr>
          </a:lstStyle>
          <a:p>
            <a:pPr marL="0" lvl="0" indent="0" algn="l" defTabSz="10287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7019077" y="2372334"/>
            <a:ext cx="4536567" cy="4032504"/>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F2A6AF2-58A3-49EC-B55C-51BC60FB8F79}" type="datetime1">
              <a:rPr lang="en-US" smtClean="0"/>
              <a:t>2/2/2017</a:t>
            </a:fld>
            <a:endParaRPr lang="en-US"/>
          </a:p>
        </p:txBody>
      </p:sp>
      <p:sp>
        <p:nvSpPr>
          <p:cNvPr id="8" name="Footer Placeholder 7"/>
          <p:cNvSpPr>
            <a:spLocks noGrp="1"/>
          </p:cNvSpPr>
          <p:nvPr>
            <p:ph type="ftr" sz="quarter" idx="11"/>
          </p:nvPr>
        </p:nvSpPr>
        <p:spPr/>
        <p:txBody>
          <a:bodyPr/>
          <a:lstStyle/>
          <a:p>
            <a:r>
              <a:rPr lang="en-IN" smtClean="0"/>
              <a:t>INDIAN INSTITUTE OF TECHNOLOGY KHARAGPUR</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0EA82F9-D29B-458F-B2AD-39DB49833931}" type="datetime1">
              <a:rPr lang="en-US" smtClean="0"/>
              <a:t>2/2/2017</a:t>
            </a:fld>
            <a:endParaRPr lang="en-US"/>
          </a:p>
        </p:txBody>
      </p:sp>
      <p:sp>
        <p:nvSpPr>
          <p:cNvPr id="4" name="Footer Placeholder 3"/>
          <p:cNvSpPr>
            <a:spLocks noGrp="1"/>
          </p:cNvSpPr>
          <p:nvPr>
            <p:ph type="ftr" sz="quarter" idx="11"/>
          </p:nvPr>
        </p:nvSpPr>
        <p:spPr/>
        <p:txBody>
          <a:bodyPr/>
          <a:lstStyle/>
          <a:p>
            <a:r>
              <a:rPr lang="en-IN" smtClean="0"/>
              <a:t>INDIAN INSTITUTE OF TECHNOLOGY KHARAGPUR</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DBFA78-6DF1-4DBD-A28C-5688B28A895E}" type="datetime1">
              <a:rPr lang="en-US" smtClean="0"/>
              <a:t>2/2/2017</a:t>
            </a:fld>
            <a:endParaRPr lang="en-US"/>
          </a:p>
        </p:txBody>
      </p:sp>
      <p:sp>
        <p:nvSpPr>
          <p:cNvPr id="3" name="Footer Placeholder 2"/>
          <p:cNvSpPr>
            <a:spLocks noGrp="1"/>
          </p:cNvSpPr>
          <p:nvPr>
            <p:ph type="ftr" sz="quarter" idx="11"/>
          </p:nvPr>
        </p:nvSpPr>
        <p:spPr/>
        <p:txBody>
          <a:bodyPr/>
          <a:lstStyle/>
          <a:p>
            <a:r>
              <a:rPr lang="en-IN" smtClean="0"/>
              <a:t>INDIAN INSTITUTE OF TECHNOLOGY KHARAGPUR</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4926867" y="1680210"/>
            <a:ext cx="7044631" cy="4704588"/>
          </a:xfrm>
        </p:spPr>
        <p:txBody>
          <a:bodyPr/>
          <a:lstStyle>
            <a:lvl1pPr>
              <a:defRPr sz="36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30079" y="1680210"/>
            <a:ext cx="4145832" cy="4704588"/>
          </a:xfrm>
        </p:spPr>
        <p:txBody>
          <a:bodyPr>
            <a:normAutofit/>
          </a:bodyPr>
          <a:lstStyle>
            <a:lvl1pPr marL="0" indent="0">
              <a:buNone/>
              <a:defRPr sz="1800"/>
            </a:lvl1pPr>
            <a:lvl2pPr marL="514350" indent="0">
              <a:buNone/>
              <a:defRPr sz="1400"/>
            </a:lvl2pPr>
            <a:lvl3pPr marL="1028700" indent="0">
              <a:buNone/>
              <a:defRPr sz="1100"/>
            </a:lvl3pPr>
            <a:lvl4pPr marL="1543050" indent="0">
              <a:buNone/>
              <a:defRPr sz="1000"/>
            </a:lvl4pPr>
            <a:lvl5pPr marL="2057400" indent="0">
              <a:buNone/>
              <a:defRPr sz="1000"/>
            </a:lvl5pPr>
            <a:lvl6pPr marL="2571750" indent="0">
              <a:buNone/>
              <a:defRPr sz="1000"/>
            </a:lvl6pPr>
            <a:lvl7pPr marL="3086100" indent="0">
              <a:buNone/>
              <a:defRPr sz="1000"/>
            </a:lvl7pPr>
            <a:lvl8pPr marL="3600450" indent="0">
              <a:buNone/>
              <a:defRPr sz="1000"/>
            </a:lvl8pPr>
            <a:lvl9pPr marL="41148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7E477A-C476-43DC-8E6A-1D445A7D9B0B}" type="datetime1">
              <a:rPr lang="en-US" smtClean="0"/>
              <a:t>2/2/2017</a:t>
            </a:fld>
            <a:endParaRPr lang="en-US"/>
          </a:p>
        </p:txBody>
      </p:sp>
      <p:sp>
        <p:nvSpPr>
          <p:cNvPr id="6" name="Footer Placeholder 5"/>
          <p:cNvSpPr>
            <a:spLocks noGrp="1"/>
          </p:cNvSpPr>
          <p:nvPr>
            <p:ph type="ftr" sz="quarter" idx="11"/>
          </p:nvPr>
        </p:nvSpPr>
        <p:spPr/>
        <p:txBody>
          <a:bodyPr/>
          <a:lstStyle/>
          <a:p>
            <a:r>
              <a:rPr lang="en-IN" smtClean="0"/>
              <a:t>INDIAN INSTITUTE OF TECHNOLOGY KHARAGPUR</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12404674" y="5088636"/>
            <a:ext cx="196901" cy="211226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02870" tIns="51435" rIns="102870" bIns="51435" rtlCol="0" anchor="ctr"/>
          <a:lstStyle/>
          <a:p>
            <a:pPr algn="ctr"/>
            <a:endParaRPr lang="en-US"/>
          </a:p>
        </p:txBody>
      </p:sp>
      <p:sp>
        <p:nvSpPr>
          <p:cNvPr id="3" name="Picture Placeholder 2"/>
          <p:cNvSpPr>
            <a:spLocks noGrp="1"/>
          </p:cNvSpPr>
          <p:nvPr>
            <p:ph type="pic" idx="1"/>
          </p:nvPr>
        </p:nvSpPr>
        <p:spPr>
          <a:xfrm>
            <a:off x="-1" y="0"/>
            <a:ext cx="12404334" cy="5088636"/>
          </a:xfrm>
          <a:solidFill>
            <a:schemeClr val="bg1">
              <a:lumMod val="75000"/>
            </a:schemeClr>
          </a:solidFill>
        </p:spPr>
        <p:txBody>
          <a:bodyPr/>
          <a:lstStyle>
            <a:lvl1pPr marL="0" indent="0">
              <a:buNone/>
              <a:defRPr sz="3600"/>
            </a:lvl1pPr>
            <a:lvl2pPr marL="514350" indent="0">
              <a:buNone/>
              <a:defRPr sz="3200"/>
            </a:lvl2pPr>
            <a:lvl3pPr marL="1028700" indent="0">
              <a:buNone/>
              <a:defRPr sz="2700"/>
            </a:lvl3pPr>
            <a:lvl4pPr marL="1543050" indent="0">
              <a:buNone/>
              <a:defRPr sz="2300"/>
            </a:lvl4pPr>
            <a:lvl5pPr marL="2057400" indent="0">
              <a:buNone/>
              <a:defRPr sz="2300"/>
            </a:lvl5pPr>
            <a:lvl6pPr marL="2571750" indent="0">
              <a:buNone/>
              <a:defRPr sz="2300"/>
            </a:lvl6pPr>
            <a:lvl7pPr marL="3086100" indent="0">
              <a:buNone/>
              <a:defRPr sz="2300"/>
            </a:lvl7pPr>
            <a:lvl8pPr marL="3600450" indent="0">
              <a:buNone/>
              <a:defRPr sz="2300"/>
            </a:lvl8pPr>
            <a:lvl9pPr marL="4114800" indent="0">
              <a:buNone/>
              <a:defRPr sz="2300"/>
            </a:lvl9pPr>
          </a:lstStyle>
          <a:p>
            <a:r>
              <a:rPr lang="en-US" smtClean="0"/>
              <a:t>Click icon to add picture</a:t>
            </a:r>
            <a:endParaRPr lang="en-US"/>
          </a:p>
        </p:txBody>
      </p:sp>
      <p:sp>
        <p:nvSpPr>
          <p:cNvPr id="4" name="Text Placeholder 3"/>
          <p:cNvSpPr>
            <a:spLocks noGrp="1"/>
          </p:cNvSpPr>
          <p:nvPr>
            <p:ph type="body" sz="half" idx="2"/>
          </p:nvPr>
        </p:nvSpPr>
        <p:spPr>
          <a:xfrm>
            <a:off x="630078" y="6000750"/>
            <a:ext cx="11236405" cy="480060"/>
          </a:xfrm>
        </p:spPr>
        <p:txBody>
          <a:bodyPr/>
          <a:lstStyle>
            <a:lvl1pPr marL="0" indent="0">
              <a:buNone/>
              <a:defRPr sz="1800"/>
            </a:lvl1pPr>
            <a:lvl2pPr marL="514350" indent="0">
              <a:buNone/>
              <a:defRPr sz="1400"/>
            </a:lvl2pPr>
            <a:lvl3pPr marL="1028700" indent="0">
              <a:buNone/>
              <a:defRPr sz="1100"/>
            </a:lvl3pPr>
            <a:lvl4pPr marL="1543050" indent="0">
              <a:buNone/>
              <a:defRPr sz="1000"/>
            </a:lvl4pPr>
            <a:lvl5pPr marL="2057400" indent="0">
              <a:buNone/>
              <a:defRPr sz="1000"/>
            </a:lvl5pPr>
            <a:lvl6pPr marL="2571750" indent="0">
              <a:buNone/>
              <a:defRPr sz="1000"/>
            </a:lvl6pPr>
            <a:lvl7pPr marL="3086100" indent="0">
              <a:buNone/>
              <a:defRPr sz="1000"/>
            </a:lvl7pPr>
            <a:lvl8pPr marL="3600450" indent="0">
              <a:buNone/>
              <a:defRPr sz="1000"/>
            </a:lvl8pPr>
            <a:lvl9pPr marL="41148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387603-B57B-406A-B132-361C9FBD1839}" type="datetime1">
              <a:rPr lang="en-US" smtClean="0"/>
              <a:t>2/2/2017</a:t>
            </a:fld>
            <a:endParaRPr lang="en-US"/>
          </a:p>
        </p:txBody>
      </p:sp>
      <p:sp>
        <p:nvSpPr>
          <p:cNvPr id="6" name="Footer Placeholder 5"/>
          <p:cNvSpPr>
            <a:spLocks noGrp="1"/>
          </p:cNvSpPr>
          <p:nvPr>
            <p:ph type="ftr" sz="quarter" idx="11"/>
          </p:nvPr>
        </p:nvSpPr>
        <p:spPr/>
        <p:txBody>
          <a:bodyPr/>
          <a:lstStyle/>
          <a:p>
            <a:r>
              <a:rPr lang="en-IN" smtClean="0"/>
              <a:t>INDIAN INSTITUTE OF TECHNOLOGY KHARAGPUR</a:t>
            </a: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B6F15528-21DE-4FAA-801E-634DDDAF4B2B}" type="slidenum">
              <a:rPr lang="en-US" smtClean="0"/>
              <a:pPr/>
              <a:t>‹#›</a:t>
            </a:fld>
            <a:endParaRPr lang="en-US"/>
          </a:p>
        </p:txBody>
      </p:sp>
      <p:sp>
        <p:nvSpPr>
          <p:cNvPr id="8" name="Title 7"/>
          <p:cNvSpPr>
            <a:spLocks noGrp="1"/>
          </p:cNvSpPr>
          <p:nvPr>
            <p:ph type="title"/>
          </p:nvPr>
        </p:nvSpPr>
        <p:spPr>
          <a:xfrm>
            <a:off x="630078" y="5200650"/>
            <a:ext cx="11236405" cy="800100"/>
          </a:xfrm>
        </p:spPr>
        <p:txBody>
          <a:bodyPr anchor="t">
            <a:normAutofit/>
          </a:bodyPr>
          <a:lstStyle>
            <a:lvl1pPr>
              <a:defRPr sz="3600"/>
            </a:lvl1pPr>
          </a:lstStyle>
          <a:p>
            <a:r>
              <a:rPr lang="en-US" smtClean="0"/>
              <a:t>Click to edit Master title style</a:t>
            </a:r>
            <a:endParaRPr lang="en-US" dirty="0"/>
          </a:p>
        </p:txBody>
      </p:sp>
      <p:sp>
        <p:nvSpPr>
          <p:cNvPr id="10" name="Rectangle 9"/>
          <p:cNvSpPr/>
          <p:nvPr/>
        </p:nvSpPr>
        <p:spPr>
          <a:xfrm>
            <a:off x="12404674" y="0"/>
            <a:ext cx="196901" cy="50886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02870" tIns="51435" rIns="102870" bIns="51435"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25065" y="160354"/>
            <a:ext cx="11761470" cy="639746"/>
          </a:xfrm>
          <a:prstGeom prst="rect">
            <a:avLst/>
          </a:prstGeom>
        </p:spPr>
        <p:txBody>
          <a:bodyPr vert="horz" lIns="102870" tIns="51435" rIns="102870" bIns="51435"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30078" y="1120141"/>
            <a:ext cx="11551444" cy="5312331"/>
          </a:xfrm>
          <a:prstGeom prst="rect">
            <a:avLst/>
          </a:prstGeom>
        </p:spPr>
        <p:txBody>
          <a:bodyPr vert="horz" lIns="102870" tIns="51435" rIns="102870" bIns="51435"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9346168" y="6760846"/>
            <a:ext cx="1680210" cy="360045"/>
          </a:xfrm>
          <a:prstGeom prst="rect">
            <a:avLst/>
          </a:prstGeom>
        </p:spPr>
        <p:txBody>
          <a:bodyPr vert="horz" lIns="102870" tIns="51435" rIns="102870" bIns="0" rtlCol="0" anchor="b"/>
          <a:lstStyle>
            <a:lvl1pPr algn="l">
              <a:defRPr sz="1400" b="1">
                <a:solidFill>
                  <a:schemeClr val="tx1"/>
                </a:solidFill>
              </a:defRPr>
            </a:lvl1pPr>
          </a:lstStyle>
          <a:p>
            <a:fld id="{9A2A7E44-9CC4-4065-A439-7C772B87B54E}" type="datetime1">
              <a:rPr lang="en-US" smtClean="0"/>
              <a:t>2/2/2017</a:t>
            </a:fld>
            <a:endParaRPr lang="en-US"/>
          </a:p>
        </p:txBody>
      </p:sp>
      <p:sp>
        <p:nvSpPr>
          <p:cNvPr id="5" name="Footer Placeholder 4"/>
          <p:cNvSpPr>
            <a:spLocks noGrp="1"/>
          </p:cNvSpPr>
          <p:nvPr>
            <p:ph type="ftr" sz="quarter" idx="3"/>
          </p:nvPr>
        </p:nvSpPr>
        <p:spPr>
          <a:xfrm>
            <a:off x="630080" y="6800851"/>
            <a:ext cx="7665958" cy="314706"/>
          </a:xfrm>
          <a:prstGeom prst="rect">
            <a:avLst/>
          </a:prstGeom>
        </p:spPr>
        <p:txBody>
          <a:bodyPr vert="horz" lIns="102870" tIns="51435" rIns="102870" bIns="51435" rtlCol="0" anchor="t"/>
          <a:lstStyle>
            <a:lvl1pPr algn="l">
              <a:defRPr sz="1600" b="1">
                <a:solidFill>
                  <a:schemeClr val="tx1"/>
                </a:solidFill>
                <a:latin typeface="Arial Narrow" panose="020B0606020202030204" pitchFamily="34" charset="0"/>
              </a:defRPr>
            </a:lvl1pPr>
          </a:lstStyle>
          <a:p>
            <a:r>
              <a:rPr lang="en-US" smtClean="0"/>
              <a:t>INDIAN INSTITUTE OF TECHNOLOGY KHARAGPUR</a:t>
            </a:r>
            <a:endParaRPr lang="en-US" dirty="0"/>
          </a:p>
        </p:txBody>
      </p:sp>
      <p:sp>
        <p:nvSpPr>
          <p:cNvPr id="6" name="Slide Number Placeholder 5"/>
          <p:cNvSpPr>
            <a:spLocks noGrp="1"/>
          </p:cNvSpPr>
          <p:nvPr>
            <p:ph type="sldNum" sz="quarter" idx="4"/>
          </p:nvPr>
        </p:nvSpPr>
        <p:spPr>
          <a:xfrm rot="16200000">
            <a:off x="11758303" y="6592657"/>
            <a:ext cx="741426" cy="315040"/>
          </a:xfrm>
          <a:prstGeom prst="rect">
            <a:avLst/>
          </a:prstGeom>
        </p:spPr>
        <p:txBody>
          <a:bodyPr vert="horz" lIns="102870" tIns="51435" rIns="102870" bIns="51435" rtlCol="0" anchor="ctr"/>
          <a:lstStyle>
            <a:lvl1pPr algn="l">
              <a:defRPr sz="2300" b="1">
                <a:solidFill>
                  <a:schemeClr val="tx2"/>
                </a:solidFill>
              </a:defRPr>
            </a:lvl1pPr>
          </a:lstStyle>
          <a:p>
            <a:fld id="{B6F15528-21DE-4FAA-801E-634DDDAF4B2B}" type="slidenum">
              <a:rPr lang="en-US" smtClean="0"/>
              <a:pPr/>
              <a:t>‹#›</a:t>
            </a:fld>
            <a:endParaRPr lang="en-US" dirty="0"/>
          </a:p>
        </p:txBody>
      </p:sp>
      <p:sp>
        <p:nvSpPr>
          <p:cNvPr id="7" name="Rectangle 6"/>
          <p:cNvSpPr/>
          <p:nvPr/>
        </p:nvSpPr>
        <p:spPr>
          <a:xfrm>
            <a:off x="12404674" y="0"/>
            <a:ext cx="196901" cy="14401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02870" tIns="51435" rIns="102870" bIns="51435" rtlCol="0" anchor="ctr"/>
          <a:lstStyle/>
          <a:p>
            <a:pPr algn="ctr"/>
            <a:endParaRPr lang="en-US"/>
          </a:p>
        </p:txBody>
      </p:sp>
      <p:sp>
        <p:nvSpPr>
          <p:cNvPr id="8" name="Rectangle 7"/>
          <p:cNvSpPr/>
          <p:nvPr/>
        </p:nvSpPr>
        <p:spPr>
          <a:xfrm>
            <a:off x="12404674" y="1120140"/>
            <a:ext cx="196901" cy="6080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02870" tIns="51435" rIns="102870" bIns="51435" rtlCol="0" anchor="ctr"/>
          <a:lstStyle/>
          <a:p>
            <a:pPr algn="ctr"/>
            <a:endParaRPr lang="en-US"/>
          </a:p>
        </p:txBody>
      </p:sp>
      <p:sp>
        <p:nvSpPr>
          <p:cNvPr id="9" name="Rectangle 8"/>
          <p:cNvSpPr/>
          <p:nvPr userDrawn="1"/>
        </p:nvSpPr>
        <p:spPr>
          <a:xfrm>
            <a:off x="0" y="13335"/>
            <a:ext cx="420053" cy="14401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02870" tIns="51435" rIns="102870" bIns="51435" rtlCol="0" anchor="ctr"/>
          <a:lstStyle/>
          <a:p>
            <a:pPr algn="ctr"/>
            <a:endParaRPr lang="en-US"/>
          </a:p>
        </p:txBody>
      </p:sp>
      <p:sp>
        <p:nvSpPr>
          <p:cNvPr id="10" name="Rectangle 9"/>
          <p:cNvSpPr/>
          <p:nvPr userDrawn="1"/>
        </p:nvSpPr>
        <p:spPr>
          <a:xfrm>
            <a:off x="0" y="1120140"/>
            <a:ext cx="420053" cy="609409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02870" tIns="51435" rIns="102870" bIns="51435"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1028700" rtl="0" eaLnBrk="1" latinLnBrk="0" hangingPunct="1">
        <a:spcBef>
          <a:spcPct val="0"/>
        </a:spcBef>
        <a:buNone/>
        <a:defRPr sz="4100" b="1" kern="1200" cap="none" spc="-68" baseline="0">
          <a:solidFill>
            <a:schemeClr val="tx2"/>
          </a:solidFill>
          <a:latin typeface="Arial Narrow" panose="020B0606020202030204" pitchFamily="34" charset="0"/>
          <a:ea typeface="+mj-ea"/>
          <a:cs typeface="+mj-cs"/>
        </a:defRPr>
      </a:lvl1pPr>
    </p:titleStyle>
    <p:bodyStyle>
      <a:lvl1pPr marL="0" indent="0" algn="l" defTabSz="1028700" rtl="0" eaLnBrk="1" latinLnBrk="0" hangingPunct="1">
        <a:spcBef>
          <a:spcPct val="20000"/>
        </a:spcBef>
        <a:spcAft>
          <a:spcPts val="675"/>
        </a:spcAft>
        <a:buFont typeface="Arial" pitchFamily="34" charset="0"/>
        <a:buNone/>
        <a:defRPr sz="2300" b="1" kern="1200">
          <a:solidFill>
            <a:schemeClr val="tx1"/>
          </a:solidFill>
          <a:latin typeface="Arial Narrow" panose="020B0606020202030204" pitchFamily="34" charset="0"/>
          <a:ea typeface="+mn-ea"/>
          <a:cs typeface="+mn-cs"/>
        </a:defRPr>
      </a:lvl1pPr>
      <a:lvl2pPr marL="514350" indent="-205740" algn="l" defTabSz="1028700" rtl="0" eaLnBrk="1" latinLnBrk="0" hangingPunct="1">
        <a:spcBef>
          <a:spcPct val="20000"/>
        </a:spcBef>
        <a:buClr>
          <a:schemeClr val="tx2"/>
        </a:buClr>
        <a:buFont typeface="Arial" pitchFamily="34" charset="0"/>
        <a:buChar char="•"/>
        <a:defRPr sz="2300" b="1" kern="1200">
          <a:solidFill>
            <a:srgbClr val="002060"/>
          </a:solidFill>
          <a:latin typeface="Arial Narrow" panose="020B0606020202030204" pitchFamily="34" charset="0"/>
          <a:ea typeface="+mn-ea"/>
          <a:cs typeface="+mn-cs"/>
        </a:defRPr>
      </a:lvl2pPr>
      <a:lvl3pPr marL="1285875" indent="-257175" algn="l" defTabSz="1028700" rtl="0" eaLnBrk="1" latinLnBrk="0" hangingPunct="1">
        <a:spcBef>
          <a:spcPct val="20000"/>
        </a:spcBef>
        <a:buClr>
          <a:schemeClr val="tx2"/>
        </a:buClr>
        <a:buFont typeface="Arial" pitchFamily="34" charset="0"/>
        <a:buChar char="•"/>
        <a:defRPr sz="2300" b="1" kern="1200">
          <a:solidFill>
            <a:srgbClr val="C00000"/>
          </a:solidFill>
          <a:latin typeface="Arial Narrow" panose="020B0606020202030204" pitchFamily="34" charset="0"/>
          <a:ea typeface="+mn-ea"/>
          <a:cs typeface="+mn-cs"/>
        </a:defRPr>
      </a:lvl3pPr>
      <a:lvl4pPr marL="1800225" indent="-257175" algn="l" defTabSz="1028700" rtl="0" eaLnBrk="1" latinLnBrk="0" hangingPunct="1">
        <a:spcBef>
          <a:spcPct val="20000"/>
        </a:spcBef>
        <a:buClr>
          <a:schemeClr val="tx2"/>
        </a:buClr>
        <a:buFont typeface="Arial" pitchFamily="34" charset="0"/>
        <a:buChar char="•"/>
        <a:defRPr sz="2300" b="1" kern="1200">
          <a:solidFill>
            <a:srgbClr val="7030A0"/>
          </a:solidFill>
          <a:latin typeface="Arial Narrow" panose="020B0606020202030204" pitchFamily="34" charset="0"/>
          <a:ea typeface="+mn-ea"/>
          <a:cs typeface="+mn-cs"/>
        </a:defRPr>
      </a:lvl4pPr>
      <a:lvl5pPr marL="2314575" indent="-257175" algn="l" defTabSz="1028700" rtl="0" eaLnBrk="1" latinLnBrk="0" hangingPunct="1">
        <a:spcBef>
          <a:spcPct val="20000"/>
        </a:spcBef>
        <a:buClr>
          <a:schemeClr val="tx2"/>
        </a:buClr>
        <a:buFont typeface="Arial" pitchFamily="34" charset="0"/>
        <a:buChar char="•"/>
        <a:defRPr sz="2300" b="1" kern="1200" baseline="0">
          <a:solidFill>
            <a:schemeClr val="tx1"/>
          </a:solidFill>
          <a:latin typeface="Arial Narrow" panose="020B0606020202030204" pitchFamily="34" charset="0"/>
          <a:ea typeface="+mn-ea"/>
          <a:cs typeface="+mn-cs"/>
        </a:defRPr>
      </a:lvl5pPr>
      <a:lvl6pPr marL="282892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6pPr>
      <a:lvl7pPr marL="334327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7pPr>
      <a:lvl8pPr marL="385762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8pPr>
      <a:lvl9pPr marL="437197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9pPr>
    </p:bodyStyle>
    <p:otherStyle>
      <a:defPPr>
        <a:defRPr lang="en-US"/>
      </a:defPPr>
      <a:lvl1pPr marL="0" algn="l" defTabSz="1028700" rtl="0" eaLnBrk="1" latinLnBrk="0" hangingPunct="1">
        <a:defRPr sz="2000" kern="1200">
          <a:solidFill>
            <a:schemeClr val="tx1"/>
          </a:solidFill>
          <a:latin typeface="+mn-lt"/>
          <a:ea typeface="+mn-ea"/>
          <a:cs typeface="+mn-cs"/>
        </a:defRPr>
      </a:lvl1pPr>
      <a:lvl2pPr marL="514350" algn="l" defTabSz="1028700" rtl="0" eaLnBrk="1" latinLnBrk="0" hangingPunct="1">
        <a:defRPr sz="2000" kern="1200">
          <a:solidFill>
            <a:schemeClr val="tx1"/>
          </a:solidFill>
          <a:latin typeface="+mn-lt"/>
          <a:ea typeface="+mn-ea"/>
          <a:cs typeface="+mn-cs"/>
        </a:defRPr>
      </a:lvl2pPr>
      <a:lvl3pPr marL="1028700" algn="l" defTabSz="1028700" rtl="0" eaLnBrk="1" latinLnBrk="0" hangingPunct="1">
        <a:defRPr sz="2000" kern="1200">
          <a:solidFill>
            <a:schemeClr val="tx1"/>
          </a:solidFill>
          <a:latin typeface="+mn-lt"/>
          <a:ea typeface="+mn-ea"/>
          <a:cs typeface="+mn-cs"/>
        </a:defRPr>
      </a:lvl3pPr>
      <a:lvl4pPr marL="1543050" algn="l" defTabSz="1028700" rtl="0" eaLnBrk="1" latinLnBrk="0" hangingPunct="1">
        <a:defRPr sz="2000" kern="1200">
          <a:solidFill>
            <a:schemeClr val="tx1"/>
          </a:solidFill>
          <a:latin typeface="+mn-lt"/>
          <a:ea typeface="+mn-ea"/>
          <a:cs typeface="+mn-cs"/>
        </a:defRPr>
      </a:lvl4pPr>
      <a:lvl5pPr marL="2057400" algn="l" defTabSz="1028700" rtl="0" eaLnBrk="1" latinLnBrk="0" hangingPunct="1">
        <a:defRPr sz="2000" kern="1200">
          <a:solidFill>
            <a:schemeClr val="tx1"/>
          </a:solidFill>
          <a:latin typeface="+mn-lt"/>
          <a:ea typeface="+mn-ea"/>
          <a:cs typeface="+mn-cs"/>
        </a:defRPr>
      </a:lvl5pPr>
      <a:lvl6pPr marL="2571750" algn="l" defTabSz="1028700" rtl="0" eaLnBrk="1" latinLnBrk="0" hangingPunct="1">
        <a:defRPr sz="2000" kern="1200">
          <a:solidFill>
            <a:schemeClr val="tx1"/>
          </a:solidFill>
          <a:latin typeface="+mn-lt"/>
          <a:ea typeface="+mn-ea"/>
          <a:cs typeface="+mn-cs"/>
        </a:defRPr>
      </a:lvl6pPr>
      <a:lvl7pPr marL="3086100" algn="l" defTabSz="1028700" rtl="0" eaLnBrk="1" latinLnBrk="0" hangingPunct="1">
        <a:defRPr sz="2000" kern="1200">
          <a:solidFill>
            <a:schemeClr val="tx1"/>
          </a:solidFill>
          <a:latin typeface="+mn-lt"/>
          <a:ea typeface="+mn-ea"/>
          <a:cs typeface="+mn-cs"/>
        </a:defRPr>
      </a:lvl7pPr>
      <a:lvl8pPr marL="3600450" algn="l" defTabSz="1028700" rtl="0" eaLnBrk="1" latinLnBrk="0" hangingPunct="1">
        <a:defRPr sz="2000" kern="1200">
          <a:solidFill>
            <a:schemeClr val="tx1"/>
          </a:solidFill>
          <a:latin typeface="+mn-lt"/>
          <a:ea typeface="+mn-ea"/>
          <a:cs typeface="+mn-cs"/>
        </a:defRPr>
      </a:lvl8pPr>
      <a:lvl9pPr marL="4114800" algn="l" defTabSz="1028700"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8787" y="476250"/>
            <a:ext cx="10347723" cy="1200150"/>
          </a:xfrm>
        </p:spPr>
        <p:txBody>
          <a:bodyPr/>
          <a:lstStyle/>
          <a:p>
            <a:r>
              <a:rPr lang="en-US" dirty="0" smtClean="0"/>
              <a:t>Non-Distributed </a:t>
            </a:r>
            <a:r>
              <a:rPr lang="en-US" dirty="0" err="1" smtClean="0"/>
              <a:t>Excercises</a:t>
            </a:r>
            <a:endParaRPr lang="en-IN" dirty="0"/>
          </a:p>
        </p:txBody>
      </p:sp>
      <p:sp>
        <p:nvSpPr>
          <p:cNvPr id="3" name="Subtitle 2"/>
          <p:cNvSpPr>
            <a:spLocks noGrp="1"/>
          </p:cNvSpPr>
          <p:nvPr>
            <p:ph type="subTitle" idx="1"/>
          </p:nvPr>
        </p:nvSpPr>
        <p:spPr>
          <a:xfrm>
            <a:off x="2332767" y="1695450"/>
            <a:ext cx="8086010" cy="880110"/>
          </a:xfrm>
        </p:spPr>
        <p:txBody>
          <a:bodyPr>
            <a:normAutofit/>
          </a:bodyPr>
          <a:lstStyle/>
          <a:p>
            <a:r>
              <a:rPr lang="en-US" i="1" cap="none" dirty="0" smtClean="0"/>
              <a:t>CS60002: Distributed Systems</a:t>
            </a:r>
            <a:endParaRPr lang="en-IN" i="1" cap="none" dirty="0"/>
          </a:p>
        </p:txBody>
      </p:sp>
      <p:sp>
        <p:nvSpPr>
          <p:cNvPr id="4" name="Footer Placeholder 3"/>
          <p:cNvSpPr>
            <a:spLocks noGrp="1"/>
          </p:cNvSpPr>
          <p:nvPr>
            <p:ph type="ftr" sz="quarter" idx="11"/>
          </p:nvPr>
        </p:nvSpPr>
        <p:spPr>
          <a:xfrm>
            <a:off x="1260158" y="6800850"/>
            <a:ext cx="5451507" cy="400050"/>
          </a:xfrm>
        </p:spPr>
        <p:txBody>
          <a:bodyPr/>
          <a:lstStyle/>
          <a:p>
            <a:r>
              <a:rPr lang="en-US" dirty="0" smtClean="0"/>
              <a:t>INDIAN INSTITUTE OF TECHNOLOGY KHARAGPUR</a:t>
            </a:r>
            <a:endParaRPr lang="en-US" dirty="0"/>
          </a:p>
        </p:txBody>
      </p:sp>
      <p:sp>
        <p:nvSpPr>
          <p:cNvPr id="5" name="Slide Number Placeholder 4"/>
          <p:cNvSpPr>
            <a:spLocks noGrp="1"/>
          </p:cNvSpPr>
          <p:nvPr>
            <p:ph type="sldNum" sz="quarter" idx="12"/>
          </p:nvPr>
        </p:nvSpPr>
        <p:spPr>
          <a:xfrm rot="16200000">
            <a:off x="11825287" y="6610350"/>
            <a:ext cx="609600" cy="381000"/>
          </a:xfrm>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28194300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Distributed Mutual Exclusion</a:t>
            </a:r>
            <a:endParaRPr lang="en-IN" dirty="0"/>
          </a:p>
        </p:txBody>
      </p:sp>
      <p:sp>
        <p:nvSpPr>
          <p:cNvPr id="3" name="Content Placeholder 2"/>
          <p:cNvSpPr>
            <a:spLocks noGrp="1"/>
          </p:cNvSpPr>
          <p:nvPr>
            <p:ph idx="1"/>
          </p:nvPr>
        </p:nvSpPr>
        <p:spPr/>
        <p:txBody>
          <a:bodyPr>
            <a:normAutofit/>
          </a:bodyPr>
          <a:lstStyle/>
          <a:p>
            <a:pPr marL="342900" indent="-342900">
              <a:buFont typeface="Wingdings" pitchFamily="2" charset="2"/>
              <a:buChar char="§"/>
            </a:pPr>
            <a:r>
              <a:rPr lang="en-IN" sz="2400" dirty="0" smtClean="0"/>
              <a:t>Show the following with an example using space-time diagrams involving two processes only:</a:t>
            </a:r>
          </a:p>
          <a:p>
            <a:pPr marL="857250" lvl="1" indent="-342900">
              <a:buFont typeface="Wingdings" pitchFamily="2" charset="2"/>
              <a:buChar char="§"/>
            </a:pPr>
            <a:endParaRPr lang="en-IN" sz="2400" dirty="0" smtClean="0"/>
          </a:p>
          <a:p>
            <a:pPr marL="857250" lvl="1" indent="-342900">
              <a:buFont typeface="Wingdings" pitchFamily="2" charset="2"/>
              <a:buChar char="§"/>
            </a:pPr>
            <a:r>
              <a:rPr lang="en-IN" sz="2400" dirty="0" smtClean="0"/>
              <a:t>Why does </a:t>
            </a:r>
            <a:r>
              <a:rPr lang="en-IN" sz="2400" dirty="0" err="1" smtClean="0"/>
              <a:t>Lamport’s</a:t>
            </a:r>
            <a:r>
              <a:rPr lang="en-IN" sz="2400" dirty="0" smtClean="0"/>
              <a:t> mutual exclusion algorithm require FIFO channels?</a:t>
            </a:r>
          </a:p>
          <a:p>
            <a:pPr marL="857250" lvl="1" indent="-342900">
              <a:buFont typeface="Wingdings" pitchFamily="2" charset="2"/>
              <a:buChar char="§"/>
            </a:pPr>
            <a:endParaRPr lang="en-IN" sz="2400" dirty="0" smtClean="0"/>
          </a:p>
          <a:p>
            <a:pPr marL="857250" lvl="1" indent="-342900">
              <a:buFont typeface="Wingdings" pitchFamily="2" charset="2"/>
              <a:buChar char="§"/>
            </a:pPr>
            <a:r>
              <a:rPr lang="en-IN" sz="2400" dirty="0" smtClean="0"/>
              <a:t>Why </a:t>
            </a:r>
            <a:r>
              <a:rPr lang="en-IN" sz="2400" dirty="0" err="1" smtClean="0"/>
              <a:t>Raicairol-Carvalho’s</a:t>
            </a:r>
            <a:r>
              <a:rPr lang="en-IN" sz="2400" dirty="0" smtClean="0"/>
              <a:t> mutual exclusion algorithm  does not ensure timestamp-ordered entry into the critical section.</a:t>
            </a:r>
            <a:endParaRPr lang="en-IN" sz="2400" dirty="0"/>
          </a:p>
        </p:txBody>
      </p:sp>
      <p:sp>
        <p:nvSpPr>
          <p:cNvPr id="4" name="Footer Placeholder 3"/>
          <p:cNvSpPr>
            <a:spLocks noGrp="1"/>
          </p:cNvSpPr>
          <p:nvPr>
            <p:ph type="ftr" sz="quarter" idx="11"/>
          </p:nvPr>
        </p:nvSpPr>
        <p:spPr/>
        <p:txBody>
          <a:bodyPr/>
          <a:lstStyle/>
          <a:p>
            <a:r>
              <a:rPr lang="en-IN" smtClean="0"/>
              <a:t>INDIAN INSTITUTE OF TECHNOLOGY KHARAGPUR</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35945168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Sliding Window Protocol</a:t>
            </a:r>
            <a:endParaRPr lang="en-US" dirty="0"/>
          </a:p>
        </p:txBody>
      </p:sp>
      <p:sp>
        <p:nvSpPr>
          <p:cNvPr id="4" name="Footer Placeholder 3"/>
          <p:cNvSpPr>
            <a:spLocks noGrp="1"/>
          </p:cNvSpPr>
          <p:nvPr>
            <p:ph type="ftr" sz="quarter" idx="11"/>
          </p:nvPr>
        </p:nvSpPr>
        <p:spPr/>
        <p:txBody>
          <a:bodyPr/>
          <a:lstStyle/>
          <a:p>
            <a:r>
              <a:rPr lang="en-IN" smtClean="0"/>
              <a:t>INDIAN INSTITUTE OF TECHNOLOGY KHARAGPUR</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a:p>
        </p:txBody>
      </p:sp>
      <p:sp>
        <p:nvSpPr>
          <p:cNvPr id="6" name="Rectangle 5"/>
          <p:cNvSpPr txBox="1">
            <a:spLocks noChangeArrowheads="1"/>
          </p:cNvSpPr>
          <p:nvPr/>
        </p:nvSpPr>
        <p:spPr>
          <a:xfrm>
            <a:off x="914400" y="1295400"/>
            <a:ext cx="11057096" cy="5276850"/>
          </a:xfrm>
          <a:prstGeom prst="rect">
            <a:avLst/>
          </a:prstGeom>
        </p:spPr>
        <p:txBody>
          <a:bodyPr vert="horz" lIns="102870" tIns="51435" rIns="102870" bIns="51435" rtlCol="0">
            <a:normAutofit/>
          </a:bodyPr>
          <a:lstStyle>
            <a:lvl1pPr marL="0" indent="0" algn="l" defTabSz="1028700" rtl="0" eaLnBrk="1" latinLnBrk="0" hangingPunct="1">
              <a:spcBef>
                <a:spcPct val="20000"/>
              </a:spcBef>
              <a:spcAft>
                <a:spcPts val="675"/>
              </a:spcAft>
              <a:buFont typeface="Arial" pitchFamily="34" charset="0"/>
              <a:buNone/>
              <a:defRPr sz="2300" b="1" kern="1200">
                <a:solidFill>
                  <a:schemeClr val="tx1"/>
                </a:solidFill>
                <a:latin typeface="Arial Narrow" panose="020B0606020202030204" pitchFamily="34" charset="0"/>
                <a:ea typeface="+mn-ea"/>
                <a:cs typeface="+mn-cs"/>
              </a:defRPr>
            </a:lvl1pPr>
            <a:lvl2pPr marL="514350" indent="-205740" algn="l" defTabSz="1028700" rtl="0" eaLnBrk="1" latinLnBrk="0" hangingPunct="1">
              <a:spcBef>
                <a:spcPct val="20000"/>
              </a:spcBef>
              <a:buClr>
                <a:schemeClr val="tx2"/>
              </a:buClr>
              <a:buFont typeface="Arial" pitchFamily="34" charset="0"/>
              <a:buChar char="•"/>
              <a:defRPr sz="2300" b="1" kern="1200">
                <a:solidFill>
                  <a:srgbClr val="002060"/>
                </a:solidFill>
                <a:latin typeface="Arial Narrow" panose="020B0606020202030204" pitchFamily="34" charset="0"/>
                <a:ea typeface="+mn-ea"/>
                <a:cs typeface="+mn-cs"/>
              </a:defRPr>
            </a:lvl2pPr>
            <a:lvl3pPr marL="1285875" indent="-257175" algn="l" defTabSz="1028700" rtl="0" eaLnBrk="1" latinLnBrk="0" hangingPunct="1">
              <a:spcBef>
                <a:spcPct val="20000"/>
              </a:spcBef>
              <a:buClr>
                <a:schemeClr val="tx2"/>
              </a:buClr>
              <a:buFont typeface="Arial" pitchFamily="34" charset="0"/>
              <a:buChar char="•"/>
              <a:defRPr sz="2300" b="1" kern="1200">
                <a:solidFill>
                  <a:srgbClr val="C00000"/>
                </a:solidFill>
                <a:latin typeface="Arial Narrow" panose="020B0606020202030204" pitchFamily="34" charset="0"/>
                <a:ea typeface="+mn-ea"/>
                <a:cs typeface="+mn-cs"/>
              </a:defRPr>
            </a:lvl3pPr>
            <a:lvl4pPr marL="1800225" indent="-257175" algn="l" defTabSz="1028700" rtl="0" eaLnBrk="1" latinLnBrk="0" hangingPunct="1">
              <a:spcBef>
                <a:spcPct val="20000"/>
              </a:spcBef>
              <a:buClr>
                <a:schemeClr val="tx2"/>
              </a:buClr>
              <a:buFont typeface="Arial" pitchFamily="34" charset="0"/>
              <a:buChar char="•"/>
              <a:defRPr sz="2300" b="1" kern="1200">
                <a:solidFill>
                  <a:srgbClr val="7030A0"/>
                </a:solidFill>
                <a:latin typeface="Arial Narrow" panose="020B0606020202030204" pitchFamily="34" charset="0"/>
                <a:ea typeface="+mn-ea"/>
                <a:cs typeface="+mn-cs"/>
              </a:defRPr>
            </a:lvl4pPr>
            <a:lvl5pPr marL="2314575" indent="-257175" algn="l" defTabSz="1028700" rtl="0" eaLnBrk="1" latinLnBrk="0" hangingPunct="1">
              <a:spcBef>
                <a:spcPct val="20000"/>
              </a:spcBef>
              <a:buClr>
                <a:schemeClr val="tx2"/>
              </a:buClr>
              <a:buFont typeface="Arial" pitchFamily="34" charset="0"/>
              <a:buChar char="•"/>
              <a:defRPr sz="2300" b="1" kern="1200" baseline="0">
                <a:solidFill>
                  <a:schemeClr val="tx1"/>
                </a:solidFill>
                <a:latin typeface="Arial Narrow" panose="020B0606020202030204" pitchFamily="34" charset="0"/>
                <a:ea typeface="+mn-ea"/>
                <a:cs typeface="+mn-cs"/>
              </a:defRPr>
            </a:lvl5pPr>
            <a:lvl6pPr marL="282892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6pPr>
            <a:lvl7pPr marL="334327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7pPr>
            <a:lvl8pPr marL="385762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8pPr>
            <a:lvl9pPr marL="437197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9pPr>
          </a:lstStyle>
          <a:p>
            <a:r>
              <a:rPr lang="en-US" sz="2400" i="1" u="sng" dirty="0" smtClean="0">
                <a:solidFill>
                  <a:srgbClr val="003192"/>
                </a:solidFill>
              </a:rPr>
              <a:t>TRUE OR FALSE (with explanation)</a:t>
            </a:r>
          </a:p>
          <a:p>
            <a:pPr marL="457200" indent="-457200">
              <a:buFont typeface="+mj-lt"/>
              <a:buAutoNum type="arabicPeriod"/>
            </a:pPr>
            <a:r>
              <a:rPr lang="en-US" sz="2400" dirty="0"/>
              <a:t>In the sliding window protocol, we must use a large window size when the bandwidth </a:t>
            </a:r>
            <a:r>
              <a:rPr lang="en-US" sz="2400" dirty="0" smtClean="0"/>
              <a:t>of the </a:t>
            </a:r>
            <a:r>
              <a:rPr lang="en-US" sz="2400" dirty="0"/>
              <a:t>communication channel is small</a:t>
            </a:r>
            <a:r>
              <a:rPr lang="en-US" sz="2400" dirty="0" smtClean="0"/>
              <a:t>.</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endParaRPr lang="en-US" sz="2400" dirty="0" smtClean="0"/>
          </a:p>
          <a:p>
            <a:pPr marL="457200" indent="-457200">
              <a:buFont typeface="+mj-lt"/>
              <a:buAutoNum type="arabicPeriod"/>
            </a:pPr>
            <a:r>
              <a:rPr lang="en-US" sz="2400" dirty="0"/>
              <a:t>In the sliding window protocol, a packet is never re-transmitted by process P after it </a:t>
            </a:r>
            <a:r>
              <a:rPr lang="en-US" sz="2400" dirty="0" smtClean="0"/>
              <a:t>has been </a:t>
            </a:r>
            <a:r>
              <a:rPr lang="en-US" sz="2400" dirty="0"/>
              <a:t>received by the process Q.</a:t>
            </a:r>
          </a:p>
          <a:p>
            <a:pPr marL="457200" indent="-457200">
              <a:buFont typeface="+mj-lt"/>
              <a:buAutoNum type="arabicPeriod"/>
            </a:pPr>
            <a:endParaRPr lang="en-US" sz="2400" dirty="0"/>
          </a:p>
          <a:p>
            <a:pPr marL="457200" indent="-457200">
              <a:buFont typeface="+mj-lt"/>
              <a:buAutoNum type="arabicPeriod"/>
            </a:pPr>
            <a:endParaRPr lang="en-US" sz="2400" dirty="0">
              <a:solidFill>
                <a:srgbClr val="003192"/>
              </a:solidFill>
            </a:endParaRPr>
          </a:p>
        </p:txBody>
      </p:sp>
    </p:spTree>
    <p:extLst>
      <p:ext uri="{BB962C8B-B14F-4D97-AF65-F5344CB8AC3E}">
        <p14:creationId xmlns:p14="http://schemas.microsoft.com/office/powerpoint/2010/main" val="20047808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Network Routing</a:t>
            </a:r>
            <a:endParaRPr lang="en-US" dirty="0"/>
          </a:p>
        </p:txBody>
      </p:sp>
      <p:sp>
        <p:nvSpPr>
          <p:cNvPr id="4" name="Footer Placeholder 3"/>
          <p:cNvSpPr>
            <a:spLocks noGrp="1"/>
          </p:cNvSpPr>
          <p:nvPr>
            <p:ph type="ftr" sz="quarter" idx="11"/>
          </p:nvPr>
        </p:nvSpPr>
        <p:spPr/>
        <p:txBody>
          <a:bodyPr/>
          <a:lstStyle/>
          <a:p>
            <a:r>
              <a:rPr lang="en-IN" smtClean="0"/>
              <a:t>INDIAN INSTITUTE OF TECHNOLOGY KHARAGPUR</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a:t>
            </a:fld>
            <a:endParaRPr lang="en-US"/>
          </a:p>
        </p:txBody>
      </p:sp>
      <p:sp>
        <p:nvSpPr>
          <p:cNvPr id="6" name="Rectangle 3077"/>
          <p:cNvSpPr txBox="1">
            <a:spLocks noChangeArrowheads="1"/>
          </p:cNvSpPr>
          <p:nvPr/>
        </p:nvSpPr>
        <p:spPr>
          <a:xfrm>
            <a:off x="525066" y="1162050"/>
            <a:ext cx="9966721" cy="5334000"/>
          </a:xfrm>
          <a:prstGeom prst="rect">
            <a:avLst/>
          </a:prstGeom>
        </p:spPr>
        <p:txBody>
          <a:bodyPr vert="horz" lIns="102870" tIns="51435" rIns="102870" bIns="51435" rtlCol="0">
            <a:normAutofit/>
          </a:bodyPr>
          <a:lstStyle>
            <a:lvl1pPr marL="0" indent="0" algn="l" defTabSz="1028700" rtl="0" eaLnBrk="1" latinLnBrk="0" hangingPunct="1">
              <a:spcBef>
                <a:spcPct val="20000"/>
              </a:spcBef>
              <a:spcAft>
                <a:spcPts val="675"/>
              </a:spcAft>
              <a:buFont typeface="Arial" pitchFamily="34" charset="0"/>
              <a:buNone/>
              <a:defRPr sz="2300" b="1" kern="1200">
                <a:solidFill>
                  <a:schemeClr val="tx1"/>
                </a:solidFill>
                <a:latin typeface="Arial Narrow" panose="020B0606020202030204" pitchFamily="34" charset="0"/>
                <a:ea typeface="+mn-ea"/>
                <a:cs typeface="+mn-cs"/>
              </a:defRPr>
            </a:lvl1pPr>
            <a:lvl2pPr marL="514350" indent="-205740" algn="l" defTabSz="1028700" rtl="0" eaLnBrk="1" latinLnBrk="0" hangingPunct="1">
              <a:spcBef>
                <a:spcPct val="20000"/>
              </a:spcBef>
              <a:buClr>
                <a:schemeClr val="tx2"/>
              </a:buClr>
              <a:buFont typeface="Arial" pitchFamily="34" charset="0"/>
              <a:buChar char="•"/>
              <a:defRPr sz="2300" b="1" kern="1200">
                <a:solidFill>
                  <a:srgbClr val="002060"/>
                </a:solidFill>
                <a:latin typeface="Arial Narrow" panose="020B0606020202030204" pitchFamily="34" charset="0"/>
                <a:ea typeface="+mn-ea"/>
                <a:cs typeface="+mn-cs"/>
              </a:defRPr>
            </a:lvl2pPr>
            <a:lvl3pPr marL="1285875" indent="-257175" algn="l" defTabSz="1028700" rtl="0" eaLnBrk="1" latinLnBrk="0" hangingPunct="1">
              <a:spcBef>
                <a:spcPct val="20000"/>
              </a:spcBef>
              <a:buClr>
                <a:schemeClr val="tx2"/>
              </a:buClr>
              <a:buFont typeface="Arial" pitchFamily="34" charset="0"/>
              <a:buChar char="•"/>
              <a:defRPr sz="2300" b="1" kern="1200">
                <a:solidFill>
                  <a:srgbClr val="C00000"/>
                </a:solidFill>
                <a:latin typeface="Arial Narrow" panose="020B0606020202030204" pitchFamily="34" charset="0"/>
                <a:ea typeface="+mn-ea"/>
                <a:cs typeface="+mn-cs"/>
              </a:defRPr>
            </a:lvl3pPr>
            <a:lvl4pPr marL="1800225" indent="-257175" algn="l" defTabSz="1028700" rtl="0" eaLnBrk="1" latinLnBrk="0" hangingPunct="1">
              <a:spcBef>
                <a:spcPct val="20000"/>
              </a:spcBef>
              <a:buClr>
                <a:schemeClr val="tx2"/>
              </a:buClr>
              <a:buFont typeface="Arial" pitchFamily="34" charset="0"/>
              <a:buChar char="•"/>
              <a:defRPr sz="2300" b="1" kern="1200">
                <a:solidFill>
                  <a:srgbClr val="7030A0"/>
                </a:solidFill>
                <a:latin typeface="Arial Narrow" panose="020B0606020202030204" pitchFamily="34" charset="0"/>
                <a:ea typeface="+mn-ea"/>
                <a:cs typeface="+mn-cs"/>
              </a:defRPr>
            </a:lvl4pPr>
            <a:lvl5pPr marL="2314575" indent="-257175" algn="l" defTabSz="1028700" rtl="0" eaLnBrk="1" latinLnBrk="0" hangingPunct="1">
              <a:spcBef>
                <a:spcPct val="20000"/>
              </a:spcBef>
              <a:buClr>
                <a:schemeClr val="tx2"/>
              </a:buClr>
              <a:buFont typeface="Arial" pitchFamily="34" charset="0"/>
              <a:buChar char="•"/>
              <a:defRPr sz="2300" b="1" kern="1200" baseline="0">
                <a:solidFill>
                  <a:schemeClr val="tx1"/>
                </a:solidFill>
                <a:latin typeface="Arial Narrow" panose="020B0606020202030204" pitchFamily="34" charset="0"/>
                <a:ea typeface="+mn-ea"/>
                <a:cs typeface="+mn-cs"/>
              </a:defRPr>
            </a:lvl5pPr>
            <a:lvl6pPr marL="282892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6pPr>
            <a:lvl7pPr marL="334327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7pPr>
            <a:lvl8pPr marL="385762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8pPr>
            <a:lvl9pPr marL="437197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9pPr>
          </a:lstStyle>
          <a:p>
            <a:pPr lvl="1"/>
            <a:endParaRPr lang="en-US" sz="2400" dirty="0"/>
          </a:p>
        </p:txBody>
      </p:sp>
      <p:sp>
        <p:nvSpPr>
          <p:cNvPr id="8" name="Rectangle 5"/>
          <p:cNvSpPr txBox="1">
            <a:spLocks noChangeArrowheads="1"/>
          </p:cNvSpPr>
          <p:nvPr/>
        </p:nvSpPr>
        <p:spPr>
          <a:xfrm>
            <a:off x="914400" y="1295400"/>
            <a:ext cx="11057096" cy="5276850"/>
          </a:xfrm>
          <a:prstGeom prst="rect">
            <a:avLst/>
          </a:prstGeom>
        </p:spPr>
        <p:txBody>
          <a:bodyPr vert="horz" lIns="102870" tIns="51435" rIns="102870" bIns="51435" rtlCol="0">
            <a:normAutofit/>
          </a:bodyPr>
          <a:lstStyle>
            <a:lvl1pPr marL="0" indent="0" algn="l" defTabSz="1028700" rtl="0" eaLnBrk="1" latinLnBrk="0" hangingPunct="1">
              <a:spcBef>
                <a:spcPct val="20000"/>
              </a:spcBef>
              <a:spcAft>
                <a:spcPts val="675"/>
              </a:spcAft>
              <a:buFont typeface="Arial" pitchFamily="34" charset="0"/>
              <a:buNone/>
              <a:defRPr sz="2300" b="1" kern="1200">
                <a:solidFill>
                  <a:schemeClr val="tx1"/>
                </a:solidFill>
                <a:latin typeface="Arial Narrow" panose="020B0606020202030204" pitchFamily="34" charset="0"/>
                <a:ea typeface="+mn-ea"/>
                <a:cs typeface="+mn-cs"/>
              </a:defRPr>
            </a:lvl1pPr>
            <a:lvl2pPr marL="514350" indent="-205740" algn="l" defTabSz="1028700" rtl="0" eaLnBrk="1" latinLnBrk="0" hangingPunct="1">
              <a:spcBef>
                <a:spcPct val="20000"/>
              </a:spcBef>
              <a:buClr>
                <a:schemeClr val="tx2"/>
              </a:buClr>
              <a:buFont typeface="Arial" pitchFamily="34" charset="0"/>
              <a:buChar char="•"/>
              <a:defRPr sz="2300" b="1" kern="1200">
                <a:solidFill>
                  <a:srgbClr val="002060"/>
                </a:solidFill>
                <a:latin typeface="Arial Narrow" panose="020B0606020202030204" pitchFamily="34" charset="0"/>
                <a:ea typeface="+mn-ea"/>
                <a:cs typeface="+mn-cs"/>
              </a:defRPr>
            </a:lvl2pPr>
            <a:lvl3pPr marL="1285875" indent="-257175" algn="l" defTabSz="1028700" rtl="0" eaLnBrk="1" latinLnBrk="0" hangingPunct="1">
              <a:spcBef>
                <a:spcPct val="20000"/>
              </a:spcBef>
              <a:buClr>
                <a:schemeClr val="tx2"/>
              </a:buClr>
              <a:buFont typeface="Arial" pitchFamily="34" charset="0"/>
              <a:buChar char="•"/>
              <a:defRPr sz="2300" b="1" kern="1200">
                <a:solidFill>
                  <a:srgbClr val="C00000"/>
                </a:solidFill>
                <a:latin typeface="Arial Narrow" panose="020B0606020202030204" pitchFamily="34" charset="0"/>
                <a:ea typeface="+mn-ea"/>
                <a:cs typeface="+mn-cs"/>
              </a:defRPr>
            </a:lvl3pPr>
            <a:lvl4pPr marL="1800225" indent="-257175" algn="l" defTabSz="1028700" rtl="0" eaLnBrk="1" latinLnBrk="0" hangingPunct="1">
              <a:spcBef>
                <a:spcPct val="20000"/>
              </a:spcBef>
              <a:buClr>
                <a:schemeClr val="tx2"/>
              </a:buClr>
              <a:buFont typeface="Arial" pitchFamily="34" charset="0"/>
              <a:buChar char="•"/>
              <a:defRPr sz="2300" b="1" kern="1200">
                <a:solidFill>
                  <a:srgbClr val="7030A0"/>
                </a:solidFill>
                <a:latin typeface="Arial Narrow" panose="020B0606020202030204" pitchFamily="34" charset="0"/>
                <a:ea typeface="+mn-ea"/>
                <a:cs typeface="+mn-cs"/>
              </a:defRPr>
            </a:lvl4pPr>
            <a:lvl5pPr marL="2314575" indent="-257175" algn="l" defTabSz="1028700" rtl="0" eaLnBrk="1" latinLnBrk="0" hangingPunct="1">
              <a:spcBef>
                <a:spcPct val="20000"/>
              </a:spcBef>
              <a:buClr>
                <a:schemeClr val="tx2"/>
              </a:buClr>
              <a:buFont typeface="Arial" pitchFamily="34" charset="0"/>
              <a:buChar char="•"/>
              <a:defRPr sz="2300" b="1" kern="1200" baseline="0">
                <a:solidFill>
                  <a:schemeClr val="tx1"/>
                </a:solidFill>
                <a:latin typeface="Arial Narrow" panose="020B0606020202030204" pitchFamily="34" charset="0"/>
                <a:ea typeface="+mn-ea"/>
                <a:cs typeface="+mn-cs"/>
              </a:defRPr>
            </a:lvl5pPr>
            <a:lvl6pPr marL="282892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6pPr>
            <a:lvl7pPr marL="334327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7pPr>
            <a:lvl8pPr marL="385762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8pPr>
            <a:lvl9pPr marL="437197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9pPr>
          </a:lstStyle>
          <a:p>
            <a:r>
              <a:rPr lang="en-US" sz="2400" i="1" u="sng" dirty="0" smtClean="0">
                <a:solidFill>
                  <a:srgbClr val="003192"/>
                </a:solidFill>
              </a:rPr>
              <a:t>TRUE OR FALSE (with explanation)</a:t>
            </a:r>
          </a:p>
          <a:p>
            <a:pPr marL="457200" indent="-457200">
              <a:buFont typeface="+mj-lt"/>
              <a:buAutoNum type="arabicPeriod"/>
            </a:pPr>
            <a:r>
              <a:rPr lang="en-US" sz="2400" dirty="0"/>
              <a:t>While the distributed version of the Floyd-</a:t>
            </a:r>
            <a:r>
              <a:rPr lang="en-US" sz="2400" dirty="0" err="1"/>
              <a:t>Warshall</a:t>
            </a:r>
            <a:r>
              <a:rPr lang="en-US" sz="2400" dirty="0"/>
              <a:t> algorithm is in execution, temporary cycles may be created in a routing path between some source and destination</a:t>
            </a:r>
            <a:r>
              <a:rPr lang="en-US" sz="2400" dirty="0" smtClean="0"/>
              <a:t>.</a:t>
            </a:r>
            <a:br>
              <a:rPr lang="en-US" sz="2400" dirty="0" smtClean="0"/>
            </a:br>
            <a:r>
              <a:rPr lang="en-US" sz="2400" dirty="0" smtClean="0"/>
              <a:t/>
            </a:r>
            <a:br>
              <a:rPr lang="en-US" sz="2400" dirty="0" smtClean="0"/>
            </a:br>
            <a:r>
              <a:rPr lang="en-US" sz="2400" dirty="0" smtClean="0"/>
              <a:t/>
            </a:r>
            <a:br>
              <a:rPr lang="en-US" sz="2400" dirty="0" smtClean="0"/>
            </a:br>
            <a:endParaRPr lang="en-US" sz="2400" dirty="0" smtClean="0"/>
          </a:p>
          <a:p>
            <a:pPr marL="457200" indent="-457200">
              <a:buFont typeface="+mj-lt"/>
              <a:buAutoNum type="arabicPeriod"/>
            </a:pPr>
            <a:r>
              <a:rPr lang="en-US" sz="2400" dirty="0" err="1"/>
              <a:t>NetChange</a:t>
            </a:r>
            <a:r>
              <a:rPr lang="en-US" sz="2400" dirty="0"/>
              <a:t> routing algorithm uses an upper-bound on the number of nodes to guarantee  termination.</a:t>
            </a:r>
          </a:p>
          <a:p>
            <a:endParaRPr lang="en-US" sz="2400" dirty="0"/>
          </a:p>
          <a:p>
            <a:pPr marL="457200" indent="-457200">
              <a:buFont typeface="+mj-lt"/>
              <a:buAutoNum type="arabicPeriod"/>
            </a:pPr>
            <a:endParaRPr lang="en-US" sz="2400" dirty="0">
              <a:solidFill>
                <a:srgbClr val="003192"/>
              </a:solidFill>
            </a:endParaRPr>
          </a:p>
        </p:txBody>
      </p:sp>
    </p:spTree>
    <p:extLst>
      <p:ext uri="{BB962C8B-B14F-4D97-AF65-F5344CB8AC3E}">
        <p14:creationId xmlns:p14="http://schemas.microsoft.com/office/powerpoint/2010/main" val="8014933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Deadlock Prevention</a:t>
            </a:r>
            <a:endParaRPr lang="en-US" dirty="0"/>
          </a:p>
        </p:txBody>
      </p:sp>
      <p:sp>
        <p:nvSpPr>
          <p:cNvPr id="4" name="Footer Placeholder 3"/>
          <p:cNvSpPr>
            <a:spLocks noGrp="1"/>
          </p:cNvSpPr>
          <p:nvPr>
            <p:ph type="ftr" sz="quarter" idx="11"/>
          </p:nvPr>
        </p:nvSpPr>
        <p:spPr/>
        <p:txBody>
          <a:bodyPr/>
          <a:lstStyle/>
          <a:p>
            <a:r>
              <a:rPr lang="en-IN" smtClean="0"/>
              <a:t>INDIAN INSTITUTE OF TECHNOLOGY KHARAGPUR</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4</a:t>
            </a:fld>
            <a:endParaRPr lang="en-US"/>
          </a:p>
        </p:txBody>
      </p:sp>
      <p:sp>
        <p:nvSpPr>
          <p:cNvPr id="6" name="Rectangle 5"/>
          <p:cNvSpPr txBox="1">
            <a:spLocks noChangeArrowheads="1"/>
          </p:cNvSpPr>
          <p:nvPr/>
        </p:nvSpPr>
        <p:spPr>
          <a:xfrm>
            <a:off x="814387" y="1390650"/>
            <a:ext cx="10090307" cy="5181600"/>
          </a:xfrm>
          <a:prstGeom prst="rect">
            <a:avLst/>
          </a:prstGeom>
        </p:spPr>
        <p:txBody>
          <a:bodyPr vert="horz" lIns="102870" tIns="51435" rIns="102870" bIns="51435" rtlCol="0">
            <a:normAutofit/>
          </a:bodyPr>
          <a:lstStyle>
            <a:lvl1pPr marL="0" indent="0" algn="l" defTabSz="1028700" rtl="0" eaLnBrk="1" latinLnBrk="0" hangingPunct="1">
              <a:spcBef>
                <a:spcPct val="20000"/>
              </a:spcBef>
              <a:spcAft>
                <a:spcPts val="675"/>
              </a:spcAft>
              <a:buFont typeface="Arial" pitchFamily="34" charset="0"/>
              <a:buNone/>
              <a:defRPr sz="2300" b="1" kern="1200">
                <a:solidFill>
                  <a:schemeClr val="tx1"/>
                </a:solidFill>
                <a:latin typeface="Arial Narrow" panose="020B0606020202030204" pitchFamily="34" charset="0"/>
                <a:ea typeface="+mn-ea"/>
                <a:cs typeface="+mn-cs"/>
              </a:defRPr>
            </a:lvl1pPr>
            <a:lvl2pPr marL="514350" indent="-205740" algn="l" defTabSz="1028700" rtl="0" eaLnBrk="1" latinLnBrk="0" hangingPunct="1">
              <a:spcBef>
                <a:spcPct val="20000"/>
              </a:spcBef>
              <a:buClr>
                <a:schemeClr val="tx2"/>
              </a:buClr>
              <a:buFont typeface="Arial" pitchFamily="34" charset="0"/>
              <a:buChar char="•"/>
              <a:defRPr sz="2300" b="1" kern="1200">
                <a:solidFill>
                  <a:srgbClr val="002060"/>
                </a:solidFill>
                <a:latin typeface="Arial Narrow" panose="020B0606020202030204" pitchFamily="34" charset="0"/>
                <a:ea typeface="+mn-ea"/>
                <a:cs typeface="+mn-cs"/>
              </a:defRPr>
            </a:lvl2pPr>
            <a:lvl3pPr marL="1285875" indent="-257175" algn="l" defTabSz="1028700" rtl="0" eaLnBrk="1" latinLnBrk="0" hangingPunct="1">
              <a:spcBef>
                <a:spcPct val="20000"/>
              </a:spcBef>
              <a:buClr>
                <a:schemeClr val="tx2"/>
              </a:buClr>
              <a:buFont typeface="Arial" pitchFamily="34" charset="0"/>
              <a:buChar char="•"/>
              <a:defRPr sz="2300" b="1" kern="1200">
                <a:solidFill>
                  <a:srgbClr val="C00000"/>
                </a:solidFill>
                <a:latin typeface="Arial Narrow" panose="020B0606020202030204" pitchFamily="34" charset="0"/>
                <a:ea typeface="+mn-ea"/>
                <a:cs typeface="+mn-cs"/>
              </a:defRPr>
            </a:lvl3pPr>
            <a:lvl4pPr marL="1800225" indent="-257175" algn="l" defTabSz="1028700" rtl="0" eaLnBrk="1" latinLnBrk="0" hangingPunct="1">
              <a:spcBef>
                <a:spcPct val="20000"/>
              </a:spcBef>
              <a:buClr>
                <a:schemeClr val="tx2"/>
              </a:buClr>
              <a:buFont typeface="Arial" pitchFamily="34" charset="0"/>
              <a:buChar char="•"/>
              <a:defRPr sz="2300" b="1" kern="1200">
                <a:solidFill>
                  <a:srgbClr val="7030A0"/>
                </a:solidFill>
                <a:latin typeface="Arial Narrow" panose="020B0606020202030204" pitchFamily="34" charset="0"/>
                <a:ea typeface="+mn-ea"/>
                <a:cs typeface="+mn-cs"/>
              </a:defRPr>
            </a:lvl4pPr>
            <a:lvl5pPr marL="2314575" indent="-257175" algn="l" defTabSz="1028700" rtl="0" eaLnBrk="1" latinLnBrk="0" hangingPunct="1">
              <a:spcBef>
                <a:spcPct val="20000"/>
              </a:spcBef>
              <a:buClr>
                <a:schemeClr val="tx2"/>
              </a:buClr>
              <a:buFont typeface="Arial" pitchFamily="34" charset="0"/>
              <a:buChar char="•"/>
              <a:defRPr sz="2300" b="1" kern="1200" baseline="0">
                <a:solidFill>
                  <a:schemeClr val="tx1"/>
                </a:solidFill>
                <a:latin typeface="Arial Narrow" panose="020B0606020202030204" pitchFamily="34" charset="0"/>
                <a:ea typeface="+mn-ea"/>
                <a:cs typeface="+mn-cs"/>
              </a:defRPr>
            </a:lvl5pPr>
            <a:lvl6pPr marL="282892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6pPr>
            <a:lvl7pPr marL="334327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7pPr>
            <a:lvl8pPr marL="385762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8pPr>
            <a:lvl9pPr marL="437197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9pPr>
          </a:lstStyle>
          <a:p>
            <a:pPr marL="342900" indent="-342900">
              <a:buFont typeface="Wingdings" panose="05000000000000000000" pitchFamily="2" charset="2"/>
              <a:buChar char="§"/>
            </a:pPr>
            <a:endParaRPr lang="en-US" sz="2400" dirty="0"/>
          </a:p>
        </p:txBody>
      </p:sp>
      <p:sp>
        <p:nvSpPr>
          <p:cNvPr id="8" name="Rectangle 5"/>
          <p:cNvSpPr txBox="1">
            <a:spLocks noChangeArrowheads="1"/>
          </p:cNvSpPr>
          <p:nvPr/>
        </p:nvSpPr>
        <p:spPr>
          <a:xfrm>
            <a:off x="914400" y="1295400"/>
            <a:ext cx="11057096" cy="5276850"/>
          </a:xfrm>
          <a:prstGeom prst="rect">
            <a:avLst/>
          </a:prstGeom>
        </p:spPr>
        <p:txBody>
          <a:bodyPr vert="horz" lIns="102870" tIns="51435" rIns="102870" bIns="51435" rtlCol="0">
            <a:normAutofit/>
          </a:bodyPr>
          <a:lstStyle>
            <a:lvl1pPr marL="0" indent="0" algn="l" defTabSz="1028700" rtl="0" eaLnBrk="1" latinLnBrk="0" hangingPunct="1">
              <a:spcBef>
                <a:spcPct val="20000"/>
              </a:spcBef>
              <a:spcAft>
                <a:spcPts val="675"/>
              </a:spcAft>
              <a:buFont typeface="Arial" pitchFamily="34" charset="0"/>
              <a:buNone/>
              <a:defRPr sz="2300" b="1" kern="1200">
                <a:solidFill>
                  <a:schemeClr val="tx1"/>
                </a:solidFill>
                <a:latin typeface="Arial Narrow" panose="020B0606020202030204" pitchFamily="34" charset="0"/>
                <a:ea typeface="+mn-ea"/>
                <a:cs typeface="+mn-cs"/>
              </a:defRPr>
            </a:lvl1pPr>
            <a:lvl2pPr marL="514350" indent="-205740" algn="l" defTabSz="1028700" rtl="0" eaLnBrk="1" latinLnBrk="0" hangingPunct="1">
              <a:spcBef>
                <a:spcPct val="20000"/>
              </a:spcBef>
              <a:buClr>
                <a:schemeClr val="tx2"/>
              </a:buClr>
              <a:buFont typeface="Arial" pitchFamily="34" charset="0"/>
              <a:buChar char="•"/>
              <a:defRPr sz="2300" b="1" kern="1200">
                <a:solidFill>
                  <a:srgbClr val="002060"/>
                </a:solidFill>
                <a:latin typeface="Arial Narrow" panose="020B0606020202030204" pitchFamily="34" charset="0"/>
                <a:ea typeface="+mn-ea"/>
                <a:cs typeface="+mn-cs"/>
              </a:defRPr>
            </a:lvl2pPr>
            <a:lvl3pPr marL="1285875" indent="-257175" algn="l" defTabSz="1028700" rtl="0" eaLnBrk="1" latinLnBrk="0" hangingPunct="1">
              <a:spcBef>
                <a:spcPct val="20000"/>
              </a:spcBef>
              <a:buClr>
                <a:schemeClr val="tx2"/>
              </a:buClr>
              <a:buFont typeface="Arial" pitchFamily="34" charset="0"/>
              <a:buChar char="•"/>
              <a:defRPr sz="2300" b="1" kern="1200">
                <a:solidFill>
                  <a:srgbClr val="C00000"/>
                </a:solidFill>
                <a:latin typeface="Arial Narrow" panose="020B0606020202030204" pitchFamily="34" charset="0"/>
                <a:ea typeface="+mn-ea"/>
                <a:cs typeface="+mn-cs"/>
              </a:defRPr>
            </a:lvl3pPr>
            <a:lvl4pPr marL="1800225" indent="-257175" algn="l" defTabSz="1028700" rtl="0" eaLnBrk="1" latinLnBrk="0" hangingPunct="1">
              <a:spcBef>
                <a:spcPct val="20000"/>
              </a:spcBef>
              <a:buClr>
                <a:schemeClr val="tx2"/>
              </a:buClr>
              <a:buFont typeface="Arial" pitchFamily="34" charset="0"/>
              <a:buChar char="•"/>
              <a:defRPr sz="2300" b="1" kern="1200">
                <a:solidFill>
                  <a:srgbClr val="7030A0"/>
                </a:solidFill>
                <a:latin typeface="Arial Narrow" panose="020B0606020202030204" pitchFamily="34" charset="0"/>
                <a:ea typeface="+mn-ea"/>
                <a:cs typeface="+mn-cs"/>
              </a:defRPr>
            </a:lvl4pPr>
            <a:lvl5pPr marL="2314575" indent="-257175" algn="l" defTabSz="1028700" rtl="0" eaLnBrk="1" latinLnBrk="0" hangingPunct="1">
              <a:spcBef>
                <a:spcPct val="20000"/>
              </a:spcBef>
              <a:buClr>
                <a:schemeClr val="tx2"/>
              </a:buClr>
              <a:buFont typeface="Arial" pitchFamily="34" charset="0"/>
              <a:buChar char="•"/>
              <a:defRPr sz="2300" b="1" kern="1200" baseline="0">
                <a:solidFill>
                  <a:schemeClr val="tx1"/>
                </a:solidFill>
                <a:latin typeface="Arial Narrow" panose="020B0606020202030204" pitchFamily="34" charset="0"/>
                <a:ea typeface="+mn-ea"/>
                <a:cs typeface="+mn-cs"/>
              </a:defRPr>
            </a:lvl5pPr>
            <a:lvl6pPr marL="282892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6pPr>
            <a:lvl7pPr marL="334327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7pPr>
            <a:lvl8pPr marL="385762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8pPr>
            <a:lvl9pPr marL="437197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9pPr>
          </a:lstStyle>
          <a:p>
            <a:r>
              <a:rPr lang="en-US" sz="2400" i="1" u="sng" dirty="0" smtClean="0">
                <a:solidFill>
                  <a:srgbClr val="003192"/>
                </a:solidFill>
              </a:rPr>
              <a:t>TRUE OR FALSE (with explanation)</a:t>
            </a:r>
          </a:p>
          <a:p>
            <a:pPr marL="457200" indent="-457200">
              <a:buFont typeface="+mj-lt"/>
              <a:buAutoNum type="arabicPeriod"/>
            </a:pPr>
            <a:r>
              <a:rPr lang="en-US" sz="2400" dirty="0"/>
              <a:t>Buffer graph for deadlock-free packet switching may have cycles if it has to support two-way communication between a pair of nodes</a:t>
            </a:r>
            <a:r>
              <a:rPr lang="en-US" sz="2400" dirty="0" smtClean="0"/>
              <a:t>.</a:t>
            </a:r>
            <a:br>
              <a:rPr lang="en-US" sz="2400" dirty="0" smtClean="0"/>
            </a:br>
            <a:r>
              <a:rPr lang="en-US" sz="2400" dirty="0" smtClean="0"/>
              <a:t/>
            </a:r>
            <a:br>
              <a:rPr lang="en-US" sz="2400" dirty="0" smtClean="0"/>
            </a:br>
            <a:r>
              <a:rPr lang="en-US" sz="2400" dirty="0" smtClean="0"/>
              <a:t/>
            </a:r>
            <a:br>
              <a:rPr lang="en-US" sz="2400" dirty="0" smtClean="0"/>
            </a:br>
            <a:endParaRPr lang="en-US" sz="2400" dirty="0" smtClean="0"/>
          </a:p>
          <a:p>
            <a:pPr marL="457200" indent="-457200">
              <a:buFont typeface="+mj-lt"/>
              <a:buAutoNum type="arabicPeriod"/>
            </a:pPr>
            <a:r>
              <a:rPr lang="en-US" sz="2400" dirty="0"/>
              <a:t>Forward state controller for deadlock-free packet switching uses fewer buffers than a forward count controller</a:t>
            </a:r>
            <a:r>
              <a:rPr lang="en-US" sz="2400" dirty="0" smtClean="0"/>
              <a:t>.</a:t>
            </a:r>
            <a:endParaRPr lang="en-US" sz="2400" dirty="0"/>
          </a:p>
          <a:p>
            <a:pPr marL="457200" indent="-457200">
              <a:buFont typeface="+mj-lt"/>
              <a:buAutoNum type="arabicPeriod"/>
            </a:pPr>
            <a:endParaRPr lang="en-US" sz="2400" dirty="0">
              <a:solidFill>
                <a:srgbClr val="003192"/>
              </a:solidFill>
            </a:endParaRPr>
          </a:p>
        </p:txBody>
      </p:sp>
    </p:spTree>
    <p:extLst>
      <p:ext uri="{BB962C8B-B14F-4D97-AF65-F5344CB8AC3E}">
        <p14:creationId xmlns:p14="http://schemas.microsoft.com/office/powerpoint/2010/main" val="27369391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Logical Clocks</a:t>
            </a:r>
            <a:endParaRPr lang="en-US" dirty="0"/>
          </a:p>
        </p:txBody>
      </p:sp>
      <p:sp>
        <p:nvSpPr>
          <p:cNvPr id="4" name="Footer Placeholder 3"/>
          <p:cNvSpPr>
            <a:spLocks noGrp="1"/>
          </p:cNvSpPr>
          <p:nvPr>
            <p:ph type="ftr" sz="quarter" idx="11"/>
          </p:nvPr>
        </p:nvSpPr>
        <p:spPr/>
        <p:txBody>
          <a:bodyPr/>
          <a:lstStyle/>
          <a:p>
            <a:r>
              <a:rPr lang="en-IN" smtClean="0"/>
              <a:t>INDIAN INSTITUTE OF TECHNOLOGY KHARAGPUR</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5</a:t>
            </a:fld>
            <a:endParaRPr lang="en-US"/>
          </a:p>
        </p:txBody>
      </p:sp>
      <p:sp>
        <p:nvSpPr>
          <p:cNvPr id="6" name="Rectangle 5"/>
          <p:cNvSpPr txBox="1">
            <a:spLocks noChangeArrowheads="1"/>
          </p:cNvSpPr>
          <p:nvPr/>
        </p:nvSpPr>
        <p:spPr>
          <a:xfrm>
            <a:off x="630080" y="1085850"/>
            <a:ext cx="11341416" cy="5486400"/>
          </a:xfrm>
          <a:prstGeom prst="rect">
            <a:avLst/>
          </a:prstGeom>
        </p:spPr>
        <p:txBody>
          <a:bodyPr vert="horz" lIns="102870" tIns="51435" rIns="102870" bIns="51435" rtlCol="0">
            <a:normAutofit/>
          </a:bodyPr>
          <a:lstStyle>
            <a:lvl1pPr marL="0" indent="0" algn="l" defTabSz="1028700" rtl="0" eaLnBrk="1" latinLnBrk="0" hangingPunct="1">
              <a:spcBef>
                <a:spcPct val="20000"/>
              </a:spcBef>
              <a:spcAft>
                <a:spcPts val="675"/>
              </a:spcAft>
              <a:buFont typeface="Arial" pitchFamily="34" charset="0"/>
              <a:buNone/>
              <a:defRPr sz="2300" b="1" kern="1200">
                <a:solidFill>
                  <a:schemeClr val="tx1"/>
                </a:solidFill>
                <a:latin typeface="Arial Narrow" panose="020B0606020202030204" pitchFamily="34" charset="0"/>
                <a:ea typeface="+mn-ea"/>
                <a:cs typeface="+mn-cs"/>
              </a:defRPr>
            </a:lvl1pPr>
            <a:lvl2pPr marL="514350" indent="-205740" algn="l" defTabSz="1028700" rtl="0" eaLnBrk="1" latinLnBrk="0" hangingPunct="1">
              <a:spcBef>
                <a:spcPct val="20000"/>
              </a:spcBef>
              <a:buClr>
                <a:schemeClr val="tx2"/>
              </a:buClr>
              <a:buFont typeface="Arial" pitchFamily="34" charset="0"/>
              <a:buChar char="•"/>
              <a:defRPr sz="2300" b="1" kern="1200">
                <a:solidFill>
                  <a:srgbClr val="002060"/>
                </a:solidFill>
                <a:latin typeface="Arial Narrow" panose="020B0606020202030204" pitchFamily="34" charset="0"/>
                <a:ea typeface="+mn-ea"/>
                <a:cs typeface="+mn-cs"/>
              </a:defRPr>
            </a:lvl2pPr>
            <a:lvl3pPr marL="1285875" indent="-257175" algn="l" defTabSz="1028700" rtl="0" eaLnBrk="1" latinLnBrk="0" hangingPunct="1">
              <a:spcBef>
                <a:spcPct val="20000"/>
              </a:spcBef>
              <a:buClr>
                <a:schemeClr val="tx2"/>
              </a:buClr>
              <a:buFont typeface="Arial" pitchFamily="34" charset="0"/>
              <a:buChar char="•"/>
              <a:defRPr sz="2300" b="1" kern="1200">
                <a:solidFill>
                  <a:srgbClr val="C00000"/>
                </a:solidFill>
                <a:latin typeface="Arial Narrow" panose="020B0606020202030204" pitchFamily="34" charset="0"/>
                <a:ea typeface="+mn-ea"/>
                <a:cs typeface="+mn-cs"/>
              </a:defRPr>
            </a:lvl3pPr>
            <a:lvl4pPr marL="1800225" indent="-257175" algn="l" defTabSz="1028700" rtl="0" eaLnBrk="1" latinLnBrk="0" hangingPunct="1">
              <a:spcBef>
                <a:spcPct val="20000"/>
              </a:spcBef>
              <a:buClr>
                <a:schemeClr val="tx2"/>
              </a:buClr>
              <a:buFont typeface="Arial" pitchFamily="34" charset="0"/>
              <a:buChar char="•"/>
              <a:defRPr sz="2300" b="1" kern="1200">
                <a:solidFill>
                  <a:srgbClr val="7030A0"/>
                </a:solidFill>
                <a:latin typeface="Arial Narrow" panose="020B0606020202030204" pitchFamily="34" charset="0"/>
                <a:ea typeface="+mn-ea"/>
                <a:cs typeface="+mn-cs"/>
              </a:defRPr>
            </a:lvl4pPr>
            <a:lvl5pPr marL="2314575" indent="-257175" algn="l" defTabSz="1028700" rtl="0" eaLnBrk="1" latinLnBrk="0" hangingPunct="1">
              <a:spcBef>
                <a:spcPct val="20000"/>
              </a:spcBef>
              <a:buClr>
                <a:schemeClr val="tx2"/>
              </a:buClr>
              <a:buFont typeface="Arial" pitchFamily="34" charset="0"/>
              <a:buChar char="•"/>
              <a:defRPr sz="2300" b="1" kern="1200" baseline="0">
                <a:solidFill>
                  <a:schemeClr val="tx1"/>
                </a:solidFill>
                <a:latin typeface="Arial Narrow" panose="020B0606020202030204" pitchFamily="34" charset="0"/>
                <a:ea typeface="+mn-ea"/>
                <a:cs typeface="+mn-cs"/>
              </a:defRPr>
            </a:lvl5pPr>
            <a:lvl6pPr marL="282892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6pPr>
            <a:lvl7pPr marL="334327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7pPr>
            <a:lvl8pPr marL="385762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8pPr>
            <a:lvl9pPr marL="437197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9pPr>
          </a:lstStyle>
          <a:p>
            <a:pPr marL="342900" indent="-342900">
              <a:buFont typeface="Wingdings" panose="05000000000000000000" pitchFamily="2" charset="2"/>
              <a:buChar char="§"/>
            </a:pPr>
            <a:r>
              <a:rPr lang="en-US" sz="2400" dirty="0" smtClean="0">
                <a:solidFill>
                  <a:srgbClr val="003192"/>
                </a:solidFill>
              </a:rPr>
              <a:t>With respect to the space-time diagram given below (where stars indicate local computation events), what would be the </a:t>
            </a:r>
            <a:r>
              <a:rPr lang="en-US" sz="2400" dirty="0" err="1" smtClean="0">
                <a:solidFill>
                  <a:srgbClr val="003192"/>
                </a:solidFill>
              </a:rPr>
              <a:t>Lamport’s</a:t>
            </a:r>
            <a:r>
              <a:rPr lang="en-US" sz="2400" dirty="0" smtClean="0">
                <a:solidFill>
                  <a:srgbClr val="003192"/>
                </a:solidFill>
              </a:rPr>
              <a:t> logical timestamp and vector clock timestamp of the event </a:t>
            </a:r>
            <a:r>
              <a:rPr lang="en-US" sz="2400" i="1" dirty="0" smtClean="0">
                <a:solidFill>
                  <a:srgbClr val="003192"/>
                </a:solidFill>
              </a:rPr>
              <a:t>a</a:t>
            </a:r>
            <a:r>
              <a:rPr lang="en-US" sz="2400" dirty="0" smtClean="0">
                <a:solidFill>
                  <a:srgbClr val="003192"/>
                </a:solidFill>
              </a:rPr>
              <a:t>?</a:t>
            </a:r>
          </a:p>
          <a:p>
            <a:pPr marL="342900" indent="-342900">
              <a:buFont typeface="Wingdings" panose="05000000000000000000" pitchFamily="2" charset="2"/>
              <a:buChar char="§"/>
            </a:pPr>
            <a:endParaRPr lang="en-US" sz="2400" dirty="0">
              <a:solidFill>
                <a:srgbClr val="003192"/>
              </a:solidFill>
            </a:endParaRPr>
          </a:p>
          <a:p>
            <a:pPr marL="342900" indent="-342900">
              <a:buFont typeface="Wingdings" panose="05000000000000000000" pitchFamily="2" charset="2"/>
              <a:buChar char="§"/>
            </a:pPr>
            <a:endParaRPr lang="en-US" sz="2400" dirty="0" smtClean="0">
              <a:solidFill>
                <a:srgbClr val="003192"/>
              </a:solidFill>
            </a:endParaRPr>
          </a:p>
          <a:p>
            <a:pPr marL="342900" indent="-342900">
              <a:buFont typeface="Wingdings" panose="05000000000000000000" pitchFamily="2" charset="2"/>
              <a:buChar char="§"/>
            </a:pPr>
            <a:endParaRPr lang="en-US" sz="2400" dirty="0">
              <a:solidFill>
                <a:srgbClr val="003192"/>
              </a:solidFill>
            </a:endParaRPr>
          </a:p>
          <a:p>
            <a:pPr marL="342900" indent="-342900">
              <a:buFont typeface="Wingdings" panose="05000000000000000000" pitchFamily="2" charset="2"/>
              <a:buChar char="§"/>
            </a:pPr>
            <a:endParaRPr lang="en-US" sz="2400" dirty="0" smtClean="0">
              <a:solidFill>
                <a:srgbClr val="003192"/>
              </a:solidFill>
            </a:endParaRPr>
          </a:p>
          <a:p>
            <a:pPr marL="342900" indent="-342900">
              <a:buFont typeface="Wingdings" panose="05000000000000000000" pitchFamily="2" charset="2"/>
              <a:buChar char="§"/>
            </a:pPr>
            <a:endParaRPr lang="en-US" sz="2400" dirty="0">
              <a:solidFill>
                <a:srgbClr val="003192"/>
              </a:solidFill>
            </a:endParaRPr>
          </a:p>
          <a:p>
            <a:pPr marL="342900" indent="-342900">
              <a:buFont typeface="Wingdings" panose="05000000000000000000" pitchFamily="2" charset="2"/>
              <a:buChar char="§"/>
            </a:pPr>
            <a:endParaRPr lang="en-US" sz="2400" dirty="0">
              <a:solidFill>
                <a:srgbClr val="003192"/>
              </a:solidFill>
            </a:endParaRPr>
          </a:p>
        </p:txBody>
      </p:sp>
      <p:grpSp>
        <p:nvGrpSpPr>
          <p:cNvPr id="42" name="Group 41"/>
          <p:cNvGrpSpPr/>
          <p:nvPr/>
        </p:nvGrpSpPr>
        <p:grpSpPr>
          <a:xfrm>
            <a:off x="2524120" y="2838450"/>
            <a:ext cx="7696200" cy="2686110"/>
            <a:chOff x="1728787" y="1523940"/>
            <a:chExt cx="7696200" cy="2686110"/>
          </a:xfrm>
        </p:grpSpPr>
        <p:cxnSp>
          <p:nvCxnSpPr>
            <p:cNvPr id="7" name="Straight Connector 6"/>
            <p:cNvCxnSpPr/>
            <p:nvPr/>
          </p:nvCxnSpPr>
          <p:spPr>
            <a:xfrm>
              <a:off x="1728787" y="1619250"/>
              <a:ext cx="0" cy="2590800"/>
            </a:xfrm>
            <a:prstGeom prst="line">
              <a:avLst/>
            </a:prstGeom>
          </p:spPr>
          <p:style>
            <a:lnRef idx="2">
              <a:schemeClr val="dk1"/>
            </a:lnRef>
            <a:fillRef idx="0">
              <a:schemeClr val="dk1"/>
            </a:fillRef>
            <a:effectRef idx="1">
              <a:schemeClr val="dk1"/>
            </a:effectRef>
            <a:fontRef idx="minor">
              <a:schemeClr val="tx1"/>
            </a:fontRef>
          </p:style>
        </p:cxnSp>
        <p:cxnSp>
          <p:nvCxnSpPr>
            <p:cNvPr id="9" name="Straight Arrow Connector 8"/>
            <p:cNvCxnSpPr/>
            <p:nvPr/>
          </p:nvCxnSpPr>
          <p:spPr>
            <a:xfrm>
              <a:off x="1728787" y="2000250"/>
              <a:ext cx="769620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0" name="Straight Arrow Connector 9"/>
            <p:cNvCxnSpPr/>
            <p:nvPr/>
          </p:nvCxnSpPr>
          <p:spPr>
            <a:xfrm>
              <a:off x="1728787" y="2838450"/>
              <a:ext cx="769620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1" name="Straight Arrow Connector 10"/>
            <p:cNvCxnSpPr/>
            <p:nvPr/>
          </p:nvCxnSpPr>
          <p:spPr>
            <a:xfrm>
              <a:off x="1728787" y="3676650"/>
              <a:ext cx="769620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3" name="5-Point Star 12"/>
            <p:cNvSpPr/>
            <p:nvPr/>
          </p:nvSpPr>
          <p:spPr>
            <a:xfrm>
              <a:off x="1895474" y="19240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14" name="5-Point Star 13"/>
            <p:cNvSpPr/>
            <p:nvPr/>
          </p:nvSpPr>
          <p:spPr>
            <a:xfrm>
              <a:off x="2290760" y="19240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15" name="5-Point Star 14"/>
            <p:cNvSpPr/>
            <p:nvPr/>
          </p:nvSpPr>
          <p:spPr>
            <a:xfrm>
              <a:off x="3633787" y="19240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16" name="5-Point Star 15"/>
            <p:cNvSpPr/>
            <p:nvPr/>
          </p:nvSpPr>
          <p:spPr>
            <a:xfrm>
              <a:off x="4929187" y="19240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17" name="5-Point Star 16"/>
            <p:cNvSpPr/>
            <p:nvPr/>
          </p:nvSpPr>
          <p:spPr>
            <a:xfrm>
              <a:off x="2047874" y="27241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18" name="5-Point Star 17"/>
            <p:cNvSpPr/>
            <p:nvPr/>
          </p:nvSpPr>
          <p:spPr>
            <a:xfrm>
              <a:off x="2366960" y="36004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19" name="5-Point Star 18"/>
            <p:cNvSpPr/>
            <p:nvPr/>
          </p:nvSpPr>
          <p:spPr>
            <a:xfrm>
              <a:off x="3252787" y="36004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20" name="5-Point Star 19"/>
            <p:cNvSpPr/>
            <p:nvPr/>
          </p:nvSpPr>
          <p:spPr>
            <a:xfrm>
              <a:off x="3252787" y="27622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21" name="5-Point Star 20"/>
            <p:cNvSpPr/>
            <p:nvPr/>
          </p:nvSpPr>
          <p:spPr>
            <a:xfrm>
              <a:off x="3638549" y="27622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22" name="5-Point Star 21"/>
            <p:cNvSpPr/>
            <p:nvPr/>
          </p:nvSpPr>
          <p:spPr>
            <a:xfrm>
              <a:off x="4014787" y="27622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23" name="5-Point Star 22"/>
            <p:cNvSpPr/>
            <p:nvPr/>
          </p:nvSpPr>
          <p:spPr>
            <a:xfrm>
              <a:off x="5310187" y="27622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24" name="5-Point Star 23"/>
            <p:cNvSpPr/>
            <p:nvPr/>
          </p:nvSpPr>
          <p:spPr>
            <a:xfrm>
              <a:off x="5691187" y="27622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25" name="5-Point Star 24"/>
            <p:cNvSpPr/>
            <p:nvPr/>
          </p:nvSpPr>
          <p:spPr>
            <a:xfrm>
              <a:off x="6910387" y="19240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26" name="5-Point Star 25"/>
            <p:cNvSpPr/>
            <p:nvPr/>
          </p:nvSpPr>
          <p:spPr>
            <a:xfrm>
              <a:off x="8510587" y="19240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cxnSp>
          <p:nvCxnSpPr>
            <p:cNvPr id="28" name="Straight Arrow Connector 27"/>
            <p:cNvCxnSpPr/>
            <p:nvPr/>
          </p:nvCxnSpPr>
          <p:spPr>
            <a:xfrm>
              <a:off x="2719387" y="2000250"/>
              <a:ext cx="381000" cy="8382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29" name="Straight Arrow Connector 28"/>
            <p:cNvCxnSpPr/>
            <p:nvPr/>
          </p:nvCxnSpPr>
          <p:spPr>
            <a:xfrm>
              <a:off x="2528887" y="2849880"/>
              <a:ext cx="381000" cy="8382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0" name="Straight Arrow Connector 29"/>
            <p:cNvCxnSpPr/>
            <p:nvPr/>
          </p:nvCxnSpPr>
          <p:spPr>
            <a:xfrm>
              <a:off x="4624387" y="2857500"/>
              <a:ext cx="381000" cy="8382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1" name="Straight Arrow Connector 30"/>
            <p:cNvCxnSpPr/>
            <p:nvPr/>
          </p:nvCxnSpPr>
          <p:spPr>
            <a:xfrm>
              <a:off x="6680834" y="2857500"/>
              <a:ext cx="381000" cy="8382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2" name="Straight Arrow Connector 31"/>
            <p:cNvCxnSpPr/>
            <p:nvPr/>
          </p:nvCxnSpPr>
          <p:spPr>
            <a:xfrm flipV="1">
              <a:off x="4549140" y="2838450"/>
              <a:ext cx="456247" cy="8382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5" name="Straight Arrow Connector 34"/>
            <p:cNvCxnSpPr/>
            <p:nvPr/>
          </p:nvCxnSpPr>
          <p:spPr>
            <a:xfrm flipV="1">
              <a:off x="4320539" y="2000250"/>
              <a:ext cx="456247" cy="8382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6" name="Straight Arrow Connector 35"/>
            <p:cNvCxnSpPr/>
            <p:nvPr/>
          </p:nvCxnSpPr>
          <p:spPr>
            <a:xfrm flipV="1">
              <a:off x="6224587" y="2019300"/>
              <a:ext cx="456247" cy="8382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7" name="Straight Arrow Connector 36"/>
            <p:cNvCxnSpPr/>
            <p:nvPr/>
          </p:nvCxnSpPr>
          <p:spPr>
            <a:xfrm flipV="1">
              <a:off x="7443787" y="2000251"/>
              <a:ext cx="961494" cy="1676399"/>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41" name="TextBox 40"/>
            <p:cNvSpPr txBox="1"/>
            <p:nvPr/>
          </p:nvSpPr>
          <p:spPr>
            <a:xfrm>
              <a:off x="8424861" y="1523940"/>
              <a:ext cx="327334" cy="400110"/>
            </a:xfrm>
            <a:prstGeom prst="rect">
              <a:avLst/>
            </a:prstGeom>
            <a:noFill/>
          </p:spPr>
          <p:txBody>
            <a:bodyPr wrap="none" rtlCol="0">
              <a:spAutoFit/>
            </a:bodyPr>
            <a:lstStyle/>
            <a:p>
              <a:r>
                <a:rPr lang="en-IN" b="1" dirty="0" smtClean="0"/>
                <a:t>a</a:t>
              </a:r>
              <a:endParaRPr lang="en-IN" b="1" dirty="0"/>
            </a:p>
          </p:txBody>
        </p:sp>
      </p:grpSp>
      <p:sp>
        <p:nvSpPr>
          <p:cNvPr id="43" name="TextBox 42"/>
          <p:cNvSpPr txBox="1"/>
          <p:nvPr/>
        </p:nvSpPr>
        <p:spPr>
          <a:xfrm>
            <a:off x="2073356" y="3033832"/>
            <a:ext cx="450764" cy="400110"/>
          </a:xfrm>
          <a:prstGeom prst="rect">
            <a:avLst/>
          </a:prstGeom>
          <a:noFill/>
        </p:spPr>
        <p:txBody>
          <a:bodyPr wrap="none" rtlCol="0">
            <a:spAutoFit/>
          </a:bodyPr>
          <a:lstStyle/>
          <a:p>
            <a:r>
              <a:rPr lang="en-IN" b="1" dirty="0" smtClean="0"/>
              <a:t>P</a:t>
            </a:r>
            <a:r>
              <a:rPr lang="en-IN" b="1" baseline="-25000" dirty="0" smtClean="0"/>
              <a:t>1</a:t>
            </a:r>
            <a:endParaRPr lang="en-IN" b="1" baseline="-25000" dirty="0"/>
          </a:p>
        </p:txBody>
      </p:sp>
      <p:sp>
        <p:nvSpPr>
          <p:cNvPr id="44" name="TextBox 43"/>
          <p:cNvSpPr txBox="1"/>
          <p:nvPr/>
        </p:nvSpPr>
        <p:spPr>
          <a:xfrm>
            <a:off x="2073356" y="3829050"/>
            <a:ext cx="450764" cy="400110"/>
          </a:xfrm>
          <a:prstGeom prst="rect">
            <a:avLst/>
          </a:prstGeom>
          <a:noFill/>
        </p:spPr>
        <p:txBody>
          <a:bodyPr wrap="none" rtlCol="0">
            <a:spAutoFit/>
          </a:bodyPr>
          <a:lstStyle/>
          <a:p>
            <a:r>
              <a:rPr lang="en-IN" b="1" dirty="0" smtClean="0"/>
              <a:t>P</a:t>
            </a:r>
            <a:r>
              <a:rPr lang="en-IN" b="1" baseline="-25000" dirty="0"/>
              <a:t>2</a:t>
            </a:r>
          </a:p>
        </p:txBody>
      </p:sp>
      <p:sp>
        <p:nvSpPr>
          <p:cNvPr id="45" name="TextBox 44"/>
          <p:cNvSpPr txBox="1"/>
          <p:nvPr/>
        </p:nvSpPr>
        <p:spPr>
          <a:xfrm>
            <a:off x="2066212" y="4667250"/>
            <a:ext cx="450764" cy="400110"/>
          </a:xfrm>
          <a:prstGeom prst="rect">
            <a:avLst/>
          </a:prstGeom>
          <a:noFill/>
        </p:spPr>
        <p:txBody>
          <a:bodyPr wrap="none" rtlCol="0">
            <a:spAutoFit/>
          </a:bodyPr>
          <a:lstStyle/>
          <a:p>
            <a:r>
              <a:rPr lang="en-IN" b="1" dirty="0" smtClean="0"/>
              <a:t>P</a:t>
            </a:r>
            <a:r>
              <a:rPr lang="en-IN" b="1" baseline="-25000" dirty="0" smtClean="0"/>
              <a:t>3</a:t>
            </a:r>
            <a:endParaRPr lang="en-IN" b="1" baseline="-25000" dirty="0"/>
          </a:p>
        </p:txBody>
      </p:sp>
    </p:spTree>
    <p:extLst>
      <p:ext uri="{BB962C8B-B14F-4D97-AF65-F5344CB8AC3E}">
        <p14:creationId xmlns:p14="http://schemas.microsoft.com/office/powerpoint/2010/main" val="5881575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Logical Clocks</a:t>
            </a:r>
            <a:endParaRPr lang="en-US" dirty="0"/>
          </a:p>
        </p:txBody>
      </p:sp>
      <p:sp>
        <p:nvSpPr>
          <p:cNvPr id="4" name="Footer Placeholder 3"/>
          <p:cNvSpPr>
            <a:spLocks noGrp="1"/>
          </p:cNvSpPr>
          <p:nvPr>
            <p:ph type="ftr" sz="quarter" idx="11"/>
          </p:nvPr>
        </p:nvSpPr>
        <p:spPr/>
        <p:txBody>
          <a:bodyPr/>
          <a:lstStyle/>
          <a:p>
            <a:r>
              <a:rPr lang="en-IN" smtClean="0"/>
              <a:t>INDIAN INSTITUTE OF TECHNOLOGY KHARAGPUR</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6</a:t>
            </a:fld>
            <a:endParaRPr lang="en-US"/>
          </a:p>
        </p:txBody>
      </p:sp>
      <p:sp>
        <p:nvSpPr>
          <p:cNvPr id="6" name="Rectangle 5"/>
          <p:cNvSpPr txBox="1">
            <a:spLocks noChangeArrowheads="1"/>
          </p:cNvSpPr>
          <p:nvPr/>
        </p:nvSpPr>
        <p:spPr>
          <a:xfrm>
            <a:off x="630080" y="1085850"/>
            <a:ext cx="11341416" cy="5486400"/>
          </a:xfrm>
          <a:prstGeom prst="rect">
            <a:avLst/>
          </a:prstGeom>
        </p:spPr>
        <p:txBody>
          <a:bodyPr vert="horz" lIns="102870" tIns="51435" rIns="102870" bIns="51435" rtlCol="0">
            <a:normAutofit/>
          </a:bodyPr>
          <a:lstStyle>
            <a:lvl1pPr marL="0" indent="0" algn="l" defTabSz="1028700" rtl="0" eaLnBrk="1" latinLnBrk="0" hangingPunct="1">
              <a:spcBef>
                <a:spcPct val="20000"/>
              </a:spcBef>
              <a:spcAft>
                <a:spcPts val="675"/>
              </a:spcAft>
              <a:buFont typeface="Arial" pitchFamily="34" charset="0"/>
              <a:buNone/>
              <a:defRPr sz="2300" b="1" kern="1200">
                <a:solidFill>
                  <a:schemeClr val="tx1"/>
                </a:solidFill>
                <a:latin typeface="Arial Narrow" panose="020B0606020202030204" pitchFamily="34" charset="0"/>
                <a:ea typeface="+mn-ea"/>
                <a:cs typeface="+mn-cs"/>
              </a:defRPr>
            </a:lvl1pPr>
            <a:lvl2pPr marL="514350" indent="-205740" algn="l" defTabSz="1028700" rtl="0" eaLnBrk="1" latinLnBrk="0" hangingPunct="1">
              <a:spcBef>
                <a:spcPct val="20000"/>
              </a:spcBef>
              <a:buClr>
                <a:schemeClr val="tx2"/>
              </a:buClr>
              <a:buFont typeface="Arial" pitchFamily="34" charset="0"/>
              <a:buChar char="•"/>
              <a:defRPr sz="2300" b="1" kern="1200">
                <a:solidFill>
                  <a:srgbClr val="002060"/>
                </a:solidFill>
                <a:latin typeface="Arial Narrow" panose="020B0606020202030204" pitchFamily="34" charset="0"/>
                <a:ea typeface="+mn-ea"/>
                <a:cs typeface="+mn-cs"/>
              </a:defRPr>
            </a:lvl2pPr>
            <a:lvl3pPr marL="1285875" indent="-257175" algn="l" defTabSz="1028700" rtl="0" eaLnBrk="1" latinLnBrk="0" hangingPunct="1">
              <a:spcBef>
                <a:spcPct val="20000"/>
              </a:spcBef>
              <a:buClr>
                <a:schemeClr val="tx2"/>
              </a:buClr>
              <a:buFont typeface="Arial" pitchFamily="34" charset="0"/>
              <a:buChar char="•"/>
              <a:defRPr sz="2300" b="1" kern="1200">
                <a:solidFill>
                  <a:srgbClr val="C00000"/>
                </a:solidFill>
                <a:latin typeface="Arial Narrow" panose="020B0606020202030204" pitchFamily="34" charset="0"/>
                <a:ea typeface="+mn-ea"/>
                <a:cs typeface="+mn-cs"/>
              </a:defRPr>
            </a:lvl3pPr>
            <a:lvl4pPr marL="1800225" indent="-257175" algn="l" defTabSz="1028700" rtl="0" eaLnBrk="1" latinLnBrk="0" hangingPunct="1">
              <a:spcBef>
                <a:spcPct val="20000"/>
              </a:spcBef>
              <a:buClr>
                <a:schemeClr val="tx2"/>
              </a:buClr>
              <a:buFont typeface="Arial" pitchFamily="34" charset="0"/>
              <a:buChar char="•"/>
              <a:defRPr sz="2300" b="1" kern="1200">
                <a:solidFill>
                  <a:srgbClr val="7030A0"/>
                </a:solidFill>
                <a:latin typeface="Arial Narrow" panose="020B0606020202030204" pitchFamily="34" charset="0"/>
                <a:ea typeface="+mn-ea"/>
                <a:cs typeface="+mn-cs"/>
              </a:defRPr>
            </a:lvl4pPr>
            <a:lvl5pPr marL="2314575" indent="-257175" algn="l" defTabSz="1028700" rtl="0" eaLnBrk="1" latinLnBrk="0" hangingPunct="1">
              <a:spcBef>
                <a:spcPct val="20000"/>
              </a:spcBef>
              <a:buClr>
                <a:schemeClr val="tx2"/>
              </a:buClr>
              <a:buFont typeface="Arial" pitchFamily="34" charset="0"/>
              <a:buChar char="•"/>
              <a:defRPr sz="2300" b="1" kern="1200" baseline="0">
                <a:solidFill>
                  <a:schemeClr val="tx1"/>
                </a:solidFill>
                <a:latin typeface="Arial Narrow" panose="020B0606020202030204" pitchFamily="34" charset="0"/>
                <a:ea typeface="+mn-ea"/>
                <a:cs typeface="+mn-cs"/>
              </a:defRPr>
            </a:lvl5pPr>
            <a:lvl6pPr marL="282892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6pPr>
            <a:lvl7pPr marL="334327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7pPr>
            <a:lvl8pPr marL="385762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8pPr>
            <a:lvl9pPr marL="437197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9pPr>
          </a:lstStyle>
          <a:p>
            <a:pPr marL="342900" indent="-342900">
              <a:buFont typeface="Wingdings" panose="05000000000000000000" pitchFamily="2" charset="2"/>
              <a:buChar char="§"/>
            </a:pPr>
            <a:r>
              <a:rPr lang="en-US" sz="2400" dirty="0" smtClean="0">
                <a:solidFill>
                  <a:srgbClr val="003192"/>
                </a:solidFill>
              </a:rPr>
              <a:t>With respect to the space-time diagram given below (where stars indicate local computation events), what would be the </a:t>
            </a:r>
            <a:r>
              <a:rPr lang="en-US" sz="2400" dirty="0" err="1" smtClean="0">
                <a:solidFill>
                  <a:srgbClr val="003192"/>
                </a:solidFill>
              </a:rPr>
              <a:t>Lamport’s</a:t>
            </a:r>
            <a:r>
              <a:rPr lang="en-US" sz="2400" dirty="0" smtClean="0">
                <a:solidFill>
                  <a:srgbClr val="003192"/>
                </a:solidFill>
              </a:rPr>
              <a:t> logical timestamp and vector clock timestamp of the event </a:t>
            </a:r>
            <a:r>
              <a:rPr lang="en-US" sz="2400" i="1" dirty="0" smtClean="0">
                <a:solidFill>
                  <a:srgbClr val="003192"/>
                </a:solidFill>
              </a:rPr>
              <a:t>a</a:t>
            </a:r>
            <a:r>
              <a:rPr lang="en-US" sz="2400" dirty="0" smtClean="0">
                <a:solidFill>
                  <a:srgbClr val="003192"/>
                </a:solidFill>
              </a:rPr>
              <a:t>?</a:t>
            </a:r>
          </a:p>
          <a:p>
            <a:pPr marL="342900" indent="-342900">
              <a:buFont typeface="Wingdings" panose="05000000000000000000" pitchFamily="2" charset="2"/>
              <a:buChar char="§"/>
            </a:pPr>
            <a:endParaRPr lang="en-US" sz="2400" dirty="0">
              <a:solidFill>
                <a:srgbClr val="003192"/>
              </a:solidFill>
            </a:endParaRPr>
          </a:p>
          <a:p>
            <a:pPr marL="342900" indent="-342900">
              <a:buFont typeface="Wingdings" panose="05000000000000000000" pitchFamily="2" charset="2"/>
              <a:buChar char="§"/>
            </a:pPr>
            <a:endParaRPr lang="en-US" sz="2400" dirty="0" smtClean="0">
              <a:solidFill>
                <a:srgbClr val="003192"/>
              </a:solidFill>
            </a:endParaRPr>
          </a:p>
          <a:p>
            <a:pPr marL="342900" indent="-342900">
              <a:buFont typeface="Wingdings" panose="05000000000000000000" pitchFamily="2" charset="2"/>
              <a:buChar char="§"/>
            </a:pPr>
            <a:endParaRPr lang="en-US" sz="2400" dirty="0">
              <a:solidFill>
                <a:srgbClr val="003192"/>
              </a:solidFill>
            </a:endParaRPr>
          </a:p>
          <a:p>
            <a:pPr marL="342900" indent="-342900">
              <a:buFont typeface="Wingdings" panose="05000000000000000000" pitchFamily="2" charset="2"/>
              <a:buChar char="§"/>
            </a:pPr>
            <a:endParaRPr lang="en-US" sz="2400" dirty="0" smtClean="0">
              <a:solidFill>
                <a:srgbClr val="003192"/>
              </a:solidFill>
            </a:endParaRPr>
          </a:p>
          <a:p>
            <a:pPr marL="342900" indent="-342900">
              <a:buFont typeface="Wingdings" panose="05000000000000000000" pitchFamily="2" charset="2"/>
              <a:buChar char="§"/>
            </a:pPr>
            <a:endParaRPr lang="en-US" sz="2400" dirty="0">
              <a:solidFill>
                <a:srgbClr val="003192"/>
              </a:solidFill>
            </a:endParaRPr>
          </a:p>
          <a:p>
            <a:pPr marL="342900" indent="-342900">
              <a:buFont typeface="Wingdings" panose="05000000000000000000" pitchFamily="2" charset="2"/>
              <a:buChar char="§"/>
            </a:pPr>
            <a:endParaRPr lang="en-US" sz="2400" dirty="0" smtClean="0">
              <a:solidFill>
                <a:srgbClr val="003192"/>
              </a:solidFill>
            </a:endParaRPr>
          </a:p>
          <a:p>
            <a:pPr marL="342900" indent="-342900">
              <a:buFont typeface="Wingdings" panose="05000000000000000000" pitchFamily="2" charset="2"/>
              <a:buChar char="§"/>
            </a:pPr>
            <a:endParaRPr lang="en-US" sz="2400" dirty="0">
              <a:solidFill>
                <a:srgbClr val="003192"/>
              </a:solidFill>
            </a:endParaRPr>
          </a:p>
        </p:txBody>
      </p:sp>
      <p:grpSp>
        <p:nvGrpSpPr>
          <p:cNvPr id="42" name="Group 41"/>
          <p:cNvGrpSpPr/>
          <p:nvPr/>
        </p:nvGrpSpPr>
        <p:grpSpPr>
          <a:xfrm>
            <a:off x="2524120" y="2819340"/>
            <a:ext cx="7696200" cy="2686110"/>
            <a:chOff x="1728787" y="1523940"/>
            <a:chExt cx="7696200" cy="2686110"/>
          </a:xfrm>
        </p:grpSpPr>
        <p:cxnSp>
          <p:nvCxnSpPr>
            <p:cNvPr id="7" name="Straight Connector 6"/>
            <p:cNvCxnSpPr/>
            <p:nvPr/>
          </p:nvCxnSpPr>
          <p:spPr>
            <a:xfrm>
              <a:off x="1728787" y="1619250"/>
              <a:ext cx="0" cy="2590800"/>
            </a:xfrm>
            <a:prstGeom prst="line">
              <a:avLst/>
            </a:prstGeom>
          </p:spPr>
          <p:style>
            <a:lnRef idx="2">
              <a:schemeClr val="dk1"/>
            </a:lnRef>
            <a:fillRef idx="0">
              <a:schemeClr val="dk1"/>
            </a:fillRef>
            <a:effectRef idx="1">
              <a:schemeClr val="dk1"/>
            </a:effectRef>
            <a:fontRef idx="minor">
              <a:schemeClr val="tx1"/>
            </a:fontRef>
          </p:style>
        </p:cxnSp>
        <p:cxnSp>
          <p:nvCxnSpPr>
            <p:cNvPr id="9" name="Straight Arrow Connector 8"/>
            <p:cNvCxnSpPr/>
            <p:nvPr/>
          </p:nvCxnSpPr>
          <p:spPr>
            <a:xfrm>
              <a:off x="1728787" y="2000250"/>
              <a:ext cx="769620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0" name="Straight Arrow Connector 9"/>
            <p:cNvCxnSpPr/>
            <p:nvPr/>
          </p:nvCxnSpPr>
          <p:spPr>
            <a:xfrm>
              <a:off x="1728787" y="2838450"/>
              <a:ext cx="769620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1" name="Straight Arrow Connector 10"/>
            <p:cNvCxnSpPr/>
            <p:nvPr/>
          </p:nvCxnSpPr>
          <p:spPr>
            <a:xfrm>
              <a:off x="1728787" y="3676650"/>
              <a:ext cx="769620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3" name="5-Point Star 12"/>
            <p:cNvSpPr/>
            <p:nvPr/>
          </p:nvSpPr>
          <p:spPr>
            <a:xfrm>
              <a:off x="1895474" y="19240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14" name="5-Point Star 13"/>
            <p:cNvSpPr/>
            <p:nvPr/>
          </p:nvSpPr>
          <p:spPr>
            <a:xfrm>
              <a:off x="2290760" y="19240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15" name="5-Point Star 14"/>
            <p:cNvSpPr/>
            <p:nvPr/>
          </p:nvSpPr>
          <p:spPr>
            <a:xfrm>
              <a:off x="3633787" y="19240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16" name="5-Point Star 15"/>
            <p:cNvSpPr/>
            <p:nvPr/>
          </p:nvSpPr>
          <p:spPr>
            <a:xfrm>
              <a:off x="4929187" y="19240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17" name="5-Point Star 16"/>
            <p:cNvSpPr/>
            <p:nvPr/>
          </p:nvSpPr>
          <p:spPr>
            <a:xfrm>
              <a:off x="2047874" y="27241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18" name="5-Point Star 17"/>
            <p:cNvSpPr/>
            <p:nvPr/>
          </p:nvSpPr>
          <p:spPr>
            <a:xfrm>
              <a:off x="2366960" y="36004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19" name="5-Point Star 18"/>
            <p:cNvSpPr/>
            <p:nvPr/>
          </p:nvSpPr>
          <p:spPr>
            <a:xfrm>
              <a:off x="3252787" y="36004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20" name="5-Point Star 19"/>
            <p:cNvSpPr/>
            <p:nvPr/>
          </p:nvSpPr>
          <p:spPr>
            <a:xfrm>
              <a:off x="3252787" y="27622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21" name="5-Point Star 20"/>
            <p:cNvSpPr/>
            <p:nvPr/>
          </p:nvSpPr>
          <p:spPr>
            <a:xfrm>
              <a:off x="3638549" y="27622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22" name="5-Point Star 21"/>
            <p:cNvSpPr/>
            <p:nvPr/>
          </p:nvSpPr>
          <p:spPr>
            <a:xfrm>
              <a:off x="4014787" y="27622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23" name="5-Point Star 22"/>
            <p:cNvSpPr/>
            <p:nvPr/>
          </p:nvSpPr>
          <p:spPr>
            <a:xfrm>
              <a:off x="5310187" y="27622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24" name="5-Point Star 23"/>
            <p:cNvSpPr/>
            <p:nvPr/>
          </p:nvSpPr>
          <p:spPr>
            <a:xfrm>
              <a:off x="5691187" y="27622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25" name="5-Point Star 24"/>
            <p:cNvSpPr/>
            <p:nvPr/>
          </p:nvSpPr>
          <p:spPr>
            <a:xfrm>
              <a:off x="6910387" y="19240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26" name="5-Point Star 25"/>
            <p:cNvSpPr/>
            <p:nvPr/>
          </p:nvSpPr>
          <p:spPr>
            <a:xfrm>
              <a:off x="8510587" y="19240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cxnSp>
          <p:nvCxnSpPr>
            <p:cNvPr id="28" name="Straight Arrow Connector 27"/>
            <p:cNvCxnSpPr/>
            <p:nvPr/>
          </p:nvCxnSpPr>
          <p:spPr>
            <a:xfrm>
              <a:off x="2719387" y="2000250"/>
              <a:ext cx="381000" cy="8382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29" name="Straight Arrow Connector 28"/>
            <p:cNvCxnSpPr/>
            <p:nvPr/>
          </p:nvCxnSpPr>
          <p:spPr>
            <a:xfrm>
              <a:off x="2528887" y="2849880"/>
              <a:ext cx="381000" cy="8382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0" name="Straight Arrow Connector 29"/>
            <p:cNvCxnSpPr/>
            <p:nvPr/>
          </p:nvCxnSpPr>
          <p:spPr>
            <a:xfrm>
              <a:off x="4624387" y="2857500"/>
              <a:ext cx="381000" cy="8382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1" name="Straight Arrow Connector 30"/>
            <p:cNvCxnSpPr/>
            <p:nvPr/>
          </p:nvCxnSpPr>
          <p:spPr>
            <a:xfrm>
              <a:off x="6680834" y="2857500"/>
              <a:ext cx="381000" cy="8382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2" name="Straight Arrow Connector 31"/>
            <p:cNvCxnSpPr/>
            <p:nvPr/>
          </p:nvCxnSpPr>
          <p:spPr>
            <a:xfrm flipV="1">
              <a:off x="4549140" y="2838450"/>
              <a:ext cx="456247" cy="8382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5" name="Straight Arrow Connector 34"/>
            <p:cNvCxnSpPr/>
            <p:nvPr/>
          </p:nvCxnSpPr>
          <p:spPr>
            <a:xfrm flipV="1">
              <a:off x="4320539" y="2000250"/>
              <a:ext cx="456247" cy="8382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6" name="Straight Arrow Connector 35"/>
            <p:cNvCxnSpPr/>
            <p:nvPr/>
          </p:nvCxnSpPr>
          <p:spPr>
            <a:xfrm flipV="1">
              <a:off x="6224587" y="2019300"/>
              <a:ext cx="456247" cy="8382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7" name="Straight Arrow Connector 36"/>
            <p:cNvCxnSpPr/>
            <p:nvPr/>
          </p:nvCxnSpPr>
          <p:spPr>
            <a:xfrm flipV="1">
              <a:off x="7443787" y="2000251"/>
              <a:ext cx="961494" cy="1676399"/>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41" name="TextBox 40"/>
            <p:cNvSpPr txBox="1"/>
            <p:nvPr/>
          </p:nvSpPr>
          <p:spPr>
            <a:xfrm>
              <a:off x="8424861" y="1523940"/>
              <a:ext cx="470000" cy="400110"/>
            </a:xfrm>
            <a:prstGeom prst="rect">
              <a:avLst/>
            </a:prstGeom>
            <a:noFill/>
          </p:spPr>
          <p:txBody>
            <a:bodyPr wrap="none" rtlCol="0">
              <a:spAutoFit/>
            </a:bodyPr>
            <a:lstStyle/>
            <a:p>
              <a:r>
                <a:rPr lang="en-IN" b="1" dirty="0" smtClean="0"/>
                <a:t>18</a:t>
              </a:r>
              <a:endParaRPr lang="en-IN" b="1" dirty="0"/>
            </a:p>
          </p:txBody>
        </p:sp>
        <p:sp>
          <p:nvSpPr>
            <p:cNvPr id="65" name="TextBox 64"/>
            <p:cNvSpPr txBox="1"/>
            <p:nvPr/>
          </p:nvSpPr>
          <p:spPr>
            <a:xfrm>
              <a:off x="8077947" y="1542990"/>
              <a:ext cx="470000" cy="400110"/>
            </a:xfrm>
            <a:prstGeom prst="rect">
              <a:avLst/>
            </a:prstGeom>
            <a:noFill/>
          </p:spPr>
          <p:txBody>
            <a:bodyPr wrap="none" rtlCol="0">
              <a:spAutoFit/>
            </a:bodyPr>
            <a:lstStyle/>
            <a:p>
              <a:r>
                <a:rPr lang="en-IN" b="1" dirty="0" smtClean="0"/>
                <a:t>17</a:t>
              </a:r>
              <a:endParaRPr lang="en-IN" b="1" dirty="0"/>
            </a:p>
          </p:txBody>
        </p:sp>
      </p:grpSp>
      <p:sp>
        <p:nvSpPr>
          <p:cNvPr id="3" name="TextBox 2"/>
          <p:cNvSpPr txBox="1"/>
          <p:nvPr/>
        </p:nvSpPr>
        <p:spPr>
          <a:xfrm>
            <a:off x="2566987" y="2831008"/>
            <a:ext cx="312906" cy="369332"/>
          </a:xfrm>
          <a:prstGeom prst="rect">
            <a:avLst/>
          </a:prstGeom>
          <a:noFill/>
        </p:spPr>
        <p:txBody>
          <a:bodyPr wrap="none" rtlCol="0">
            <a:spAutoFit/>
          </a:bodyPr>
          <a:lstStyle/>
          <a:p>
            <a:r>
              <a:rPr lang="en-IN" sz="1800" b="1" dirty="0" smtClean="0"/>
              <a:t>1</a:t>
            </a:r>
            <a:endParaRPr lang="en-IN" sz="1800" b="1" dirty="0"/>
          </a:p>
        </p:txBody>
      </p:sp>
      <p:sp>
        <p:nvSpPr>
          <p:cNvPr id="38" name="TextBox 37"/>
          <p:cNvSpPr txBox="1"/>
          <p:nvPr/>
        </p:nvSpPr>
        <p:spPr>
          <a:xfrm>
            <a:off x="2723440" y="3716893"/>
            <a:ext cx="312906" cy="369332"/>
          </a:xfrm>
          <a:prstGeom prst="rect">
            <a:avLst/>
          </a:prstGeom>
          <a:noFill/>
        </p:spPr>
        <p:txBody>
          <a:bodyPr wrap="none" rtlCol="0">
            <a:spAutoFit/>
          </a:bodyPr>
          <a:lstStyle/>
          <a:p>
            <a:r>
              <a:rPr lang="en-IN" sz="1800" b="1" dirty="0" smtClean="0"/>
              <a:t>1</a:t>
            </a:r>
            <a:endParaRPr lang="en-IN" sz="1800" b="1" dirty="0"/>
          </a:p>
        </p:txBody>
      </p:sp>
      <p:sp>
        <p:nvSpPr>
          <p:cNvPr id="39" name="TextBox 38"/>
          <p:cNvSpPr txBox="1"/>
          <p:nvPr/>
        </p:nvSpPr>
        <p:spPr>
          <a:xfrm>
            <a:off x="3086093" y="4614148"/>
            <a:ext cx="312906" cy="369332"/>
          </a:xfrm>
          <a:prstGeom prst="rect">
            <a:avLst/>
          </a:prstGeom>
          <a:noFill/>
        </p:spPr>
        <p:txBody>
          <a:bodyPr wrap="none" rtlCol="0">
            <a:spAutoFit/>
          </a:bodyPr>
          <a:lstStyle/>
          <a:p>
            <a:r>
              <a:rPr lang="en-IN" sz="1800" b="1" dirty="0" smtClean="0"/>
              <a:t>1</a:t>
            </a:r>
            <a:endParaRPr lang="en-IN" sz="1800" b="1" dirty="0"/>
          </a:p>
        </p:txBody>
      </p:sp>
      <p:sp>
        <p:nvSpPr>
          <p:cNvPr id="40" name="TextBox 39"/>
          <p:cNvSpPr txBox="1"/>
          <p:nvPr/>
        </p:nvSpPr>
        <p:spPr>
          <a:xfrm>
            <a:off x="3020832" y="2834729"/>
            <a:ext cx="312906" cy="369332"/>
          </a:xfrm>
          <a:prstGeom prst="rect">
            <a:avLst/>
          </a:prstGeom>
          <a:noFill/>
        </p:spPr>
        <p:txBody>
          <a:bodyPr wrap="none" rtlCol="0">
            <a:spAutoFit/>
          </a:bodyPr>
          <a:lstStyle/>
          <a:p>
            <a:r>
              <a:rPr lang="en-IN" sz="1800" b="1" dirty="0" smtClean="0"/>
              <a:t>2</a:t>
            </a:r>
            <a:endParaRPr lang="en-IN" sz="1800" b="1" dirty="0"/>
          </a:p>
        </p:txBody>
      </p:sp>
      <p:sp>
        <p:nvSpPr>
          <p:cNvPr id="43" name="TextBox 42"/>
          <p:cNvSpPr txBox="1"/>
          <p:nvPr/>
        </p:nvSpPr>
        <p:spPr>
          <a:xfrm>
            <a:off x="3398999" y="2834729"/>
            <a:ext cx="312906" cy="369332"/>
          </a:xfrm>
          <a:prstGeom prst="rect">
            <a:avLst/>
          </a:prstGeom>
          <a:noFill/>
        </p:spPr>
        <p:txBody>
          <a:bodyPr wrap="none" rtlCol="0">
            <a:spAutoFit/>
          </a:bodyPr>
          <a:lstStyle/>
          <a:p>
            <a:r>
              <a:rPr lang="en-IN" sz="1800" b="1" dirty="0"/>
              <a:t>3</a:t>
            </a:r>
          </a:p>
        </p:txBody>
      </p:sp>
      <p:sp>
        <p:nvSpPr>
          <p:cNvPr id="44" name="TextBox 43"/>
          <p:cNvSpPr txBox="1"/>
          <p:nvPr/>
        </p:nvSpPr>
        <p:spPr>
          <a:xfrm>
            <a:off x="4348867" y="2847915"/>
            <a:ext cx="312906" cy="369332"/>
          </a:xfrm>
          <a:prstGeom prst="rect">
            <a:avLst/>
          </a:prstGeom>
          <a:noFill/>
        </p:spPr>
        <p:txBody>
          <a:bodyPr wrap="none" rtlCol="0">
            <a:spAutoFit/>
          </a:bodyPr>
          <a:lstStyle/>
          <a:p>
            <a:r>
              <a:rPr lang="en-IN" sz="1800" b="1" dirty="0" smtClean="0"/>
              <a:t>4</a:t>
            </a:r>
            <a:endParaRPr lang="en-IN" sz="1800" b="1" dirty="0"/>
          </a:p>
        </p:txBody>
      </p:sp>
      <p:sp>
        <p:nvSpPr>
          <p:cNvPr id="45" name="TextBox 44"/>
          <p:cNvSpPr txBox="1"/>
          <p:nvPr/>
        </p:nvSpPr>
        <p:spPr>
          <a:xfrm>
            <a:off x="5644267" y="2869168"/>
            <a:ext cx="441146" cy="369332"/>
          </a:xfrm>
          <a:prstGeom prst="rect">
            <a:avLst/>
          </a:prstGeom>
          <a:noFill/>
        </p:spPr>
        <p:txBody>
          <a:bodyPr wrap="none" rtlCol="0">
            <a:spAutoFit/>
          </a:bodyPr>
          <a:lstStyle/>
          <a:p>
            <a:r>
              <a:rPr lang="en-IN" sz="1800" b="1" dirty="0" smtClean="0"/>
              <a:t>10</a:t>
            </a:r>
            <a:endParaRPr lang="en-IN" sz="1800" b="1" dirty="0"/>
          </a:p>
        </p:txBody>
      </p:sp>
      <p:sp>
        <p:nvSpPr>
          <p:cNvPr id="46" name="TextBox 45"/>
          <p:cNvSpPr txBox="1"/>
          <p:nvPr/>
        </p:nvSpPr>
        <p:spPr>
          <a:xfrm>
            <a:off x="7655372" y="2869168"/>
            <a:ext cx="441146" cy="369332"/>
          </a:xfrm>
          <a:prstGeom prst="rect">
            <a:avLst/>
          </a:prstGeom>
          <a:noFill/>
        </p:spPr>
        <p:txBody>
          <a:bodyPr wrap="none" rtlCol="0">
            <a:spAutoFit/>
          </a:bodyPr>
          <a:lstStyle/>
          <a:p>
            <a:r>
              <a:rPr lang="en-IN" sz="1800" b="1" dirty="0" smtClean="0"/>
              <a:t>15</a:t>
            </a:r>
            <a:endParaRPr lang="en-IN" sz="1800" b="1" dirty="0"/>
          </a:p>
        </p:txBody>
      </p:sp>
      <p:sp>
        <p:nvSpPr>
          <p:cNvPr id="47" name="TextBox 46"/>
          <p:cNvSpPr txBox="1"/>
          <p:nvPr/>
        </p:nvSpPr>
        <p:spPr>
          <a:xfrm>
            <a:off x="3967867" y="4572000"/>
            <a:ext cx="312906" cy="369332"/>
          </a:xfrm>
          <a:prstGeom prst="rect">
            <a:avLst/>
          </a:prstGeom>
          <a:noFill/>
        </p:spPr>
        <p:txBody>
          <a:bodyPr wrap="none" rtlCol="0">
            <a:spAutoFit/>
          </a:bodyPr>
          <a:lstStyle/>
          <a:p>
            <a:r>
              <a:rPr lang="en-IN" sz="1800" b="1" dirty="0" smtClean="0"/>
              <a:t>4</a:t>
            </a:r>
            <a:endParaRPr lang="en-IN" sz="1800" b="1" dirty="0"/>
          </a:p>
        </p:txBody>
      </p:sp>
      <p:sp>
        <p:nvSpPr>
          <p:cNvPr id="48" name="TextBox 47"/>
          <p:cNvSpPr txBox="1"/>
          <p:nvPr/>
        </p:nvSpPr>
        <p:spPr>
          <a:xfrm>
            <a:off x="3967867" y="3750767"/>
            <a:ext cx="312906" cy="369332"/>
          </a:xfrm>
          <a:prstGeom prst="rect">
            <a:avLst/>
          </a:prstGeom>
          <a:noFill/>
        </p:spPr>
        <p:txBody>
          <a:bodyPr wrap="none" rtlCol="0">
            <a:spAutoFit/>
          </a:bodyPr>
          <a:lstStyle/>
          <a:p>
            <a:r>
              <a:rPr lang="en-IN" sz="1800" b="1" dirty="0" smtClean="0"/>
              <a:t>5</a:t>
            </a:r>
            <a:endParaRPr lang="en-IN" sz="1800" b="1" dirty="0"/>
          </a:p>
        </p:txBody>
      </p:sp>
      <p:sp>
        <p:nvSpPr>
          <p:cNvPr id="49" name="TextBox 48"/>
          <p:cNvSpPr txBox="1"/>
          <p:nvPr/>
        </p:nvSpPr>
        <p:spPr>
          <a:xfrm>
            <a:off x="3711905" y="4095810"/>
            <a:ext cx="312906" cy="369332"/>
          </a:xfrm>
          <a:prstGeom prst="rect">
            <a:avLst/>
          </a:prstGeom>
          <a:noFill/>
        </p:spPr>
        <p:txBody>
          <a:bodyPr wrap="none" rtlCol="0">
            <a:spAutoFit/>
          </a:bodyPr>
          <a:lstStyle/>
          <a:p>
            <a:r>
              <a:rPr lang="en-IN" sz="1800" b="1" dirty="0" smtClean="0"/>
              <a:t>4</a:t>
            </a:r>
            <a:endParaRPr lang="en-IN" sz="1800" b="1" dirty="0"/>
          </a:p>
        </p:txBody>
      </p:sp>
      <p:sp>
        <p:nvSpPr>
          <p:cNvPr id="50" name="TextBox 49"/>
          <p:cNvSpPr txBox="1"/>
          <p:nvPr/>
        </p:nvSpPr>
        <p:spPr>
          <a:xfrm>
            <a:off x="3514720" y="4972110"/>
            <a:ext cx="312906" cy="369332"/>
          </a:xfrm>
          <a:prstGeom prst="rect">
            <a:avLst/>
          </a:prstGeom>
          <a:noFill/>
        </p:spPr>
        <p:txBody>
          <a:bodyPr wrap="none" rtlCol="0">
            <a:spAutoFit/>
          </a:bodyPr>
          <a:lstStyle/>
          <a:p>
            <a:r>
              <a:rPr lang="en-IN" sz="1800" b="1" dirty="0" smtClean="0"/>
              <a:t>4</a:t>
            </a:r>
            <a:endParaRPr lang="en-IN" sz="1800" b="1" dirty="0"/>
          </a:p>
        </p:txBody>
      </p:sp>
      <p:sp>
        <p:nvSpPr>
          <p:cNvPr id="51" name="TextBox 50"/>
          <p:cNvSpPr txBox="1"/>
          <p:nvPr/>
        </p:nvSpPr>
        <p:spPr>
          <a:xfrm>
            <a:off x="4348867" y="3750827"/>
            <a:ext cx="312906" cy="369332"/>
          </a:xfrm>
          <a:prstGeom prst="rect">
            <a:avLst/>
          </a:prstGeom>
          <a:noFill/>
        </p:spPr>
        <p:txBody>
          <a:bodyPr wrap="none" rtlCol="0">
            <a:spAutoFit/>
          </a:bodyPr>
          <a:lstStyle/>
          <a:p>
            <a:r>
              <a:rPr lang="en-IN" sz="1800" b="1" dirty="0" smtClean="0"/>
              <a:t>6</a:t>
            </a:r>
            <a:endParaRPr lang="en-IN" sz="1800" b="1" dirty="0"/>
          </a:p>
        </p:txBody>
      </p:sp>
      <p:sp>
        <p:nvSpPr>
          <p:cNvPr id="52" name="TextBox 51"/>
          <p:cNvSpPr txBox="1"/>
          <p:nvPr/>
        </p:nvSpPr>
        <p:spPr>
          <a:xfrm>
            <a:off x="4729867" y="3763308"/>
            <a:ext cx="312906" cy="369332"/>
          </a:xfrm>
          <a:prstGeom prst="rect">
            <a:avLst/>
          </a:prstGeom>
          <a:noFill/>
        </p:spPr>
        <p:txBody>
          <a:bodyPr wrap="none" rtlCol="0">
            <a:spAutoFit/>
          </a:bodyPr>
          <a:lstStyle/>
          <a:p>
            <a:r>
              <a:rPr lang="en-IN" sz="1800" b="1" dirty="0" smtClean="0"/>
              <a:t>7</a:t>
            </a:r>
            <a:endParaRPr lang="en-IN" sz="1800" b="1" dirty="0"/>
          </a:p>
        </p:txBody>
      </p:sp>
      <p:sp>
        <p:nvSpPr>
          <p:cNvPr id="53" name="TextBox 52"/>
          <p:cNvSpPr txBox="1"/>
          <p:nvPr/>
        </p:nvSpPr>
        <p:spPr>
          <a:xfrm>
            <a:off x="4981565" y="4057650"/>
            <a:ext cx="312906" cy="369332"/>
          </a:xfrm>
          <a:prstGeom prst="rect">
            <a:avLst/>
          </a:prstGeom>
          <a:noFill/>
        </p:spPr>
        <p:txBody>
          <a:bodyPr wrap="none" rtlCol="0">
            <a:spAutoFit/>
          </a:bodyPr>
          <a:lstStyle/>
          <a:p>
            <a:r>
              <a:rPr lang="en-IN" sz="1800" b="1" dirty="0" smtClean="0"/>
              <a:t>8</a:t>
            </a:r>
            <a:endParaRPr lang="en-IN" sz="1800" b="1" dirty="0"/>
          </a:p>
        </p:txBody>
      </p:sp>
      <p:sp>
        <p:nvSpPr>
          <p:cNvPr id="54" name="TextBox 53"/>
          <p:cNvSpPr txBox="1"/>
          <p:nvPr/>
        </p:nvSpPr>
        <p:spPr>
          <a:xfrm>
            <a:off x="5259213" y="3751760"/>
            <a:ext cx="312906" cy="369332"/>
          </a:xfrm>
          <a:prstGeom prst="rect">
            <a:avLst/>
          </a:prstGeom>
          <a:noFill/>
        </p:spPr>
        <p:txBody>
          <a:bodyPr wrap="none" rtlCol="0">
            <a:spAutoFit/>
          </a:bodyPr>
          <a:lstStyle/>
          <a:p>
            <a:r>
              <a:rPr lang="en-IN" sz="1800" b="1" dirty="0" smtClean="0"/>
              <a:t>9</a:t>
            </a:r>
            <a:endParaRPr lang="en-IN" sz="1800" b="1" dirty="0"/>
          </a:p>
        </p:txBody>
      </p:sp>
      <p:sp>
        <p:nvSpPr>
          <p:cNvPr id="55" name="TextBox 54"/>
          <p:cNvSpPr txBox="1"/>
          <p:nvPr/>
        </p:nvSpPr>
        <p:spPr>
          <a:xfrm>
            <a:off x="5589086" y="3763308"/>
            <a:ext cx="441146" cy="369332"/>
          </a:xfrm>
          <a:prstGeom prst="rect">
            <a:avLst/>
          </a:prstGeom>
          <a:noFill/>
        </p:spPr>
        <p:txBody>
          <a:bodyPr wrap="none" rtlCol="0">
            <a:spAutoFit/>
          </a:bodyPr>
          <a:lstStyle/>
          <a:p>
            <a:r>
              <a:rPr lang="en-IN" sz="1800" b="1" dirty="0" smtClean="0"/>
              <a:t>10</a:t>
            </a:r>
            <a:endParaRPr lang="en-IN" sz="1800" b="1" dirty="0"/>
          </a:p>
        </p:txBody>
      </p:sp>
      <p:sp>
        <p:nvSpPr>
          <p:cNvPr id="56" name="TextBox 55"/>
          <p:cNvSpPr txBox="1"/>
          <p:nvPr/>
        </p:nvSpPr>
        <p:spPr>
          <a:xfrm>
            <a:off x="5184684" y="4971932"/>
            <a:ext cx="312906" cy="369332"/>
          </a:xfrm>
          <a:prstGeom prst="rect">
            <a:avLst/>
          </a:prstGeom>
          <a:noFill/>
        </p:spPr>
        <p:txBody>
          <a:bodyPr wrap="none" rtlCol="0">
            <a:spAutoFit/>
          </a:bodyPr>
          <a:lstStyle/>
          <a:p>
            <a:r>
              <a:rPr lang="en-IN" sz="1800" b="1" dirty="0" smtClean="0"/>
              <a:t>5</a:t>
            </a:r>
            <a:endParaRPr lang="en-IN" sz="1800" b="1" dirty="0"/>
          </a:p>
        </p:txBody>
      </p:sp>
      <p:sp>
        <p:nvSpPr>
          <p:cNvPr id="57" name="TextBox 56"/>
          <p:cNvSpPr txBox="1"/>
          <p:nvPr/>
        </p:nvSpPr>
        <p:spPr>
          <a:xfrm>
            <a:off x="5644267" y="4958656"/>
            <a:ext cx="441146" cy="369332"/>
          </a:xfrm>
          <a:prstGeom prst="rect">
            <a:avLst/>
          </a:prstGeom>
          <a:noFill/>
        </p:spPr>
        <p:txBody>
          <a:bodyPr wrap="none" rtlCol="0">
            <a:spAutoFit/>
          </a:bodyPr>
          <a:lstStyle/>
          <a:p>
            <a:r>
              <a:rPr lang="en-IN" sz="1800" b="1" dirty="0" smtClean="0"/>
              <a:t>10</a:t>
            </a:r>
            <a:endParaRPr lang="en-IN" sz="1800" b="1" dirty="0"/>
          </a:p>
        </p:txBody>
      </p:sp>
      <p:sp>
        <p:nvSpPr>
          <p:cNvPr id="58" name="TextBox 57"/>
          <p:cNvSpPr txBox="1"/>
          <p:nvPr/>
        </p:nvSpPr>
        <p:spPr>
          <a:xfrm>
            <a:off x="5943833" y="3751760"/>
            <a:ext cx="428387" cy="369332"/>
          </a:xfrm>
          <a:prstGeom prst="rect">
            <a:avLst/>
          </a:prstGeom>
          <a:noFill/>
        </p:spPr>
        <p:txBody>
          <a:bodyPr wrap="none" rtlCol="0">
            <a:spAutoFit/>
          </a:bodyPr>
          <a:lstStyle/>
          <a:p>
            <a:r>
              <a:rPr lang="en-IN" sz="1800" b="1" dirty="0" smtClean="0"/>
              <a:t>11</a:t>
            </a:r>
            <a:endParaRPr lang="en-IN" sz="1800" b="1" dirty="0"/>
          </a:p>
        </p:txBody>
      </p:sp>
      <p:sp>
        <p:nvSpPr>
          <p:cNvPr id="59" name="TextBox 58"/>
          <p:cNvSpPr txBox="1"/>
          <p:nvPr/>
        </p:nvSpPr>
        <p:spPr>
          <a:xfrm>
            <a:off x="6338887" y="3750767"/>
            <a:ext cx="441146" cy="369332"/>
          </a:xfrm>
          <a:prstGeom prst="rect">
            <a:avLst/>
          </a:prstGeom>
          <a:noFill/>
        </p:spPr>
        <p:txBody>
          <a:bodyPr wrap="none" rtlCol="0">
            <a:spAutoFit/>
          </a:bodyPr>
          <a:lstStyle/>
          <a:p>
            <a:r>
              <a:rPr lang="en-IN" sz="1800" b="1" dirty="0" smtClean="0"/>
              <a:t>12</a:t>
            </a:r>
            <a:endParaRPr lang="en-IN" sz="1800" b="1" dirty="0"/>
          </a:p>
        </p:txBody>
      </p:sp>
      <p:sp>
        <p:nvSpPr>
          <p:cNvPr id="60" name="TextBox 59"/>
          <p:cNvSpPr txBox="1"/>
          <p:nvPr/>
        </p:nvSpPr>
        <p:spPr>
          <a:xfrm>
            <a:off x="6822767" y="4084082"/>
            <a:ext cx="441146" cy="369332"/>
          </a:xfrm>
          <a:prstGeom prst="rect">
            <a:avLst/>
          </a:prstGeom>
          <a:noFill/>
        </p:spPr>
        <p:txBody>
          <a:bodyPr wrap="none" rtlCol="0">
            <a:spAutoFit/>
          </a:bodyPr>
          <a:lstStyle/>
          <a:p>
            <a:r>
              <a:rPr lang="en-IN" sz="1800" b="1" dirty="0" smtClean="0"/>
              <a:t>13</a:t>
            </a:r>
            <a:endParaRPr lang="en-IN" sz="1800" b="1" dirty="0"/>
          </a:p>
        </p:txBody>
      </p:sp>
      <p:sp>
        <p:nvSpPr>
          <p:cNvPr id="61" name="TextBox 60"/>
          <p:cNvSpPr txBox="1"/>
          <p:nvPr/>
        </p:nvSpPr>
        <p:spPr>
          <a:xfrm>
            <a:off x="7353761" y="3802678"/>
            <a:ext cx="441146" cy="369332"/>
          </a:xfrm>
          <a:prstGeom prst="rect">
            <a:avLst/>
          </a:prstGeom>
          <a:noFill/>
        </p:spPr>
        <p:txBody>
          <a:bodyPr wrap="none" rtlCol="0">
            <a:spAutoFit/>
          </a:bodyPr>
          <a:lstStyle/>
          <a:p>
            <a:r>
              <a:rPr lang="en-IN" sz="1800" b="1" dirty="0" smtClean="0"/>
              <a:t>14</a:t>
            </a:r>
            <a:endParaRPr lang="en-IN" sz="1800" b="1" dirty="0"/>
          </a:p>
        </p:txBody>
      </p:sp>
      <p:sp>
        <p:nvSpPr>
          <p:cNvPr id="62" name="TextBox 61"/>
          <p:cNvSpPr txBox="1"/>
          <p:nvPr/>
        </p:nvSpPr>
        <p:spPr>
          <a:xfrm>
            <a:off x="8082667" y="4972170"/>
            <a:ext cx="441146" cy="369332"/>
          </a:xfrm>
          <a:prstGeom prst="rect">
            <a:avLst/>
          </a:prstGeom>
          <a:noFill/>
        </p:spPr>
        <p:txBody>
          <a:bodyPr wrap="none" rtlCol="0">
            <a:spAutoFit/>
          </a:bodyPr>
          <a:lstStyle/>
          <a:p>
            <a:r>
              <a:rPr lang="en-IN" sz="1800" b="1" dirty="0" smtClean="0"/>
              <a:t>16</a:t>
            </a:r>
            <a:endParaRPr lang="en-IN" sz="1800" b="1" dirty="0"/>
          </a:p>
        </p:txBody>
      </p:sp>
      <p:sp>
        <p:nvSpPr>
          <p:cNvPr id="63" name="TextBox 62"/>
          <p:cNvSpPr txBox="1"/>
          <p:nvPr/>
        </p:nvSpPr>
        <p:spPr>
          <a:xfrm>
            <a:off x="3167767" y="3712369"/>
            <a:ext cx="312906" cy="369332"/>
          </a:xfrm>
          <a:prstGeom prst="rect">
            <a:avLst/>
          </a:prstGeom>
          <a:noFill/>
        </p:spPr>
        <p:txBody>
          <a:bodyPr wrap="none" rtlCol="0">
            <a:spAutoFit/>
          </a:bodyPr>
          <a:lstStyle/>
          <a:p>
            <a:r>
              <a:rPr lang="en-IN" sz="1800" b="1" dirty="0" smtClean="0"/>
              <a:t>2</a:t>
            </a:r>
            <a:endParaRPr lang="en-IN" sz="1800" b="1" dirty="0"/>
          </a:p>
        </p:txBody>
      </p:sp>
      <p:sp>
        <p:nvSpPr>
          <p:cNvPr id="64" name="TextBox 63"/>
          <p:cNvSpPr txBox="1"/>
          <p:nvPr/>
        </p:nvSpPr>
        <p:spPr>
          <a:xfrm>
            <a:off x="7708553" y="4972170"/>
            <a:ext cx="441146" cy="369332"/>
          </a:xfrm>
          <a:prstGeom prst="rect">
            <a:avLst/>
          </a:prstGeom>
          <a:noFill/>
        </p:spPr>
        <p:txBody>
          <a:bodyPr wrap="none" rtlCol="0">
            <a:spAutoFit/>
          </a:bodyPr>
          <a:lstStyle/>
          <a:p>
            <a:r>
              <a:rPr lang="en-IN" sz="1800" b="1" dirty="0" smtClean="0"/>
              <a:t>15</a:t>
            </a:r>
            <a:endParaRPr lang="en-IN" sz="1800" b="1" dirty="0"/>
          </a:p>
        </p:txBody>
      </p:sp>
      <p:sp>
        <p:nvSpPr>
          <p:cNvPr id="66" name="TextBox 65"/>
          <p:cNvSpPr txBox="1"/>
          <p:nvPr/>
        </p:nvSpPr>
        <p:spPr>
          <a:xfrm>
            <a:off x="5331361" y="2869168"/>
            <a:ext cx="312906" cy="369332"/>
          </a:xfrm>
          <a:prstGeom prst="rect">
            <a:avLst/>
          </a:prstGeom>
          <a:noFill/>
        </p:spPr>
        <p:txBody>
          <a:bodyPr wrap="none" rtlCol="0">
            <a:spAutoFit/>
          </a:bodyPr>
          <a:lstStyle/>
          <a:p>
            <a:r>
              <a:rPr lang="en-IN" sz="1800" b="1" dirty="0" smtClean="0"/>
              <a:t>9</a:t>
            </a:r>
            <a:endParaRPr lang="en-IN" sz="1800" b="1" dirty="0"/>
          </a:p>
        </p:txBody>
      </p:sp>
      <p:sp>
        <p:nvSpPr>
          <p:cNvPr id="67" name="TextBox 66"/>
          <p:cNvSpPr txBox="1"/>
          <p:nvPr/>
        </p:nvSpPr>
        <p:spPr>
          <a:xfrm>
            <a:off x="7241346" y="2869168"/>
            <a:ext cx="441146" cy="369332"/>
          </a:xfrm>
          <a:prstGeom prst="rect">
            <a:avLst/>
          </a:prstGeom>
          <a:noFill/>
        </p:spPr>
        <p:txBody>
          <a:bodyPr wrap="none" rtlCol="0">
            <a:spAutoFit/>
          </a:bodyPr>
          <a:lstStyle/>
          <a:p>
            <a:r>
              <a:rPr lang="en-IN" sz="1800" b="1" dirty="0" smtClean="0"/>
              <a:t>14</a:t>
            </a:r>
            <a:endParaRPr lang="en-IN" sz="1800" b="1" dirty="0"/>
          </a:p>
        </p:txBody>
      </p:sp>
      <p:sp>
        <p:nvSpPr>
          <p:cNvPr id="68" name="Rectangle 67"/>
          <p:cNvSpPr/>
          <p:nvPr/>
        </p:nvSpPr>
        <p:spPr>
          <a:xfrm>
            <a:off x="4101095" y="5657850"/>
            <a:ext cx="4414606" cy="461665"/>
          </a:xfrm>
          <a:prstGeom prst="rect">
            <a:avLst/>
          </a:prstGeom>
        </p:spPr>
        <p:txBody>
          <a:bodyPr wrap="none">
            <a:spAutoFit/>
          </a:bodyPr>
          <a:lstStyle/>
          <a:p>
            <a:r>
              <a:rPr lang="en-US" sz="2400" b="1" u="sng" dirty="0" smtClean="0">
                <a:solidFill>
                  <a:srgbClr val="003192"/>
                </a:solidFill>
                <a:latin typeface="Arial Narrow" pitchFamily="34" charset="0"/>
              </a:rPr>
              <a:t>LAMPORT’S LOGICAL TIMESTAMP</a:t>
            </a:r>
            <a:endParaRPr lang="en-IN" b="1" u="sng" dirty="0">
              <a:latin typeface="Arial Narrow" pitchFamily="34" charset="0"/>
            </a:endParaRPr>
          </a:p>
        </p:txBody>
      </p:sp>
      <p:sp>
        <p:nvSpPr>
          <p:cNvPr id="69" name="TextBox 68"/>
          <p:cNvSpPr txBox="1"/>
          <p:nvPr/>
        </p:nvSpPr>
        <p:spPr>
          <a:xfrm>
            <a:off x="2073356" y="3033832"/>
            <a:ext cx="450764" cy="400110"/>
          </a:xfrm>
          <a:prstGeom prst="rect">
            <a:avLst/>
          </a:prstGeom>
          <a:noFill/>
        </p:spPr>
        <p:txBody>
          <a:bodyPr wrap="none" rtlCol="0">
            <a:spAutoFit/>
          </a:bodyPr>
          <a:lstStyle/>
          <a:p>
            <a:r>
              <a:rPr lang="en-IN" b="1" dirty="0" smtClean="0"/>
              <a:t>P</a:t>
            </a:r>
            <a:r>
              <a:rPr lang="en-IN" b="1" baseline="-25000" dirty="0" smtClean="0"/>
              <a:t>1</a:t>
            </a:r>
            <a:endParaRPr lang="en-IN" b="1" baseline="-25000" dirty="0"/>
          </a:p>
        </p:txBody>
      </p:sp>
      <p:sp>
        <p:nvSpPr>
          <p:cNvPr id="70" name="TextBox 69"/>
          <p:cNvSpPr txBox="1"/>
          <p:nvPr/>
        </p:nvSpPr>
        <p:spPr>
          <a:xfrm>
            <a:off x="2073356" y="3829050"/>
            <a:ext cx="450764" cy="400110"/>
          </a:xfrm>
          <a:prstGeom prst="rect">
            <a:avLst/>
          </a:prstGeom>
          <a:noFill/>
        </p:spPr>
        <p:txBody>
          <a:bodyPr wrap="none" rtlCol="0">
            <a:spAutoFit/>
          </a:bodyPr>
          <a:lstStyle/>
          <a:p>
            <a:r>
              <a:rPr lang="en-IN" b="1" dirty="0" smtClean="0"/>
              <a:t>P</a:t>
            </a:r>
            <a:r>
              <a:rPr lang="en-IN" b="1" baseline="-25000" dirty="0"/>
              <a:t>2</a:t>
            </a:r>
          </a:p>
        </p:txBody>
      </p:sp>
      <p:sp>
        <p:nvSpPr>
          <p:cNvPr id="71" name="TextBox 70"/>
          <p:cNvSpPr txBox="1"/>
          <p:nvPr/>
        </p:nvSpPr>
        <p:spPr>
          <a:xfrm>
            <a:off x="2066212" y="4667250"/>
            <a:ext cx="450764" cy="400110"/>
          </a:xfrm>
          <a:prstGeom prst="rect">
            <a:avLst/>
          </a:prstGeom>
          <a:noFill/>
        </p:spPr>
        <p:txBody>
          <a:bodyPr wrap="none" rtlCol="0">
            <a:spAutoFit/>
          </a:bodyPr>
          <a:lstStyle/>
          <a:p>
            <a:r>
              <a:rPr lang="en-IN" b="1" dirty="0" smtClean="0"/>
              <a:t>P</a:t>
            </a:r>
            <a:r>
              <a:rPr lang="en-IN" b="1" baseline="-25000" dirty="0" smtClean="0"/>
              <a:t>3</a:t>
            </a:r>
            <a:endParaRPr lang="en-IN" b="1" baseline="-25000" dirty="0"/>
          </a:p>
        </p:txBody>
      </p:sp>
    </p:spTree>
    <p:extLst>
      <p:ext uri="{BB962C8B-B14F-4D97-AF65-F5344CB8AC3E}">
        <p14:creationId xmlns:p14="http://schemas.microsoft.com/office/powerpoint/2010/main" val="26741635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Logical Clocks</a:t>
            </a:r>
            <a:endParaRPr lang="en-US" dirty="0"/>
          </a:p>
        </p:txBody>
      </p:sp>
      <p:sp>
        <p:nvSpPr>
          <p:cNvPr id="4" name="Footer Placeholder 3"/>
          <p:cNvSpPr>
            <a:spLocks noGrp="1"/>
          </p:cNvSpPr>
          <p:nvPr>
            <p:ph type="ftr" sz="quarter" idx="11"/>
          </p:nvPr>
        </p:nvSpPr>
        <p:spPr/>
        <p:txBody>
          <a:bodyPr/>
          <a:lstStyle/>
          <a:p>
            <a:r>
              <a:rPr lang="en-IN" smtClean="0"/>
              <a:t>INDIAN INSTITUTE OF TECHNOLOGY KHARAGPUR</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7</a:t>
            </a:fld>
            <a:endParaRPr lang="en-US"/>
          </a:p>
        </p:txBody>
      </p:sp>
      <p:sp>
        <p:nvSpPr>
          <p:cNvPr id="6" name="Rectangle 5"/>
          <p:cNvSpPr txBox="1">
            <a:spLocks noChangeArrowheads="1"/>
          </p:cNvSpPr>
          <p:nvPr/>
        </p:nvSpPr>
        <p:spPr>
          <a:xfrm>
            <a:off x="630080" y="1085850"/>
            <a:ext cx="11341416" cy="5486400"/>
          </a:xfrm>
          <a:prstGeom prst="rect">
            <a:avLst/>
          </a:prstGeom>
        </p:spPr>
        <p:txBody>
          <a:bodyPr vert="horz" lIns="102870" tIns="51435" rIns="102870" bIns="51435" rtlCol="0">
            <a:normAutofit/>
          </a:bodyPr>
          <a:lstStyle>
            <a:lvl1pPr marL="0" indent="0" algn="l" defTabSz="1028700" rtl="0" eaLnBrk="1" latinLnBrk="0" hangingPunct="1">
              <a:spcBef>
                <a:spcPct val="20000"/>
              </a:spcBef>
              <a:spcAft>
                <a:spcPts val="675"/>
              </a:spcAft>
              <a:buFont typeface="Arial" pitchFamily="34" charset="0"/>
              <a:buNone/>
              <a:defRPr sz="2300" b="1" kern="1200">
                <a:solidFill>
                  <a:schemeClr val="tx1"/>
                </a:solidFill>
                <a:latin typeface="Arial Narrow" panose="020B0606020202030204" pitchFamily="34" charset="0"/>
                <a:ea typeface="+mn-ea"/>
                <a:cs typeface="+mn-cs"/>
              </a:defRPr>
            </a:lvl1pPr>
            <a:lvl2pPr marL="514350" indent="-205740" algn="l" defTabSz="1028700" rtl="0" eaLnBrk="1" latinLnBrk="0" hangingPunct="1">
              <a:spcBef>
                <a:spcPct val="20000"/>
              </a:spcBef>
              <a:buClr>
                <a:schemeClr val="tx2"/>
              </a:buClr>
              <a:buFont typeface="Arial" pitchFamily="34" charset="0"/>
              <a:buChar char="•"/>
              <a:defRPr sz="2300" b="1" kern="1200">
                <a:solidFill>
                  <a:srgbClr val="002060"/>
                </a:solidFill>
                <a:latin typeface="Arial Narrow" panose="020B0606020202030204" pitchFamily="34" charset="0"/>
                <a:ea typeface="+mn-ea"/>
                <a:cs typeface="+mn-cs"/>
              </a:defRPr>
            </a:lvl2pPr>
            <a:lvl3pPr marL="1285875" indent="-257175" algn="l" defTabSz="1028700" rtl="0" eaLnBrk="1" latinLnBrk="0" hangingPunct="1">
              <a:spcBef>
                <a:spcPct val="20000"/>
              </a:spcBef>
              <a:buClr>
                <a:schemeClr val="tx2"/>
              </a:buClr>
              <a:buFont typeface="Arial" pitchFamily="34" charset="0"/>
              <a:buChar char="•"/>
              <a:defRPr sz="2300" b="1" kern="1200">
                <a:solidFill>
                  <a:srgbClr val="C00000"/>
                </a:solidFill>
                <a:latin typeface="Arial Narrow" panose="020B0606020202030204" pitchFamily="34" charset="0"/>
                <a:ea typeface="+mn-ea"/>
                <a:cs typeface="+mn-cs"/>
              </a:defRPr>
            </a:lvl3pPr>
            <a:lvl4pPr marL="1800225" indent="-257175" algn="l" defTabSz="1028700" rtl="0" eaLnBrk="1" latinLnBrk="0" hangingPunct="1">
              <a:spcBef>
                <a:spcPct val="20000"/>
              </a:spcBef>
              <a:buClr>
                <a:schemeClr val="tx2"/>
              </a:buClr>
              <a:buFont typeface="Arial" pitchFamily="34" charset="0"/>
              <a:buChar char="•"/>
              <a:defRPr sz="2300" b="1" kern="1200">
                <a:solidFill>
                  <a:srgbClr val="7030A0"/>
                </a:solidFill>
                <a:latin typeface="Arial Narrow" panose="020B0606020202030204" pitchFamily="34" charset="0"/>
                <a:ea typeface="+mn-ea"/>
                <a:cs typeface="+mn-cs"/>
              </a:defRPr>
            </a:lvl4pPr>
            <a:lvl5pPr marL="2314575" indent="-257175" algn="l" defTabSz="1028700" rtl="0" eaLnBrk="1" latinLnBrk="0" hangingPunct="1">
              <a:spcBef>
                <a:spcPct val="20000"/>
              </a:spcBef>
              <a:buClr>
                <a:schemeClr val="tx2"/>
              </a:buClr>
              <a:buFont typeface="Arial" pitchFamily="34" charset="0"/>
              <a:buChar char="•"/>
              <a:defRPr sz="2300" b="1" kern="1200" baseline="0">
                <a:solidFill>
                  <a:schemeClr val="tx1"/>
                </a:solidFill>
                <a:latin typeface="Arial Narrow" panose="020B0606020202030204" pitchFamily="34" charset="0"/>
                <a:ea typeface="+mn-ea"/>
                <a:cs typeface="+mn-cs"/>
              </a:defRPr>
            </a:lvl5pPr>
            <a:lvl6pPr marL="282892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6pPr>
            <a:lvl7pPr marL="334327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7pPr>
            <a:lvl8pPr marL="385762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8pPr>
            <a:lvl9pPr marL="437197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9pPr>
          </a:lstStyle>
          <a:p>
            <a:pPr marL="342900" indent="-342900">
              <a:buFont typeface="Wingdings" panose="05000000000000000000" pitchFamily="2" charset="2"/>
              <a:buChar char="§"/>
            </a:pPr>
            <a:r>
              <a:rPr lang="en-US" sz="2400" dirty="0" smtClean="0">
                <a:solidFill>
                  <a:srgbClr val="003192"/>
                </a:solidFill>
              </a:rPr>
              <a:t>With respect to the space-time diagram given below (where stars indicate local computation events), what would be the </a:t>
            </a:r>
            <a:r>
              <a:rPr lang="en-US" sz="2400" dirty="0" err="1" smtClean="0">
                <a:solidFill>
                  <a:srgbClr val="003192"/>
                </a:solidFill>
              </a:rPr>
              <a:t>Lamport’s</a:t>
            </a:r>
            <a:r>
              <a:rPr lang="en-US" sz="2400" dirty="0" smtClean="0">
                <a:solidFill>
                  <a:srgbClr val="003192"/>
                </a:solidFill>
              </a:rPr>
              <a:t> logical timestamp and vector clock timestamp of the event </a:t>
            </a:r>
            <a:r>
              <a:rPr lang="en-US" sz="2400" i="1" dirty="0" smtClean="0">
                <a:solidFill>
                  <a:srgbClr val="003192"/>
                </a:solidFill>
              </a:rPr>
              <a:t>a</a:t>
            </a:r>
            <a:r>
              <a:rPr lang="en-US" sz="2400" dirty="0" smtClean="0">
                <a:solidFill>
                  <a:srgbClr val="003192"/>
                </a:solidFill>
              </a:rPr>
              <a:t>?</a:t>
            </a:r>
          </a:p>
          <a:p>
            <a:pPr marL="342900" indent="-342900">
              <a:buFont typeface="Wingdings" panose="05000000000000000000" pitchFamily="2" charset="2"/>
              <a:buChar char="§"/>
            </a:pPr>
            <a:endParaRPr lang="en-US" sz="2400" dirty="0">
              <a:solidFill>
                <a:srgbClr val="003192"/>
              </a:solidFill>
            </a:endParaRPr>
          </a:p>
          <a:p>
            <a:pPr marL="342900" indent="-342900">
              <a:buFont typeface="Wingdings" panose="05000000000000000000" pitchFamily="2" charset="2"/>
              <a:buChar char="§"/>
            </a:pPr>
            <a:endParaRPr lang="en-US" sz="2400" dirty="0" smtClean="0">
              <a:solidFill>
                <a:srgbClr val="003192"/>
              </a:solidFill>
            </a:endParaRPr>
          </a:p>
          <a:p>
            <a:pPr marL="342900" indent="-342900">
              <a:buFont typeface="Wingdings" panose="05000000000000000000" pitchFamily="2" charset="2"/>
              <a:buChar char="§"/>
            </a:pPr>
            <a:endParaRPr lang="en-US" sz="2400" dirty="0">
              <a:solidFill>
                <a:srgbClr val="003192"/>
              </a:solidFill>
            </a:endParaRPr>
          </a:p>
          <a:p>
            <a:pPr marL="342900" indent="-342900">
              <a:buFont typeface="Wingdings" panose="05000000000000000000" pitchFamily="2" charset="2"/>
              <a:buChar char="§"/>
            </a:pPr>
            <a:endParaRPr lang="en-US" sz="2400" dirty="0" smtClean="0">
              <a:solidFill>
                <a:srgbClr val="003192"/>
              </a:solidFill>
            </a:endParaRPr>
          </a:p>
          <a:p>
            <a:pPr marL="342900" indent="-342900">
              <a:buFont typeface="Wingdings" panose="05000000000000000000" pitchFamily="2" charset="2"/>
              <a:buChar char="§"/>
            </a:pPr>
            <a:endParaRPr lang="en-US" sz="2400" dirty="0">
              <a:solidFill>
                <a:srgbClr val="003192"/>
              </a:solidFill>
            </a:endParaRPr>
          </a:p>
          <a:p>
            <a:pPr marL="342900" indent="-342900">
              <a:buFont typeface="Wingdings" panose="05000000000000000000" pitchFamily="2" charset="2"/>
              <a:buChar char="§"/>
            </a:pPr>
            <a:endParaRPr lang="en-US" sz="2400" dirty="0" smtClean="0">
              <a:solidFill>
                <a:srgbClr val="003192"/>
              </a:solidFill>
            </a:endParaRPr>
          </a:p>
          <a:p>
            <a:pPr marL="342900" indent="-342900">
              <a:buFont typeface="Wingdings" panose="05000000000000000000" pitchFamily="2" charset="2"/>
              <a:buChar char="§"/>
            </a:pPr>
            <a:endParaRPr lang="en-US" sz="2400" dirty="0">
              <a:solidFill>
                <a:srgbClr val="003192"/>
              </a:solidFill>
            </a:endParaRPr>
          </a:p>
        </p:txBody>
      </p:sp>
      <p:grpSp>
        <p:nvGrpSpPr>
          <p:cNvPr id="42" name="Group 41"/>
          <p:cNvGrpSpPr/>
          <p:nvPr/>
        </p:nvGrpSpPr>
        <p:grpSpPr>
          <a:xfrm>
            <a:off x="630080" y="2914650"/>
            <a:ext cx="11484280" cy="2590800"/>
            <a:chOff x="1728787" y="1619250"/>
            <a:chExt cx="7696200" cy="2590800"/>
          </a:xfrm>
        </p:grpSpPr>
        <p:cxnSp>
          <p:nvCxnSpPr>
            <p:cNvPr id="7" name="Straight Connector 6"/>
            <p:cNvCxnSpPr/>
            <p:nvPr/>
          </p:nvCxnSpPr>
          <p:spPr>
            <a:xfrm>
              <a:off x="1728787" y="1619250"/>
              <a:ext cx="0" cy="2590800"/>
            </a:xfrm>
            <a:prstGeom prst="line">
              <a:avLst/>
            </a:prstGeom>
          </p:spPr>
          <p:style>
            <a:lnRef idx="2">
              <a:schemeClr val="dk1"/>
            </a:lnRef>
            <a:fillRef idx="0">
              <a:schemeClr val="dk1"/>
            </a:fillRef>
            <a:effectRef idx="1">
              <a:schemeClr val="dk1"/>
            </a:effectRef>
            <a:fontRef idx="minor">
              <a:schemeClr val="tx1"/>
            </a:fontRef>
          </p:style>
        </p:cxnSp>
        <p:cxnSp>
          <p:nvCxnSpPr>
            <p:cNvPr id="9" name="Straight Arrow Connector 8"/>
            <p:cNvCxnSpPr/>
            <p:nvPr/>
          </p:nvCxnSpPr>
          <p:spPr>
            <a:xfrm>
              <a:off x="1728787" y="2000250"/>
              <a:ext cx="769620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0" name="Straight Arrow Connector 9"/>
            <p:cNvCxnSpPr/>
            <p:nvPr/>
          </p:nvCxnSpPr>
          <p:spPr>
            <a:xfrm>
              <a:off x="1728787" y="2838450"/>
              <a:ext cx="769620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1" name="Straight Arrow Connector 10"/>
            <p:cNvCxnSpPr/>
            <p:nvPr/>
          </p:nvCxnSpPr>
          <p:spPr>
            <a:xfrm>
              <a:off x="1728787" y="3676650"/>
              <a:ext cx="769620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3" name="5-Point Star 12"/>
            <p:cNvSpPr/>
            <p:nvPr/>
          </p:nvSpPr>
          <p:spPr>
            <a:xfrm>
              <a:off x="1895474" y="19240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sz="1600"/>
            </a:p>
          </p:txBody>
        </p:sp>
        <p:sp>
          <p:nvSpPr>
            <p:cNvPr id="14" name="5-Point Star 13"/>
            <p:cNvSpPr/>
            <p:nvPr/>
          </p:nvSpPr>
          <p:spPr>
            <a:xfrm>
              <a:off x="2290760" y="19240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sz="1600"/>
            </a:p>
          </p:txBody>
        </p:sp>
        <p:sp>
          <p:nvSpPr>
            <p:cNvPr id="15" name="5-Point Star 14"/>
            <p:cNvSpPr/>
            <p:nvPr/>
          </p:nvSpPr>
          <p:spPr>
            <a:xfrm>
              <a:off x="3633787" y="19240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sz="1600"/>
            </a:p>
          </p:txBody>
        </p:sp>
        <p:sp>
          <p:nvSpPr>
            <p:cNvPr id="16" name="5-Point Star 15"/>
            <p:cNvSpPr/>
            <p:nvPr/>
          </p:nvSpPr>
          <p:spPr>
            <a:xfrm>
              <a:off x="4929187" y="19240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sz="1600"/>
            </a:p>
          </p:txBody>
        </p:sp>
        <p:sp>
          <p:nvSpPr>
            <p:cNvPr id="17" name="5-Point Star 16"/>
            <p:cNvSpPr/>
            <p:nvPr/>
          </p:nvSpPr>
          <p:spPr>
            <a:xfrm>
              <a:off x="2047874" y="27241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sz="1600"/>
            </a:p>
          </p:txBody>
        </p:sp>
        <p:sp>
          <p:nvSpPr>
            <p:cNvPr id="18" name="5-Point Star 17"/>
            <p:cNvSpPr/>
            <p:nvPr/>
          </p:nvSpPr>
          <p:spPr>
            <a:xfrm>
              <a:off x="2366960" y="36004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sz="1600"/>
            </a:p>
          </p:txBody>
        </p:sp>
        <p:sp>
          <p:nvSpPr>
            <p:cNvPr id="19" name="5-Point Star 18"/>
            <p:cNvSpPr/>
            <p:nvPr/>
          </p:nvSpPr>
          <p:spPr>
            <a:xfrm>
              <a:off x="3252787" y="36004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sz="1600"/>
            </a:p>
          </p:txBody>
        </p:sp>
        <p:sp>
          <p:nvSpPr>
            <p:cNvPr id="20" name="5-Point Star 19"/>
            <p:cNvSpPr/>
            <p:nvPr/>
          </p:nvSpPr>
          <p:spPr>
            <a:xfrm>
              <a:off x="3252787" y="27622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sz="1600"/>
            </a:p>
          </p:txBody>
        </p:sp>
        <p:sp>
          <p:nvSpPr>
            <p:cNvPr id="21" name="5-Point Star 20"/>
            <p:cNvSpPr/>
            <p:nvPr/>
          </p:nvSpPr>
          <p:spPr>
            <a:xfrm>
              <a:off x="3638549" y="27622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sz="1600"/>
            </a:p>
          </p:txBody>
        </p:sp>
        <p:sp>
          <p:nvSpPr>
            <p:cNvPr id="22" name="5-Point Star 21"/>
            <p:cNvSpPr/>
            <p:nvPr/>
          </p:nvSpPr>
          <p:spPr>
            <a:xfrm>
              <a:off x="4014787" y="27622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sz="1600"/>
            </a:p>
          </p:txBody>
        </p:sp>
        <p:sp>
          <p:nvSpPr>
            <p:cNvPr id="23" name="5-Point Star 22"/>
            <p:cNvSpPr/>
            <p:nvPr/>
          </p:nvSpPr>
          <p:spPr>
            <a:xfrm>
              <a:off x="5310187" y="27622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sz="1600"/>
            </a:p>
          </p:txBody>
        </p:sp>
        <p:sp>
          <p:nvSpPr>
            <p:cNvPr id="24" name="5-Point Star 23"/>
            <p:cNvSpPr/>
            <p:nvPr/>
          </p:nvSpPr>
          <p:spPr>
            <a:xfrm>
              <a:off x="5691187" y="27622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sz="1600"/>
            </a:p>
          </p:txBody>
        </p:sp>
        <p:sp>
          <p:nvSpPr>
            <p:cNvPr id="25" name="5-Point Star 24"/>
            <p:cNvSpPr/>
            <p:nvPr/>
          </p:nvSpPr>
          <p:spPr>
            <a:xfrm>
              <a:off x="6910387" y="19240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sz="1600"/>
            </a:p>
          </p:txBody>
        </p:sp>
        <p:sp>
          <p:nvSpPr>
            <p:cNvPr id="26" name="5-Point Star 25"/>
            <p:cNvSpPr/>
            <p:nvPr/>
          </p:nvSpPr>
          <p:spPr>
            <a:xfrm>
              <a:off x="8792235" y="1924050"/>
              <a:ext cx="152400" cy="152400"/>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sz="1600"/>
            </a:p>
          </p:txBody>
        </p:sp>
        <p:cxnSp>
          <p:nvCxnSpPr>
            <p:cNvPr id="28" name="Straight Arrow Connector 27"/>
            <p:cNvCxnSpPr/>
            <p:nvPr/>
          </p:nvCxnSpPr>
          <p:spPr>
            <a:xfrm>
              <a:off x="2719387" y="2000250"/>
              <a:ext cx="381000" cy="8382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29" name="Straight Arrow Connector 28"/>
            <p:cNvCxnSpPr/>
            <p:nvPr/>
          </p:nvCxnSpPr>
          <p:spPr>
            <a:xfrm>
              <a:off x="2528887" y="2849880"/>
              <a:ext cx="381000" cy="8382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0" name="Straight Arrow Connector 29"/>
            <p:cNvCxnSpPr/>
            <p:nvPr/>
          </p:nvCxnSpPr>
          <p:spPr>
            <a:xfrm>
              <a:off x="4624387" y="2857500"/>
              <a:ext cx="381000" cy="8382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1" name="Straight Arrow Connector 30"/>
            <p:cNvCxnSpPr/>
            <p:nvPr/>
          </p:nvCxnSpPr>
          <p:spPr>
            <a:xfrm>
              <a:off x="6680834" y="2857500"/>
              <a:ext cx="381000" cy="8382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2" name="Straight Arrow Connector 31"/>
            <p:cNvCxnSpPr/>
            <p:nvPr/>
          </p:nvCxnSpPr>
          <p:spPr>
            <a:xfrm flipV="1">
              <a:off x="4549140" y="2838450"/>
              <a:ext cx="456247" cy="8382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5" name="Straight Arrow Connector 34"/>
            <p:cNvCxnSpPr/>
            <p:nvPr/>
          </p:nvCxnSpPr>
          <p:spPr>
            <a:xfrm flipV="1">
              <a:off x="4320539" y="2000250"/>
              <a:ext cx="456247" cy="8382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6" name="Straight Arrow Connector 35"/>
            <p:cNvCxnSpPr/>
            <p:nvPr/>
          </p:nvCxnSpPr>
          <p:spPr>
            <a:xfrm flipV="1">
              <a:off x="6224587" y="2019300"/>
              <a:ext cx="456247" cy="8382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7" name="Straight Arrow Connector 36"/>
            <p:cNvCxnSpPr/>
            <p:nvPr/>
          </p:nvCxnSpPr>
          <p:spPr>
            <a:xfrm flipV="1">
              <a:off x="7443787" y="2000251"/>
              <a:ext cx="961494" cy="1676399"/>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grpSp>
      <p:sp>
        <p:nvSpPr>
          <p:cNvPr id="3" name="TextBox 2"/>
          <p:cNvSpPr txBox="1"/>
          <p:nvPr/>
        </p:nvSpPr>
        <p:spPr>
          <a:xfrm>
            <a:off x="610320" y="2869168"/>
            <a:ext cx="700833" cy="307777"/>
          </a:xfrm>
          <a:prstGeom prst="rect">
            <a:avLst/>
          </a:prstGeom>
          <a:noFill/>
        </p:spPr>
        <p:txBody>
          <a:bodyPr wrap="none" rtlCol="0">
            <a:spAutoFit/>
          </a:bodyPr>
          <a:lstStyle/>
          <a:p>
            <a:r>
              <a:rPr lang="en-IN" sz="1400" b="1" dirty="0" smtClean="0"/>
              <a:t>[1,0,0]</a:t>
            </a:r>
            <a:endParaRPr lang="en-IN" sz="1400" b="1" dirty="0"/>
          </a:p>
        </p:txBody>
      </p:sp>
      <p:sp>
        <p:nvSpPr>
          <p:cNvPr id="68" name="TextBox 67"/>
          <p:cNvSpPr txBox="1"/>
          <p:nvPr/>
        </p:nvSpPr>
        <p:spPr>
          <a:xfrm>
            <a:off x="2667483" y="3733860"/>
            <a:ext cx="700833" cy="307777"/>
          </a:xfrm>
          <a:prstGeom prst="rect">
            <a:avLst/>
          </a:prstGeom>
          <a:noFill/>
        </p:spPr>
        <p:txBody>
          <a:bodyPr wrap="none" rtlCol="0">
            <a:spAutoFit/>
          </a:bodyPr>
          <a:lstStyle/>
          <a:p>
            <a:r>
              <a:rPr lang="en-IN" sz="1400" b="1" dirty="0" smtClean="0"/>
              <a:t>[3,4,0]</a:t>
            </a:r>
            <a:endParaRPr lang="en-IN" sz="1400" b="1" dirty="0"/>
          </a:p>
        </p:txBody>
      </p:sp>
      <p:sp>
        <p:nvSpPr>
          <p:cNvPr id="69" name="TextBox 68"/>
          <p:cNvSpPr txBox="1"/>
          <p:nvPr/>
        </p:nvSpPr>
        <p:spPr>
          <a:xfrm>
            <a:off x="1235680" y="2858214"/>
            <a:ext cx="700833" cy="307777"/>
          </a:xfrm>
          <a:prstGeom prst="rect">
            <a:avLst/>
          </a:prstGeom>
          <a:noFill/>
        </p:spPr>
        <p:txBody>
          <a:bodyPr wrap="none" rtlCol="0">
            <a:spAutoFit/>
          </a:bodyPr>
          <a:lstStyle/>
          <a:p>
            <a:r>
              <a:rPr lang="en-IN" sz="1400" b="1" dirty="0" smtClean="0"/>
              <a:t>[2,0,0]</a:t>
            </a:r>
            <a:endParaRPr lang="en-IN" sz="1400" b="1" dirty="0"/>
          </a:p>
        </p:txBody>
      </p:sp>
      <p:sp>
        <p:nvSpPr>
          <p:cNvPr id="70" name="TextBox 69"/>
          <p:cNvSpPr txBox="1"/>
          <p:nvPr/>
        </p:nvSpPr>
        <p:spPr>
          <a:xfrm>
            <a:off x="869510" y="3711773"/>
            <a:ext cx="700833" cy="307777"/>
          </a:xfrm>
          <a:prstGeom prst="rect">
            <a:avLst/>
          </a:prstGeom>
          <a:noFill/>
        </p:spPr>
        <p:txBody>
          <a:bodyPr wrap="none" rtlCol="0">
            <a:spAutoFit/>
          </a:bodyPr>
          <a:lstStyle/>
          <a:p>
            <a:r>
              <a:rPr lang="en-IN" sz="1400" b="1" dirty="0" smtClean="0"/>
              <a:t>[0,1,0]</a:t>
            </a:r>
            <a:endParaRPr lang="en-IN" sz="1400" b="1" dirty="0"/>
          </a:p>
        </p:txBody>
      </p:sp>
      <p:sp>
        <p:nvSpPr>
          <p:cNvPr id="71" name="TextBox 70"/>
          <p:cNvSpPr txBox="1"/>
          <p:nvPr/>
        </p:nvSpPr>
        <p:spPr>
          <a:xfrm>
            <a:off x="3131606" y="2867679"/>
            <a:ext cx="700833" cy="307777"/>
          </a:xfrm>
          <a:prstGeom prst="rect">
            <a:avLst/>
          </a:prstGeom>
          <a:noFill/>
        </p:spPr>
        <p:txBody>
          <a:bodyPr wrap="none" rtlCol="0">
            <a:spAutoFit/>
          </a:bodyPr>
          <a:lstStyle/>
          <a:p>
            <a:r>
              <a:rPr lang="en-IN" sz="1400" b="1" dirty="0" smtClean="0"/>
              <a:t>[4,0,0]</a:t>
            </a:r>
            <a:endParaRPr lang="en-IN" sz="1400" b="1" dirty="0"/>
          </a:p>
        </p:txBody>
      </p:sp>
      <p:sp>
        <p:nvSpPr>
          <p:cNvPr id="72" name="TextBox 71"/>
          <p:cNvSpPr txBox="1"/>
          <p:nvPr/>
        </p:nvSpPr>
        <p:spPr>
          <a:xfrm>
            <a:off x="3236012" y="3736957"/>
            <a:ext cx="700833" cy="307777"/>
          </a:xfrm>
          <a:prstGeom prst="rect">
            <a:avLst/>
          </a:prstGeom>
          <a:noFill/>
        </p:spPr>
        <p:txBody>
          <a:bodyPr wrap="none" rtlCol="0">
            <a:spAutoFit/>
          </a:bodyPr>
          <a:lstStyle/>
          <a:p>
            <a:r>
              <a:rPr lang="en-IN" sz="1400" b="1" dirty="0" smtClean="0"/>
              <a:t>[3,5,0]</a:t>
            </a:r>
            <a:endParaRPr lang="en-IN" sz="1400" b="1" dirty="0"/>
          </a:p>
        </p:txBody>
      </p:sp>
      <p:sp>
        <p:nvSpPr>
          <p:cNvPr id="73" name="TextBox 72"/>
          <p:cNvSpPr txBox="1"/>
          <p:nvPr/>
        </p:nvSpPr>
        <p:spPr>
          <a:xfrm>
            <a:off x="3832439" y="3733800"/>
            <a:ext cx="700833" cy="307777"/>
          </a:xfrm>
          <a:prstGeom prst="rect">
            <a:avLst/>
          </a:prstGeom>
          <a:noFill/>
        </p:spPr>
        <p:txBody>
          <a:bodyPr wrap="none" rtlCol="0">
            <a:spAutoFit/>
          </a:bodyPr>
          <a:lstStyle/>
          <a:p>
            <a:r>
              <a:rPr lang="en-IN" sz="1400" b="1" dirty="0" smtClean="0"/>
              <a:t>[3,6,0]</a:t>
            </a:r>
            <a:endParaRPr lang="en-IN" sz="1400" b="1" dirty="0"/>
          </a:p>
        </p:txBody>
      </p:sp>
      <p:sp>
        <p:nvSpPr>
          <p:cNvPr id="74" name="TextBox 73"/>
          <p:cNvSpPr txBox="1"/>
          <p:nvPr/>
        </p:nvSpPr>
        <p:spPr>
          <a:xfrm>
            <a:off x="4693711" y="2870241"/>
            <a:ext cx="700833" cy="307777"/>
          </a:xfrm>
          <a:prstGeom prst="rect">
            <a:avLst/>
          </a:prstGeom>
          <a:noFill/>
        </p:spPr>
        <p:txBody>
          <a:bodyPr wrap="none" rtlCol="0">
            <a:spAutoFit/>
          </a:bodyPr>
          <a:lstStyle/>
          <a:p>
            <a:r>
              <a:rPr lang="en-IN" sz="1400" b="1" dirty="0" smtClean="0"/>
              <a:t>[5,7,0]</a:t>
            </a:r>
            <a:endParaRPr lang="en-IN" sz="1400" b="1" dirty="0"/>
          </a:p>
        </p:txBody>
      </p:sp>
      <p:sp>
        <p:nvSpPr>
          <p:cNvPr id="75" name="TextBox 74"/>
          <p:cNvSpPr txBox="1"/>
          <p:nvPr/>
        </p:nvSpPr>
        <p:spPr>
          <a:xfrm>
            <a:off x="5164020" y="3749932"/>
            <a:ext cx="700833" cy="307777"/>
          </a:xfrm>
          <a:prstGeom prst="rect">
            <a:avLst/>
          </a:prstGeom>
          <a:noFill/>
        </p:spPr>
        <p:txBody>
          <a:bodyPr wrap="none" rtlCol="0">
            <a:spAutoFit/>
          </a:bodyPr>
          <a:lstStyle/>
          <a:p>
            <a:r>
              <a:rPr lang="en-IN" sz="1400" b="1" dirty="0" smtClean="0"/>
              <a:t>[3,9,4]</a:t>
            </a:r>
            <a:endParaRPr lang="en-IN" sz="1400" b="1" dirty="0"/>
          </a:p>
        </p:txBody>
      </p:sp>
      <p:sp>
        <p:nvSpPr>
          <p:cNvPr id="76" name="TextBox 75"/>
          <p:cNvSpPr txBox="1"/>
          <p:nvPr/>
        </p:nvSpPr>
        <p:spPr>
          <a:xfrm>
            <a:off x="5259129" y="2867679"/>
            <a:ext cx="700833" cy="307777"/>
          </a:xfrm>
          <a:prstGeom prst="rect">
            <a:avLst/>
          </a:prstGeom>
          <a:noFill/>
        </p:spPr>
        <p:txBody>
          <a:bodyPr wrap="none" rtlCol="0">
            <a:spAutoFit/>
          </a:bodyPr>
          <a:lstStyle/>
          <a:p>
            <a:r>
              <a:rPr lang="en-IN" sz="1400" b="1" dirty="0" smtClean="0"/>
              <a:t>[6,7,0]</a:t>
            </a:r>
            <a:endParaRPr lang="en-IN" sz="1400" b="1" dirty="0"/>
          </a:p>
        </p:txBody>
      </p:sp>
      <p:sp>
        <p:nvSpPr>
          <p:cNvPr id="77" name="TextBox 76"/>
          <p:cNvSpPr txBox="1"/>
          <p:nvPr/>
        </p:nvSpPr>
        <p:spPr>
          <a:xfrm>
            <a:off x="1823990" y="2858214"/>
            <a:ext cx="700833" cy="307777"/>
          </a:xfrm>
          <a:prstGeom prst="rect">
            <a:avLst/>
          </a:prstGeom>
          <a:noFill/>
        </p:spPr>
        <p:txBody>
          <a:bodyPr wrap="none" rtlCol="0">
            <a:spAutoFit/>
          </a:bodyPr>
          <a:lstStyle/>
          <a:p>
            <a:r>
              <a:rPr lang="en-IN" sz="1400" b="1" dirty="0" smtClean="0"/>
              <a:t>[3,0,0]</a:t>
            </a:r>
            <a:endParaRPr lang="en-IN" sz="1400" b="1" dirty="0"/>
          </a:p>
        </p:txBody>
      </p:sp>
      <p:sp>
        <p:nvSpPr>
          <p:cNvPr id="78" name="TextBox 77"/>
          <p:cNvSpPr txBox="1"/>
          <p:nvPr/>
        </p:nvSpPr>
        <p:spPr>
          <a:xfrm>
            <a:off x="1473573" y="3711772"/>
            <a:ext cx="700833" cy="307777"/>
          </a:xfrm>
          <a:prstGeom prst="rect">
            <a:avLst/>
          </a:prstGeom>
          <a:noFill/>
        </p:spPr>
        <p:txBody>
          <a:bodyPr wrap="none" rtlCol="0">
            <a:spAutoFit/>
          </a:bodyPr>
          <a:lstStyle/>
          <a:p>
            <a:r>
              <a:rPr lang="en-IN" sz="1400" b="1" dirty="0" smtClean="0"/>
              <a:t>[0,2,0]</a:t>
            </a:r>
            <a:endParaRPr lang="en-IN" sz="1400" b="1" dirty="0"/>
          </a:p>
        </p:txBody>
      </p:sp>
      <p:sp>
        <p:nvSpPr>
          <p:cNvPr id="79" name="TextBox 78"/>
          <p:cNvSpPr txBox="1"/>
          <p:nvPr/>
        </p:nvSpPr>
        <p:spPr>
          <a:xfrm>
            <a:off x="2317066" y="4105334"/>
            <a:ext cx="700833" cy="307777"/>
          </a:xfrm>
          <a:prstGeom prst="rect">
            <a:avLst/>
          </a:prstGeom>
          <a:noFill/>
        </p:spPr>
        <p:txBody>
          <a:bodyPr wrap="none" rtlCol="0">
            <a:spAutoFit/>
          </a:bodyPr>
          <a:lstStyle/>
          <a:p>
            <a:r>
              <a:rPr lang="en-IN" sz="1400" b="1" dirty="0" smtClean="0"/>
              <a:t>[3,3,0]</a:t>
            </a:r>
            <a:endParaRPr lang="en-IN" sz="1400" b="1" dirty="0"/>
          </a:p>
        </p:txBody>
      </p:sp>
      <p:sp>
        <p:nvSpPr>
          <p:cNvPr id="80" name="TextBox 79"/>
          <p:cNvSpPr txBox="1"/>
          <p:nvPr/>
        </p:nvSpPr>
        <p:spPr>
          <a:xfrm>
            <a:off x="4137069" y="4105393"/>
            <a:ext cx="700833" cy="307777"/>
          </a:xfrm>
          <a:prstGeom prst="rect">
            <a:avLst/>
          </a:prstGeom>
          <a:noFill/>
        </p:spPr>
        <p:txBody>
          <a:bodyPr wrap="none" rtlCol="0">
            <a:spAutoFit/>
          </a:bodyPr>
          <a:lstStyle/>
          <a:p>
            <a:r>
              <a:rPr lang="en-IN" sz="1400" b="1" dirty="0" smtClean="0"/>
              <a:t>[3,7,0]</a:t>
            </a:r>
            <a:endParaRPr lang="en-IN" sz="1400" b="1" dirty="0"/>
          </a:p>
        </p:txBody>
      </p:sp>
      <p:sp>
        <p:nvSpPr>
          <p:cNvPr id="81" name="TextBox 80"/>
          <p:cNvSpPr txBox="1"/>
          <p:nvPr/>
        </p:nvSpPr>
        <p:spPr>
          <a:xfrm>
            <a:off x="7443787" y="2858213"/>
            <a:ext cx="800219" cy="307777"/>
          </a:xfrm>
          <a:prstGeom prst="rect">
            <a:avLst/>
          </a:prstGeom>
          <a:noFill/>
        </p:spPr>
        <p:txBody>
          <a:bodyPr wrap="none" rtlCol="0">
            <a:spAutoFit/>
          </a:bodyPr>
          <a:lstStyle/>
          <a:p>
            <a:r>
              <a:rPr lang="en-IN" sz="1400" b="1" dirty="0" smtClean="0"/>
              <a:t>[7,12,4]</a:t>
            </a:r>
            <a:endParaRPr lang="en-IN" sz="1400" b="1" dirty="0"/>
          </a:p>
        </p:txBody>
      </p:sp>
      <p:sp>
        <p:nvSpPr>
          <p:cNvPr id="82" name="TextBox 81"/>
          <p:cNvSpPr txBox="1"/>
          <p:nvPr/>
        </p:nvSpPr>
        <p:spPr>
          <a:xfrm>
            <a:off x="1345651" y="5048250"/>
            <a:ext cx="700833" cy="307777"/>
          </a:xfrm>
          <a:prstGeom prst="rect">
            <a:avLst/>
          </a:prstGeom>
          <a:noFill/>
        </p:spPr>
        <p:txBody>
          <a:bodyPr wrap="none" rtlCol="0">
            <a:spAutoFit/>
          </a:bodyPr>
          <a:lstStyle/>
          <a:p>
            <a:r>
              <a:rPr lang="en-IN" sz="1400" b="1" dirty="0" smtClean="0"/>
              <a:t>[0,0,1]</a:t>
            </a:r>
            <a:endParaRPr lang="en-IN" sz="1400" b="1" dirty="0"/>
          </a:p>
        </p:txBody>
      </p:sp>
      <p:sp>
        <p:nvSpPr>
          <p:cNvPr id="83" name="TextBox 82"/>
          <p:cNvSpPr txBox="1"/>
          <p:nvPr/>
        </p:nvSpPr>
        <p:spPr>
          <a:xfrm>
            <a:off x="2020847" y="5048250"/>
            <a:ext cx="700833" cy="307777"/>
          </a:xfrm>
          <a:prstGeom prst="rect">
            <a:avLst/>
          </a:prstGeom>
          <a:noFill/>
        </p:spPr>
        <p:txBody>
          <a:bodyPr wrap="none" rtlCol="0">
            <a:spAutoFit/>
          </a:bodyPr>
          <a:lstStyle/>
          <a:p>
            <a:r>
              <a:rPr lang="en-IN" sz="1400" b="1" dirty="0" smtClean="0"/>
              <a:t>[0,2,2]</a:t>
            </a:r>
            <a:endParaRPr lang="en-IN" sz="1400" b="1" dirty="0"/>
          </a:p>
        </p:txBody>
      </p:sp>
      <p:sp>
        <p:nvSpPr>
          <p:cNvPr id="84" name="TextBox 83"/>
          <p:cNvSpPr txBox="1"/>
          <p:nvPr/>
        </p:nvSpPr>
        <p:spPr>
          <a:xfrm>
            <a:off x="2681461" y="5048248"/>
            <a:ext cx="700833" cy="307777"/>
          </a:xfrm>
          <a:prstGeom prst="rect">
            <a:avLst/>
          </a:prstGeom>
          <a:noFill/>
        </p:spPr>
        <p:txBody>
          <a:bodyPr wrap="none" rtlCol="0">
            <a:spAutoFit/>
          </a:bodyPr>
          <a:lstStyle/>
          <a:p>
            <a:r>
              <a:rPr lang="en-IN" sz="1400" b="1" dirty="0" smtClean="0"/>
              <a:t>[0,2,3]</a:t>
            </a:r>
            <a:endParaRPr lang="en-IN" sz="1400" b="1" dirty="0"/>
          </a:p>
        </p:txBody>
      </p:sp>
      <p:sp>
        <p:nvSpPr>
          <p:cNvPr id="85" name="TextBox 84"/>
          <p:cNvSpPr txBox="1"/>
          <p:nvPr/>
        </p:nvSpPr>
        <p:spPr>
          <a:xfrm>
            <a:off x="4477475" y="5048247"/>
            <a:ext cx="700833" cy="307777"/>
          </a:xfrm>
          <a:prstGeom prst="rect">
            <a:avLst/>
          </a:prstGeom>
          <a:noFill/>
        </p:spPr>
        <p:txBody>
          <a:bodyPr wrap="none" rtlCol="0">
            <a:spAutoFit/>
          </a:bodyPr>
          <a:lstStyle/>
          <a:p>
            <a:r>
              <a:rPr lang="en-IN" sz="1400" b="1" dirty="0" smtClean="0"/>
              <a:t>[0,2,4]</a:t>
            </a:r>
            <a:endParaRPr lang="en-IN" sz="1400" b="1" dirty="0"/>
          </a:p>
        </p:txBody>
      </p:sp>
      <p:sp>
        <p:nvSpPr>
          <p:cNvPr id="86" name="TextBox 85"/>
          <p:cNvSpPr txBox="1"/>
          <p:nvPr/>
        </p:nvSpPr>
        <p:spPr>
          <a:xfrm>
            <a:off x="5235162" y="5048250"/>
            <a:ext cx="700833" cy="307777"/>
          </a:xfrm>
          <a:prstGeom prst="rect">
            <a:avLst/>
          </a:prstGeom>
          <a:noFill/>
        </p:spPr>
        <p:txBody>
          <a:bodyPr wrap="none" rtlCol="0">
            <a:spAutoFit/>
          </a:bodyPr>
          <a:lstStyle/>
          <a:p>
            <a:r>
              <a:rPr lang="en-IN" sz="1400" b="1" dirty="0" smtClean="0"/>
              <a:t>[3,8,5]</a:t>
            </a:r>
            <a:endParaRPr lang="en-IN" sz="1400" b="1" dirty="0"/>
          </a:p>
        </p:txBody>
      </p:sp>
      <p:sp>
        <p:nvSpPr>
          <p:cNvPr id="87" name="TextBox 86"/>
          <p:cNvSpPr txBox="1"/>
          <p:nvPr/>
        </p:nvSpPr>
        <p:spPr>
          <a:xfrm>
            <a:off x="4605883" y="3749873"/>
            <a:ext cx="700833" cy="307777"/>
          </a:xfrm>
          <a:prstGeom prst="rect">
            <a:avLst/>
          </a:prstGeom>
          <a:noFill/>
        </p:spPr>
        <p:txBody>
          <a:bodyPr wrap="none" rtlCol="0">
            <a:spAutoFit/>
          </a:bodyPr>
          <a:lstStyle/>
          <a:p>
            <a:r>
              <a:rPr lang="en-IN" sz="1400" b="1" dirty="0" smtClean="0"/>
              <a:t>[3,8,0]</a:t>
            </a:r>
            <a:endParaRPr lang="en-IN" sz="1400" b="1" dirty="0"/>
          </a:p>
        </p:txBody>
      </p:sp>
      <p:sp>
        <p:nvSpPr>
          <p:cNvPr id="88" name="TextBox 87"/>
          <p:cNvSpPr txBox="1"/>
          <p:nvPr/>
        </p:nvSpPr>
        <p:spPr>
          <a:xfrm>
            <a:off x="5691187" y="3749932"/>
            <a:ext cx="800219" cy="307777"/>
          </a:xfrm>
          <a:prstGeom prst="rect">
            <a:avLst/>
          </a:prstGeom>
          <a:noFill/>
        </p:spPr>
        <p:txBody>
          <a:bodyPr wrap="none" rtlCol="0">
            <a:spAutoFit/>
          </a:bodyPr>
          <a:lstStyle/>
          <a:p>
            <a:r>
              <a:rPr lang="en-IN" sz="1400" b="1" dirty="0" smtClean="0"/>
              <a:t>[3,10,4]</a:t>
            </a:r>
            <a:endParaRPr lang="en-IN" sz="1400" b="1" dirty="0"/>
          </a:p>
        </p:txBody>
      </p:sp>
      <p:sp>
        <p:nvSpPr>
          <p:cNvPr id="89" name="TextBox 88"/>
          <p:cNvSpPr txBox="1"/>
          <p:nvPr/>
        </p:nvSpPr>
        <p:spPr>
          <a:xfrm>
            <a:off x="6306067" y="3749932"/>
            <a:ext cx="790345" cy="307777"/>
          </a:xfrm>
          <a:prstGeom prst="rect">
            <a:avLst/>
          </a:prstGeom>
          <a:noFill/>
        </p:spPr>
        <p:txBody>
          <a:bodyPr wrap="none" rtlCol="0">
            <a:spAutoFit/>
          </a:bodyPr>
          <a:lstStyle/>
          <a:p>
            <a:r>
              <a:rPr lang="en-IN" sz="1400" b="1" dirty="0" smtClean="0"/>
              <a:t>[3,11,4]</a:t>
            </a:r>
            <a:endParaRPr lang="en-IN" sz="1400" b="1" dirty="0"/>
          </a:p>
        </p:txBody>
      </p:sp>
      <p:sp>
        <p:nvSpPr>
          <p:cNvPr id="90" name="TextBox 89"/>
          <p:cNvSpPr txBox="1"/>
          <p:nvPr/>
        </p:nvSpPr>
        <p:spPr>
          <a:xfrm>
            <a:off x="6972425" y="4102597"/>
            <a:ext cx="800219" cy="307777"/>
          </a:xfrm>
          <a:prstGeom prst="rect">
            <a:avLst/>
          </a:prstGeom>
          <a:noFill/>
        </p:spPr>
        <p:txBody>
          <a:bodyPr wrap="none" rtlCol="0">
            <a:spAutoFit/>
          </a:bodyPr>
          <a:lstStyle/>
          <a:p>
            <a:r>
              <a:rPr lang="en-IN" sz="1400" b="1" dirty="0" smtClean="0"/>
              <a:t>[3,12,4]</a:t>
            </a:r>
            <a:endParaRPr lang="en-IN" sz="1400" b="1" dirty="0"/>
          </a:p>
        </p:txBody>
      </p:sp>
      <p:sp>
        <p:nvSpPr>
          <p:cNvPr id="91" name="TextBox 90"/>
          <p:cNvSpPr txBox="1"/>
          <p:nvPr/>
        </p:nvSpPr>
        <p:spPr>
          <a:xfrm>
            <a:off x="8075665" y="2854941"/>
            <a:ext cx="800219" cy="307777"/>
          </a:xfrm>
          <a:prstGeom prst="rect">
            <a:avLst/>
          </a:prstGeom>
          <a:noFill/>
        </p:spPr>
        <p:txBody>
          <a:bodyPr wrap="none" rtlCol="0">
            <a:spAutoFit/>
          </a:bodyPr>
          <a:lstStyle/>
          <a:p>
            <a:r>
              <a:rPr lang="en-IN" sz="1400" b="1" dirty="0" smtClean="0"/>
              <a:t>[8,12,4]</a:t>
            </a:r>
            <a:endParaRPr lang="en-IN" sz="1400" b="1" dirty="0"/>
          </a:p>
        </p:txBody>
      </p:sp>
      <p:sp>
        <p:nvSpPr>
          <p:cNvPr id="92" name="TextBox 91"/>
          <p:cNvSpPr txBox="1"/>
          <p:nvPr/>
        </p:nvSpPr>
        <p:spPr>
          <a:xfrm>
            <a:off x="10063377" y="2870240"/>
            <a:ext cx="800219" cy="307777"/>
          </a:xfrm>
          <a:prstGeom prst="rect">
            <a:avLst/>
          </a:prstGeom>
          <a:noFill/>
        </p:spPr>
        <p:txBody>
          <a:bodyPr wrap="none" rtlCol="0">
            <a:spAutoFit/>
          </a:bodyPr>
          <a:lstStyle/>
          <a:p>
            <a:r>
              <a:rPr lang="en-IN" sz="1400" b="1" dirty="0" smtClean="0"/>
              <a:t>[9,13,7]</a:t>
            </a:r>
            <a:endParaRPr lang="en-IN" sz="1400" b="1" dirty="0"/>
          </a:p>
        </p:txBody>
      </p:sp>
      <p:sp>
        <p:nvSpPr>
          <p:cNvPr id="93" name="TextBox 92"/>
          <p:cNvSpPr txBox="1"/>
          <p:nvPr/>
        </p:nvSpPr>
        <p:spPr>
          <a:xfrm>
            <a:off x="7675555" y="3749932"/>
            <a:ext cx="800219" cy="307777"/>
          </a:xfrm>
          <a:prstGeom prst="rect">
            <a:avLst/>
          </a:prstGeom>
          <a:noFill/>
        </p:spPr>
        <p:txBody>
          <a:bodyPr wrap="none" rtlCol="0">
            <a:spAutoFit/>
          </a:bodyPr>
          <a:lstStyle/>
          <a:p>
            <a:r>
              <a:rPr lang="en-IN" sz="1400" b="1" dirty="0" smtClean="0"/>
              <a:t>[3,13,4]</a:t>
            </a:r>
            <a:endParaRPr lang="en-IN" sz="1400" b="1" dirty="0"/>
          </a:p>
        </p:txBody>
      </p:sp>
      <p:sp>
        <p:nvSpPr>
          <p:cNvPr id="94" name="TextBox 93"/>
          <p:cNvSpPr txBox="1"/>
          <p:nvPr/>
        </p:nvSpPr>
        <p:spPr>
          <a:xfrm>
            <a:off x="8175051" y="5048250"/>
            <a:ext cx="800219" cy="307777"/>
          </a:xfrm>
          <a:prstGeom prst="rect">
            <a:avLst/>
          </a:prstGeom>
          <a:noFill/>
        </p:spPr>
        <p:txBody>
          <a:bodyPr wrap="none" rtlCol="0">
            <a:spAutoFit/>
          </a:bodyPr>
          <a:lstStyle/>
          <a:p>
            <a:r>
              <a:rPr lang="en-IN" sz="1400" b="1" dirty="0" smtClean="0"/>
              <a:t>[3,13,6]</a:t>
            </a:r>
            <a:endParaRPr lang="en-IN" sz="1400" b="1" dirty="0"/>
          </a:p>
        </p:txBody>
      </p:sp>
      <p:sp>
        <p:nvSpPr>
          <p:cNvPr id="95" name="TextBox 94"/>
          <p:cNvSpPr txBox="1"/>
          <p:nvPr/>
        </p:nvSpPr>
        <p:spPr>
          <a:xfrm>
            <a:off x="8867311" y="5048250"/>
            <a:ext cx="800219" cy="307777"/>
          </a:xfrm>
          <a:prstGeom prst="rect">
            <a:avLst/>
          </a:prstGeom>
          <a:noFill/>
        </p:spPr>
        <p:txBody>
          <a:bodyPr wrap="none" rtlCol="0">
            <a:spAutoFit/>
          </a:bodyPr>
          <a:lstStyle/>
          <a:p>
            <a:r>
              <a:rPr lang="en-IN" sz="1400" b="1" dirty="0" smtClean="0"/>
              <a:t>[3,13,7]</a:t>
            </a:r>
            <a:endParaRPr lang="en-IN" sz="1400" b="1" dirty="0"/>
          </a:p>
        </p:txBody>
      </p:sp>
      <p:sp>
        <p:nvSpPr>
          <p:cNvPr id="96" name="TextBox 95"/>
          <p:cNvSpPr txBox="1"/>
          <p:nvPr/>
        </p:nvSpPr>
        <p:spPr>
          <a:xfrm>
            <a:off x="10720365" y="2870241"/>
            <a:ext cx="899605" cy="307777"/>
          </a:xfrm>
          <a:prstGeom prst="rect">
            <a:avLst/>
          </a:prstGeom>
          <a:noFill/>
        </p:spPr>
        <p:txBody>
          <a:bodyPr wrap="none" rtlCol="0">
            <a:spAutoFit/>
          </a:bodyPr>
          <a:lstStyle/>
          <a:p>
            <a:r>
              <a:rPr lang="en-IN" sz="1400" b="1" dirty="0" smtClean="0"/>
              <a:t>[10,13,7]</a:t>
            </a:r>
            <a:endParaRPr lang="en-IN" sz="1400" b="1" dirty="0"/>
          </a:p>
        </p:txBody>
      </p:sp>
      <p:sp>
        <p:nvSpPr>
          <p:cNvPr id="12" name="Rectangle 11"/>
          <p:cNvSpPr/>
          <p:nvPr/>
        </p:nvSpPr>
        <p:spPr>
          <a:xfrm>
            <a:off x="5258974" y="5778847"/>
            <a:ext cx="2371611" cy="461665"/>
          </a:xfrm>
          <a:prstGeom prst="rect">
            <a:avLst/>
          </a:prstGeom>
        </p:spPr>
        <p:txBody>
          <a:bodyPr wrap="none">
            <a:spAutoFit/>
          </a:bodyPr>
          <a:lstStyle/>
          <a:p>
            <a:r>
              <a:rPr lang="en-US" sz="2400" b="1" u="sng" dirty="0" smtClean="0">
                <a:solidFill>
                  <a:srgbClr val="003192"/>
                </a:solidFill>
                <a:latin typeface="Arial Narrow" pitchFamily="34" charset="0"/>
              </a:rPr>
              <a:t>VECTOR CLOCKS</a:t>
            </a:r>
            <a:endParaRPr lang="en-IN" b="1" u="sng" dirty="0">
              <a:latin typeface="Arial Narrow" pitchFamily="34" charset="0"/>
            </a:endParaRPr>
          </a:p>
        </p:txBody>
      </p:sp>
      <p:sp>
        <p:nvSpPr>
          <p:cNvPr id="97" name="TextBox 96"/>
          <p:cNvSpPr txBox="1"/>
          <p:nvPr/>
        </p:nvSpPr>
        <p:spPr>
          <a:xfrm>
            <a:off x="11873262" y="2930962"/>
            <a:ext cx="450764" cy="400110"/>
          </a:xfrm>
          <a:prstGeom prst="rect">
            <a:avLst/>
          </a:prstGeom>
          <a:noFill/>
        </p:spPr>
        <p:txBody>
          <a:bodyPr wrap="none" rtlCol="0">
            <a:spAutoFit/>
          </a:bodyPr>
          <a:lstStyle/>
          <a:p>
            <a:r>
              <a:rPr lang="en-IN" b="1" dirty="0" smtClean="0"/>
              <a:t>P</a:t>
            </a:r>
            <a:r>
              <a:rPr lang="en-IN" b="1" baseline="-25000" dirty="0" smtClean="0"/>
              <a:t>1</a:t>
            </a:r>
            <a:endParaRPr lang="en-IN" b="1" baseline="-25000" dirty="0"/>
          </a:p>
        </p:txBody>
      </p:sp>
      <p:sp>
        <p:nvSpPr>
          <p:cNvPr id="98" name="TextBox 97"/>
          <p:cNvSpPr txBox="1"/>
          <p:nvPr/>
        </p:nvSpPr>
        <p:spPr>
          <a:xfrm>
            <a:off x="11873262" y="3726180"/>
            <a:ext cx="450764" cy="400110"/>
          </a:xfrm>
          <a:prstGeom prst="rect">
            <a:avLst/>
          </a:prstGeom>
          <a:noFill/>
        </p:spPr>
        <p:txBody>
          <a:bodyPr wrap="none" rtlCol="0">
            <a:spAutoFit/>
          </a:bodyPr>
          <a:lstStyle/>
          <a:p>
            <a:r>
              <a:rPr lang="en-IN" b="1" dirty="0" smtClean="0"/>
              <a:t>P</a:t>
            </a:r>
            <a:r>
              <a:rPr lang="en-IN" b="1" baseline="-25000" dirty="0"/>
              <a:t>2</a:t>
            </a:r>
          </a:p>
        </p:txBody>
      </p:sp>
      <p:sp>
        <p:nvSpPr>
          <p:cNvPr id="99" name="TextBox 98"/>
          <p:cNvSpPr txBox="1"/>
          <p:nvPr/>
        </p:nvSpPr>
        <p:spPr>
          <a:xfrm>
            <a:off x="11866118" y="4564380"/>
            <a:ext cx="450764" cy="400110"/>
          </a:xfrm>
          <a:prstGeom prst="rect">
            <a:avLst/>
          </a:prstGeom>
          <a:noFill/>
        </p:spPr>
        <p:txBody>
          <a:bodyPr wrap="none" rtlCol="0">
            <a:spAutoFit/>
          </a:bodyPr>
          <a:lstStyle/>
          <a:p>
            <a:r>
              <a:rPr lang="en-IN" b="1" dirty="0" smtClean="0"/>
              <a:t>P</a:t>
            </a:r>
            <a:r>
              <a:rPr lang="en-IN" b="1" baseline="-25000" dirty="0" smtClean="0"/>
              <a:t>3</a:t>
            </a:r>
            <a:endParaRPr lang="en-IN" b="1" baseline="-25000" dirty="0"/>
          </a:p>
        </p:txBody>
      </p:sp>
    </p:spTree>
    <p:extLst>
      <p:ext uri="{BB962C8B-B14F-4D97-AF65-F5344CB8AC3E}">
        <p14:creationId xmlns:p14="http://schemas.microsoft.com/office/powerpoint/2010/main" val="32602390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9587" y="247650"/>
            <a:ext cx="11201400" cy="990600"/>
          </a:xfrm>
        </p:spPr>
        <p:txBody>
          <a:bodyPr>
            <a:noAutofit/>
          </a:bodyPr>
          <a:lstStyle/>
          <a:p>
            <a:pPr marL="342900" indent="-342900">
              <a:buFont typeface="Wingdings" pitchFamily="2" charset="2"/>
              <a:buChar char="§"/>
            </a:pPr>
            <a:r>
              <a:rPr lang="en-IN" sz="2400" dirty="0">
                <a:solidFill>
                  <a:srgbClr val="003192"/>
                </a:solidFill>
              </a:rPr>
              <a:t>Suppose in </a:t>
            </a:r>
            <a:r>
              <a:rPr lang="en-IN" sz="2400" dirty="0" err="1">
                <a:solidFill>
                  <a:srgbClr val="003192"/>
                </a:solidFill>
              </a:rPr>
              <a:t>Lamport’s</a:t>
            </a:r>
            <a:r>
              <a:rPr lang="en-IN" sz="2400" dirty="0">
                <a:solidFill>
                  <a:srgbClr val="003192"/>
                </a:solidFill>
              </a:rPr>
              <a:t> Logical Clock, each node I increments its clock by a fixed positive constant </a:t>
            </a:r>
            <a:r>
              <a:rPr lang="en-IN" sz="2400" dirty="0"/>
              <a:t>d</a:t>
            </a:r>
            <a:r>
              <a:rPr lang="en-IN" sz="2400" baseline="-25000" dirty="0"/>
              <a:t>i</a:t>
            </a:r>
            <a:r>
              <a:rPr lang="en-IN" sz="2400" dirty="0"/>
              <a:t> &gt; 0  </a:t>
            </a:r>
            <a:r>
              <a:rPr lang="en-IN" sz="2400" dirty="0">
                <a:solidFill>
                  <a:srgbClr val="003192"/>
                </a:solidFill>
              </a:rPr>
              <a:t>on an event (instead of incrementing by 1). Will the clocks work correctly if the </a:t>
            </a:r>
            <a:r>
              <a:rPr lang="en-IN" sz="2400" dirty="0" err="1"/>
              <a:t>d</a:t>
            </a:r>
            <a:r>
              <a:rPr lang="en-IN" sz="2400" baseline="-25000" dirty="0" err="1"/>
              <a:t>i</a:t>
            </a:r>
            <a:r>
              <a:rPr lang="en-IN" sz="2400" dirty="0" err="1"/>
              <a:t>’s</a:t>
            </a:r>
            <a:r>
              <a:rPr lang="en-IN" sz="2400" dirty="0"/>
              <a:t> </a:t>
            </a:r>
            <a:r>
              <a:rPr lang="en-IN" sz="2400" dirty="0">
                <a:solidFill>
                  <a:srgbClr val="003192"/>
                </a:solidFill>
              </a:rPr>
              <a:t>are different for different i? Justify your answer</a:t>
            </a:r>
            <a:r>
              <a:rPr lang="en-IN" sz="2400" dirty="0" smtClean="0">
                <a:solidFill>
                  <a:srgbClr val="003192"/>
                </a:solidFill>
              </a:rPr>
              <a:t>.</a:t>
            </a:r>
            <a:endParaRPr lang="en-IN" sz="2000" dirty="0"/>
          </a:p>
        </p:txBody>
      </p:sp>
      <p:sp>
        <p:nvSpPr>
          <p:cNvPr id="4" name="Footer Placeholder 3"/>
          <p:cNvSpPr>
            <a:spLocks noGrp="1"/>
          </p:cNvSpPr>
          <p:nvPr>
            <p:ph type="ftr" sz="quarter" idx="11"/>
          </p:nvPr>
        </p:nvSpPr>
        <p:spPr/>
        <p:txBody>
          <a:bodyPr/>
          <a:lstStyle/>
          <a:p>
            <a:r>
              <a:rPr lang="en-IN" dirty="0" smtClean="0"/>
              <a:t>INDIAN INSTITUTE OF TECHNOLOGY KHARAGPUR</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a:p>
        </p:txBody>
      </p:sp>
      <p:sp>
        <p:nvSpPr>
          <p:cNvPr id="6" name="Content Placeholder 5"/>
          <p:cNvSpPr>
            <a:spLocks noGrp="1"/>
          </p:cNvSpPr>
          <p:nvPr>
            <p:ph idx="1"/>
          </p:nvPr>
        </p:nvSpPr>
        <p:spPr/>
        <p:txBody>
          <a:bodyPr/>
          <a:lstStyle/>
          <a:p>
            <a:endParaRPr lang="en-IN"/>
          </a:p>
        </p:txBody>
      </p:sp>
    </p:spTree>
    <p:extLst>
      <p:ext uri="{BB962C8B-B14F-4D97-AF65-F5344CB8AC3E}">
        <p14:creationId xmlns:p14="http://schemas.microsoft.com/office/powerpoint/2010/main" val="36742128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Global Snapshots</a:t>
            </a:r>
            <a:endParaRPr lang="en-US" dirty="0"/>
          </a:p>
        </p:txBody>
      </p:sp>
      <p:sp>
        <p:nvSpPr>
          <p:cNvPr id="4" name="Footer Placeholder 3"/>
          <p:cNvSpPr>
            <a:spLocks noGrp="1"/>
          </p:cNvSpPr>
          <p:nvPr>
            <p:ph type="ftr" sz="quarter" idx="11"/>
          </p:nvPr>
        </p:nvSpPr>
        <p:spPr/>
        <p:txBody>
          <a:bodyPr/>
          <a:lstStyle/>
          <a:p>
            <a:r>
              <a:rPr lang="en-IN" smtClean="0"/>
              <a:t>INDIAN INSTITUTE OF TECHNOLOGY KHARAGPUR</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9</a:t>
            </a:fld>
            <a:endParaRPr lang="en-US"/>
          </a:p>
        </p:txBody>
      </p:sp>
      <p:sp>
        <p:nvSpPr>
          <p:cNvPr id="6" name="Rectangle 5"/>
          <p:cNvSpPr txBox="1">
            <a:spLocks noChangeArrowheads="1"/>
          </p:cNvSpPr>
          <p:nvPr/>
        </p:nvSpPr>
        <p:spPr>
          <a:xfrm>
            <a:off x="630080" y="1009650"/>
            <a:ext cx="11341416" cy="5562600"/>
          </a:xfrm>
          <a:prstGeom prst="rect">
            <a:avLst/>
          </a:prstGeom>
        </p:spPr>
        <p:txBody>
          <a:bodyPr vert="horz" lIns="102870" tIns="51435" rIns="102870" bIns="51435" rtlCol="0">
            <a:normAutofit/>
          </a:bodyPr>
          <a:lstStyle>
            <a:lvl1pPr marL="0" indent="0" algn="l" defTabSz="1028700" rtl="0" eaLnBrk="1" latinLnBrk="0" hangingPunct="1">
              <a:spcBef>
                <a:spcPct val="20000"/>
              </a:spcBef>
              <a:spcAft>
                <a:spcPts val="675"/>
              </a:spcAft>
              <a:buFont typeface="Arial" pitchFamily="34" charset="0"/>
              <a:buNone/>
              <a:defRPr sz="2300" b="1" kern="1200">
                <a:solidFill>
                  <a:schemeClr val="tx1"/>
                </a:solidFill>
                <a:latin typeface="Arial Narrow" panose="020B0606020202030204" pitchFamily="34" charset="0"/>
                <a:ea typeface="+mn-ea"/>
                <a:cs typeface="+mn-cs"/>
              </a:defRPr>
            </a:lvl1pPr>
            <a:lvl2pPr marL="514350" indent="-205740" algn="l" defTabSz="1028700" rtl="0" eaLnBrk="1" latinLnBrk="0" hangingPunct="1">
              <a:spcBef>
                <a:spcPct val="20000"/>
              </a:spcBef>
              <a:buClr>
                <a:schemeClr val="tx2"/>
              </a:buClr>
              <a:buFont typeface="Arial" pitchFamily="34" charset="0"/>
              <a:buChar char="•"/>
              <a:defRPr sz="2300" b="1" kern="1200">
                <a:solidFill>
                  <a:srgbClr val="002060"/>
                </a:solidFill>
                <a:latin typeface="Arial Narrow" panose="020B0606020202030204" pitchFamily="34" charset="0"/>
                <a:ea typeface="+mn-ea"/>
                <a:cs typeface="+mn-cs"/>
              </a:defRPr>
            </a:lvl2pPr>
            <a:lvl3pPr marL="1285875" indent="-257175" algn="l" defTabSz="1028700" rtl="0" eaLnBrk="1" latinLnBrk="0" hangingPunct="1">
              <a:spcBef>
                <a:spcPct val="20000"/>
              </a:spcBef>
              <a:buClr>
                <a:schemeClr val="tx2"/>
              </a:buClr>
              <a:buFont typeface="Arial" pitchFamily="34" charset="0"/>
              <a:buChar char="•"/>
              <a:defRPr sz="2300" b="1" kern="1200">
                <a:solidFill>
                  <a:srgbClr val="C00000"/>
                </a:solidFill>
                <a:latin typeface="Arial Narrow" panose="020B0606020202030204" pitchFamily="34" charset="0"/>
                <a:ea typeface="+mn-ea"/>
                <a:cs typeface="+mn-cs"/>
              </a:defRPr>
            </a:lvl3pPr>
            <a:lvl4pPr marL="1800225" indent="-257175" algn="l" defTabSz="1028700" rtl="0" eaLnBrk="1" latinLnBrk="0" hangingPunct="1">
              <a:spcBef>
                <a:spcPct val="20000"/>
              </a:spcBef>
              <a:buClr>
                <a:schemeClr val="tx2"/>
              </a:buClr>
              <a:buFont typeface="Arial" pitchFamily="34" charset="0"/>
              <a:buChar char="•"/>
              <a:defRPr sz="2300" b="1" kern="1200">
                <a:solidFill>
                  <a:srgbClr val="7030A0"/>
                </a:solidFill>
                <a:latin typeface="Arial Narrow" panose="020B0606020202030204" pitchFamily="34" charset="0"/>
                <a:ea typeface="+mn-ea"/>
                <a:cs typeface="+mn-cs"/>
              </a:defRPr>
            </a:lvl4pPr>
            <a:lvl5pPr marL="2314575" indent="-257175" algn="l" defTabSz="1028700" rtl="0" eaLnBrk="1" latinLnBrk="0" hangingPunct="1">
              <a:spcBef>
                <a:spcPct val="20000"/>
              </a:spcBef>
              <a:buClr>
                <a:schemeClr val="tx2"/>
              </a:buClr>
              <a:buFont typeface="Arial" pitchFamily="34" charset="0"/>
              <a:buChar char="•"/>
              <a:defRPr sz="2300" b="1" kern="1200" baseline="0">
                <a:solidFill>
                  <a:schemeClr val="tx1"/>
                </a:solidFill>
                <a:latin typeface="Arial Narrow" panose="020B0606020202030204" pitchFamily="34" charset="0"/>
                <a:ea typeface="+mn-ea"/>
                <a:cs typeface="+mn-cs"/>
              </a:defRPr>
            </a:lvl5pPr>
            <a:lvl6pPr marL="282892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6pPr>
            <a:lvl7pPr marL="334327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7pPr>
            <a:lvl8pPr marL="385762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8pPr>
            <a:lvl9pPr marL="4371975" indent="-257175" algn="l" defTabSz="10287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9pPr>
          </a:lstStyle>
          <a:p>
            <a:pPr marL="342900" indent="-342900" algn="just">
              <a:buFont typeface="Wingdings" panose="05000000000000000000" pitchFamily="2" charset="2"/>
              <a:buChar char="§"/>
            </a:pPr>
            <a:r>
              <a:rPr lang="en-US" sz="2400" dirty="0" smtClean="0"/>
              <a:t>Suppose that two processes </a:t>
            </a:r>
            <a:r>
              <a:rPr lang="en-US" sz="2400" i="1" dirty="0" smtClean="0"/>
              <a:t>i</a:t>
            </a:r>
            <a:r>
              <a:rPr lang="en-US" sz="2400" dirty="0" smtClean="0"/>
              <a:t> an </a:t>
            </a:r>
            <a:r>
              <a:rPr lang="en-US" sz="2400" i="1" dirty="0" smtClean="0"/>
              <a:t>j</a:t>
            </a:r>
            <a:r>
              <a:rPr lang="en-US" sz="2400" dirty="0" smtClean="0"/>
              <a:t> take five snapshots each of their local states independently at arbitrary times, with no communication for snapshot capture between them (i.e., no explicit snapshot capturing algorithm is run, processes just record their states whenever they want). Channel states are implicitly captured in the process states using message logs. </a:t>
            </a:r>
          </a:p>
          <a:p>
            <a:pPr marL="857250" lvl="1" indent="-342900">
              <a:buFont typeface="Wingdings" panose="05000000000000000000" pitchFamily="2" charset="2"/>
              <a:buChar char="§"/>
            </a:pPr>
            <a:r>
              <a:rPr lang="en-US" sz="2400" dirty="0" smtClean="0"/>
              <a:t>Is it possible to have a scenario in which no pair of snapshots (one taken from </a:t>
            </a:r>
            <a:r>
              <a:rPr lang="en-US" sz="2400" i="1" dirty="0" smtClean="0"/>
              <a:t>i</a:t>
            </a:r>
            <a:r>
              <a:rPr lang="en-US" sz="2400" dirty="0" smtClean="0"/>
              <a:t> and one taken from </a:t>
            </a:r>
            <a:r>
              <a:rPr lang="en-US" sz="2400" i="1" dirty="0" smtClean="0"/>
              <a:t>j</a:t>
            </a:r>
            <a:r>
              <a:rPr lang="en-US" sz="2400" dirty="0" smtClean="0"/>
              <a:t>; there are 5*5=25 such pairs) is consistent? Justify your answer with a space-time diagram.</a:t>
            </a:r>
            <a:endParaRPr lang="en-US" sz="2400" dirty="0">
              <a:solidFill>
                <a:srgbClr val="003192"/>
              </a:solidFill>
            </a:endParaRPr>
          </a:p>
        </p:txBody>
      </p:sp>
    </p:spTree>
    <p:extLst>
      <p:ext uri="{BB962C8B-B14F-4D97-AF65-F5344CB8AC3E}">
        <p14:creationId xmlns:p14="http://schemas.microsoft.com/office/powerpoint/2010/main" val="37947291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1330</TotalTime>
  <Words>598</Words>
  <Application>Microsoft Office PowerPoint</Application>
  <PresentationFormat>Custom</PresentationFormat>
  <Paragraphs>137</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Essential</vt:lpstr>
      <vt:lpstr>Non-Distributed Excercises</vt:lpstr>
      <vt:lpstr>Sliding Window Protocol</vt:lpstr>
      <vt:lpstr>Network Routing</vt:lpstr>
      <vt:lpstr>Deadlock Prevention</vt:lpstr>
      <vt:lpstr>Logical Clocks</vt:lpstr>
      <vt:lpstr>Logical Clocks</vt:lpstr>
      <vt:lpstr>Logical Clocks</vt:lpstr>
      <vt:lpstr>Suppose in Lamport’s Logical Clock, each node I increments its clock by a fixed positive constant di &gt; 0  on an event (instead of incrementing by 1). Will the clocks work correctly if the di’s are different for different i? Justify your answer.</vt:lpstr>
      <vt:lpstr>Global Snapshots</vt:lpstr>
      <vt:lpstr>Distributed Mutual Exclusion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AUTOSAFE Vision</dc:title>
  <dc:creator>pallab</dc:creator>
  <cp:lastModifiedBy>Antonio Bruto da Costa</cp:lastModifiedBy>
  <cp:revision>122</cp:revision>
  <dcterms:created xsi:type="dcterms:W3CDTF">2006-08-16T00:00:00Z</dcterms:created>
  <dcterms:modified xsi:type="dcterms:W3CDTF">2017-02-02T03:38:43Z</dcterms:modified>
</cp:coreProperties>
</file>