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handoutMasterIdLst>
    <p:handoutMasterId r:id="rId7"/>
  </p:handoutMasterIdLst>
  <p:sldIdLst>
    <p:sldId id="271" r:id="rId2"/>
    <p:sldId id="272" r:id="rId3"/>
    <p:sldId id="274" r:id="rId4"/>
    <p:sldId id="273" r:id="rId5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90033"/>
    <a:srgbClr val="9DFFFF"/>
    <a:srgbClr val="004600"/>
    <a:srgbClr val="0052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 autoAdjust="0"/>
  </p:normalViewPr>
  <p:slideViewPr>
    <p:cSldViewPr>
      <p:cViewPr varScale="1">
        <p:scale>
          <a:sx n="107" d="100"/>
          <a:sy n="107" d="100"/>
        </p:scale>
        <p:origin x="-396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fld id="{60876760-472A-415F-A969-8DAC272CFF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89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85800"/>
            <a:ext cx="65024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276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6A99D40E-D035-48DC-9D8D-F5EC35A5D5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8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9D40E-D035-48DC-9D8D-F5EC35A5D5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96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F97FE878-E5F2-484B-9BB1-99B47119FC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effectLst/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effectLst/>
                <a:latin typeface="Arial Narrow" panose="020B0606020202030204" pitchFamily="34" charset="0"/>
              </a:rPr>
              <a:t>Dasgupta</a:t>
            </a:r>
            <a:endParaRPr lang="en-US" sz="2191" b="1" dirty="0">
              <a:effectLst/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, </a:t>
            </a:r>
            <a:endParaRPr lang="en-US" sz="2191" b="1" dirty="0" smtClean="0">
              <a:effectLst/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effectLst/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effectLst/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effectLst/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effectLst/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effectLst/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effectLst/>
                <a:latin typeface="Arial Narrow" panose="020B0606020202030204" pitchFamily="34" charset="0"/>
              </a:rPr>
              <a:t>Kharagpur</a:t>
            </a:r>
            <a:endParaRPr lang="en-US" sz="2191" b="1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68574977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746A-53A8-4E46-9171-AF6ADB16C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290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F14DF-4D08-4AF1-8CCE-3FA686908C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994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>
                <a:effectLst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88B9161-071C-4593-A8BC-FDB9555130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9835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570880-BD8B-4F1A-A9C2-7E28922F26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6124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609D-FED8-49B9-93C1-85C0D816FF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715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A595-84B8-43C0-A80D-CA247FD260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045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0C9C-989F-456C-863B-48EDEC2016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2194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68121-93A5-4A55-B054-6263439ED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5170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2ACF-D91C-49CB-9659-5A4C69D9FB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3822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59E6A5-292D-4F0C-B998-0B5AD01AEB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408868588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16EE6243-4737-40A7-99E6-92B1D60437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361514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E878-E5F2-484B-9BB1-99B47119FC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286000" y="175260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752600" y="577850"/>
            <a:ext cx="10347723" cy="1200150"/>
          </a:xfrm>
        </p:spPr>
        <p:txBody>
          <a:bodyPr/>
          <a:lstStyle/>
          <a:p>
            <a:r>
              <a:rPr lang="en-US" dirty="0" smtClean="0"/>
              <a:t>A Tutorial</a:t>
            </a:r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7999" y="152718"/>
            <a:ext cx="11379200" cy="6092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0035" name="Rectangle 3"/>
          <p:cNvSpPr>
            <a:spLocks noGrp="1" noChangeArrowheads="1"/>
          </p:cNvSpPr>
          <p:nvPr>
            <p:ph idx="1"/>
          </p:nvPr>
        </p:nvSpPr>
        <p:spPr>
          <a:xfrm>
            <a:off x="761999" y="1018541"/>
            <a:ext cx="10820399" cy="4620259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</a:pPr>
            <a:r>
              <a:rPr lang="en-US" dirty="0" smtClean="0"/>
              <a:t>1. </a:t>
            </a:r>
            <a:r>
              <a:rPr lang="en-IN" dirty="0"/>
              <a:t>Compute the spanning tree on the following graph using a wave algorithm with A as the initiator.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2752498" y="2667189"/>
            <a:ext cx="6020549" cy="3626336"/>
            <a:chOff x="0" y="0"/>
            <a:chExt cx="2888971" cy="1740484"/>
          </a:xfrm>
        </p:grpSpPr>
        <p:sp>
          <p:nvSpPr>
            <p:cNvPr id="38" name="Oval 37"/>
            <p:cNvSpPr/>
            <p:nvPr/>
          </p:nvSpPr>
          <p:spPr>
            <a:xfrm>
              <a:off x="2238451" y="863194"/>
              <a:ext cx="123825" cy="123825"/>
            </a:xfrm>
            <a:prstGeom prst="ellipse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0" y="0"/>
              <a:ext cx="2888971" cy="1740484"/>
              <a:chOff x="0" y="0"/>
              <a:chExt cx="2888971" cy="1740484"/>
            </a:xfrm>
          </p:grpSpPr>
          <p:sp>
            <p:nvSpPr>
              <p:cNvPr id="40" name="Oval 39"/>
              <p:cNvSpPr/>
              <p:nvPr/>
            </p:nvSpPr>
            <p:spPr>
              <a:xfrm>
                <a:off x="51206" y="0"/>
                <a:ext cx="124359" cy="124359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958291" y="0"/>
                <a:ext cx="124359" cy="124359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97434" y="402336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2765146" y="409651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0" y="863194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1002182" y="863194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653235" y="409651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536192" y="1375258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238451" y="1616659"/>
                <a:ext cx="123825" cy="123825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Calibri"/>
                    <a:cs typeface="Times New Roman"/>
                  </a:rPr>
                  <a:t>s</a:t>
                </a:r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>
                <a:off x="175565" y="58522"/>
                <a:ext cx="780213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777594" y="460858"/>
                <a:ext cx="949569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124358" y="534010"/>
                <a:ext cx="366395" cy="32766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653235" y="1455725"/>
                <a:ext cx="582954" cy="188117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60934" y="102413"/>
                <a:ext cx="331596" cy="306475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1133856" y="987552"/>
                <a:ext cx="395605" cy="38862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989" y="929031"/>
                <a:ext cx="869183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133856" y="929031"/>
                <a:ext cx="1105319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1777594" y="519379"/>
                <a:ext cx="482321" cy="346669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621792" y="534010"/>
                <a:ext cx="416560" cy="330835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21792" y="475488"/>
                <a:ext cx="103378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1082650" y="80467"/>
                <a:ext cx="597877" cy="381837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1" name="Straight Connector 60"/>
              <p:cNvCxnSpPr/>
              <p:nvPr/>
            </p:nvCxnSpPr>
            <p:spPr>
              <a:xfrm flipH="1">
                <a:off x="2362810" y="541325"/>
                <a:ext cx="437746" cy="1080198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2" name="Straight Connector 61"/>
              <p:cNvCxnSpPr/>
              <p:nvPr/>
            </p:nvCxnSpPr>
            <p:spPr>
              <a:xfrm flipH="1">
                <a:off x="2289658" y="987552"/>
                <a:ext cx="35169" cy="633046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2355494" y="519379"/>
                <a:ext cx="437145" cy="381838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4" name="Straight Connector 63"/>
              <p:cNvCxnSpPr/>
              <p:nvPr/>
            </p:nvCxnSpPr>
            <p:spPr>
              <a:xfrm flipH="1" flipV="1">
                <a:off x="124358" y="987552"/>
                <a:ext cx="1405718" cy="436728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65" name="Straight Connector 64"/>
              <p:cNvCxnSpPr/>
              <p:nvPr/>
            </p:nvCxnSpPr>
            <p:spPr>
              <a:xfrm flipV="1">
                <a:off x="95098" y="124359"/>
                <a:ext cx="0" cy="74803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66" name="Oval 65"/>
              <p:cNvSpPr/>
              <p:nvPr/>
            </p:nvSpPr>
            <p:spPr>
              <a:xfrm>
                <a:off x="1505597" y="102413"/>
                <a:ext cx="419100" cy="412750"/>
              </a:xfrm>
              <a:prstGeom prst="ellipse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Calibri"/>
                    <a:cs typeface="Times New Roman"/>
                  </a:rPr>
                  <a:t>A</a:t>
                </a:r>
                <a:endParaRPr kumimoji="0" lang="en-IN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7999" y="152718"/>
            <a:ext cx="11379200" cy="6092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0035" name="Rectangle 3"/>
          <p:cNvSpPr>
            <a:spLocks noGrp="1" noChangeArrowheads="1"/>
          </p:cNvSpPr>
          <p:nvPr>
            <p:ph idx="1"/>
          </p:nvPr>
        </p:nvSpPr>
        <p:spPr>
          <a:xfrm>
            <a:off x="761999" y="1018541"/>
            <a:ext cx="10820399" cy="4620259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2. </a:t>
            </a:r>
            <a:r>
              <a:rPr lang="en-IN" dirty="0"/>
              <a:t>Adapt the Echo Algorithm to compute the sum over the inputs from the processes.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3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IN" dirty="0" smtClean="0"/>
              <a:t>3. What </a:t>
            </a:r>
            <a:r>
              <a:rPr lang="en-IN" dirty="0"/>
              <a:t>would be the difference between Chang-Roberts algorithm and the Extinction Algorithm when applied to rings? What effect does this difference have</a:t>
            </a:r>
            <a:r>
              <a:rPr lang="en-IN" dirty="0" smtClean="0"/>
              <a:t>?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B9161-071C-4593-A8BC-FDB95551302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62329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5445</TotalTime>
  <Words>96</Words>
  <Application>Microsoft Office PowerPoint</Application>
  <PresentationFormat>Custom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Essential</vt:lpstr>
      <vt:lpstr>A Tutorial</vt:lpstr>
      <vt:lpstr>PowerPoint Presentation</vt:lpstr>
      <vt:lpstr>PowerPoint Presentation</vt:lpstr>
      <vt:lpstr>PowerPoint Presentation</vt:lpstr>
    </vt:vector>
  </TitlesOfParts>
  <Company>Indian Institute of Technology, Kharagpur, India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Antonio Bruto da Costa</cp:lastModifiedBy>
  <cp:revision>289</cp:revision>
  <dcterms:created xsi:type="dcterms:W3CDTF">2002-01-01T17:32:30Z</dcterms:created>
  <dcterms:modified xsi:type="dcterms:W3CDTF">2017-03-09T08:00:53Z</dcterms:modified>
</cp:coreProperties>
</file>