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custom-properties+xml" PartName="/docProps/custom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custom-properties" Target="docProps/custom.xml"/><Relationship Id="rId2" Type="http://schemas.openxmlformats.org/package/2006/relationships/metadata/core-properties" Target="docProps/core.xml"/><Relationship Id="rId3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</p:sldIdLst>
  <p:sldSz cy="7200900" cx="12601575"/>
  <p:notesSz cx="6858000" cy="9144000"/>
  <p:embeddedFontLst>
    <p:embeddedFont>
      <p:font typeface="Arial Narrow"/>
      <p:regular r:id="rId21"/>
      <p:bold r:id="rId22"/>
      <p:italic r:id="rId23"/>
      <p:boldItalic r:id="rId24"/>
    </p:embeddedFont>
    <p:embeddedFont>
      <p:font typeface="Tahoma"/>
      <p:regular r:id="rId25"/>
      <p:bold r:id="rId26"/>
    </p:embeddedFont>
    <p:embeddedFont>
      <p:font typeface="Arial Black"/>
      <p:regular r:id="rId2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268">
          <p15:clr>
            <a:srgbClr val="A4A3A4"/>
          </p15:clr>
        </p15:guide>
        <p15:guide id="2" pos="3969">
          <p15:clr>
            <a:srgbClr val="A4A3A4"/>
          </p15:clr>
        </p15:guide>
      </p15:sldGuideLst>
    </p:ext>
    <p:ext uri="http://customooxmlschemas.google.com/">
      <go:slidesCustomData xmlns:go="http://customooxmlschemas.google.com/" r:id="rId28" roundtripDataSignature="AMtx7mhwodpDH+nXwSZ9epwkJvORrTkuz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268" orient="horz"/>
        <p:guide pos="3969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font" Target="fonts/ArialNarrow-bold.fntdata"/><Relationship Id="rId21" Type="http://schemas.openxmlformats.org/officeDocument/2006/relationships/font" Target="fonts/ArialNarrow-regular.fntdata"/><Relationship Id="rId24" Type="http://schemas.openxmlformats.org/officeDocument/2006/relationships/font" Target="fonts/ArialNarrow-boldItalic.fntdata"/><Relationship Id="rId23" Type="http://schemas.openxmlformats.org/officeDocument/2006/relationships/font" Target="fonts/ArialNarrow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6" Type="http://schemas.openxmlformats.org/officeDocument/2006/relationships/font" Target="fonts/Tahoma-bold.fntdata"/><Relationship Id="rId25" Type="http://schemas.openxmlformats.org/officeDocument/2006/relationships/font" Target="fonts/Tahoma-regular.fntdata"/><Relationship Id="rId28" Type="http://customschemas.google.com/relationships/presentationmetadata" Target="metadata"/><Relationship Id="rId27" Type="http://schemas.openxmlformats.org/officeDocument/2006/relationships/font" Target="fonts/ArialBlack-regular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1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5" name="Google Shape;95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6" name="Google Shape;96;p1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3" name="Shape 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Google Shape;184;p11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85" name="Google Shape;185;p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6" name="Google Shape;186;p11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p12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01" name="Google Shape;201;p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2" name="Google Shape;202;p12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8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Google Shape;209;p13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10" name="Google Shape;210;p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1" name="Google Shape;211;p13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17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p14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19" name="Google Shape;219;p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0" name="Google Shape;220;p14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p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31" name="Google Shape;231;p15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37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p16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39" name="Google Shape;239;p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0" name="Google Shape;240;p16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5" name="Google Shape;105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6" name="Google Shape;106;p2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3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14" name="Google Shape;114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5" name="Google Shape;115;p3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4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23" name="Google Shape;123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4" name="Google Shape;124;p4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5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2" name="Google Shape;132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3" name="Google Shape;133;p5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6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1" name="Google Shape;141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2" name="Google Shape;142;p6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7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9" name="Google Shape;149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0" name="Google Shape;150;p7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p8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58" name="Google Shape;158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9" name="Google Shape;159;p8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3" name="Shape 1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Google Shape;174;p10:notes"/>
          <p:cNvSpPr/>
          <p:nvPr>
            <p:ph idx="2" type="sldImg"/>
          </p:nvPr>
        </p:nvSpPr>
        <p:spPr>
          <a:xfrm>
            <a:off x="428625" y="685800"/>
            <a:ext cx="600075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75" name="Google Shape;175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6" name="Google Shape;176;p10:notes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showMasterSp="0" type="title">
  <p:cSld name="TITLE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18"/>
          <p:cNvSpPr txBox="1"/>
          <p:nvPr>
            <p:ph idx="11" type="ftr"/>
          </p:nvPr>
        </p:nvSpPr>
        <p:spPr>
          <a:xfrm>
            <a:off x="0" y="6800850"/>
            <a:ext cx="6757987" cy="400050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lt1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0" name="Google Shape;20;p18"/>
          <p:cNvSpPr/>
          <p:nvPr/>
        </p:nvSpPr>
        <p:spPr>
          <a:xfrm>
            <a:off x="-1" y="5088636"/>
            <a:ext cx="1334542" cy="2112264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0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" name="Google Shape;21;p18"/>
          <p:cNvSpPr txBox="1"/>
          <p:nvPr>
            <p:ph type="ctrTitle"/>
          </p:nvPr>
        </p:nvSpPr>
        <p:spPr>
          <a:xfrm>
            <a:off x="1728787" y="880110"/>
            <a:ext cx="10347723" cy="120015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Arial Narrow"/>
              <a:buNone/>
              <a:defRPr sz="45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18"/>
          <p:cNvSpPr txBox="1"/>
          <p:nvPr>
            <p:ph idx="1" type="subTitle"/>
          </p:nvPr>
        </p:nvSpPr>
        <p:spPr>
          <a:xfrm>
            <a:off x="1728787" y="2080260"/>
            <a:ext cx="8562499" cy="720090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lvl="0" algn="l">
              <a:spcBef>
                <a:spcPts val="540"/>
              </a:spcBef>
              <a:spcAft>
                <a:spcPts val="0"/>
              </a:spcAft>
              <a:buClr>
                <a:schemeClr val="dk2"/>
              </a:buClr>
              <a:buSzPts val="2700"/>
              <a:buNone/>
              <a:defRPr b="1" sz="2700" cap="none">
                <a:solidFill>
                  <a:schemeClr val="dk2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lvl="1" algn="ctr">
              <a:spcBef>
                <a:spcPts val="675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60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60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60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3" name="Google Shape;23;p18"/>
          <p:cNvSpPr/>
          <p:nvPr/>
        </p:nvSpPr>
        <p:spPr>
          <a:xfrm>
            <a:off x="12404674" y="5088636"/>
            <a:ext cx="196901" cy="2112264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0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" name="Google Shape;24;p18"/>
          <p:cNvSpPr/>
          <p:nvPr/>
        </p:nvSpPr>
        <p:spPr>
          <a:xfrm>
            <a:off x="12404674" y="0"/>
            <a:ext cx="196901" cy="56007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0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" name="Google Shape;25;p18"/>
          <p:cNvSpPr txBox="1"/>
          <p:nvPr>
            <p:ph idx="12" type="sldNum"/>
          </p:nvPr>
        </p:nvSpPr>
        <p:spPr>
          <a:xfrm>
            <a:off x="11825287" y="6610350"/>
            <a:ext cx="609600" cy="381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pic>
        <p:nvPicPr>
          <p:cNvPr descr="iitlogo" id="26" name="Google Shape;26;p18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105875" y="6062489"/>
            <a:ext cx="1089512" cy="1043161"/>
          </a:xfrm>
          <a:prstGeom prst="rect">
            <a:avLst/>
          </a:prstGeom>
          <a:noFill/>
          <a:ln>
            <a:noFill/>
          </a:ln>
        </p:spPr>
      </p:pic>
      <p:sp>
        <p:nvSpPr>
          <p:cNvPr id="27" name="Google Shape;27;p18"/>
          <p:cNvSpPr/>
          <p:nvPr/>
        </p:nvSpPr>
        <p:spPr>
          <a:xfrm>
            <a:off x="-1" y="0"/>
            <a:ext cx="1334542" cy="56007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0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27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3" name="Google Shape;83;p27"/>
          <p:cNvSpPr txBox="1"/>
          <p:nvPr>
            <p:ph idx="1" type="body"/>
          </p:nvPr>
        </p:nvSpPr>
        <p:spPr>
          <a:xfrm rot="5400000">
            <a:off x="3749635" y="-1999415"/>
            <a:ext cx="5312331" cy="11551444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indent="-2286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indent="-342900" lvl="1" marL="914400" algn="l">
              <a:spcBef>
                <a:spcPts val="675"/>
              </a:spcBef>
              <a:spcAft>
                <a:spcPts val="0"/>
              </a:spcAft>
              <a:buSzPts val="1800"/>
              <a:buChar char="•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/>
        </p:txBody>
      </p:sp>
      <p:sp>
        <p:nvSpPr>
          <p:cNvPr id="84" name="Google Shape;84;p27"/>
          <p:cNvSpPr txBox="1"/>
          <p:nvPr>
            <p:ph idx="10" type="dt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5" name="Google Shape;85;p27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6" name="Google Shape;86;p27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algn="l">
              <a:spcBef>
                <a:spcPts val="0"/>
              </a:spcBef>
              <a:buNone/>
              <a:defRPr/>
            </a:lvl1pPr>
            <a:lvl2pPr indent="0" lvl="1" marL="0" algn="l">
              <a:spcBef>
                <a:spcPts val="0"/>
              </a:spcBef>
              <a:buNone/>
              <a:defRPr/>
            </a:lvl2pPr>
            <a:lvl3pPr indent="0" lvl="2" marL="0" algn="l">
              <a:spcBef>
                <a:spcPts val="0"/>
              </a:spcBef>
              <a:buNone/>
              <a:defRPr/>
            </a:lvl3pPr>
            <a:lvl4pPr indent="0" lvl="3" marL="0" algn="l">
              <a:spcBef>
                <a:spcPts val="0"/>
              </a:spcBef>
              <a:buNone/>
              <a:defRPr/>
            </a:lvl4pPr>
            <a:lvl5pPr indent="0" lvl="4" marL="0" algn="l">
              <a:spcBef>
                <a:spcPts val="0"/>
              </a:spcBef>
              <a:buNone/>
              <a:defRPr/>
            </a:lvl5pPr>
            <a:lvl6pPr indent="0" lvl="5" marL="0" algn="l">
              <a:spcBef>
                <a:spcPts val="0"/>
              </a:spcBef>
              <a:buNone/>
              <a:defRPr/>
            </a:lvl6pPr>
            <a:lvl7pPr indent="0" lvl="6" marL="0" algn="l">
              <a:spcBef>
                <a:spcPts val="0"/>
              </a:spcBef>
              <a:buNone/>
              <a:defRPr/>
            </a:lvl7pPr>
            <a:lvl8pPr indent="0" lvl="7" marL="0" algn="l">
              <a:spcBef>
                <a:spcPts val="0"/>
              </a:spcBef>
              <a:buNone/>
              <a:defRPr/>
            </a:lvl8pPr>
            <a:lvl9pPr indent="0" lvl="8" marL="0" algn="l">
              <a:spcBef>
                <a:spcPts val="0"/>
              </a:spcBef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8"/>
          <p:cNvSpPr txBox="1"/>
          <p:nvPr>
            <p:ph type="title"/>
          </p:nvPr>
        </p:nvSpPr>
        <p:spPr>
          <a:xfrm rot="5400000">
            <a:off x="7481769" y="1942745"/>
            <a:ext cx="6144101" cy="2835355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9" name="Google Shape;89;p28"/>
          <p:cNvSpPr txBox="1"/>
          <p:nvPr>
            <p:ph idx="1" type="body"/>
          </p:nvPr>
        </p:nvSpPr>
        <p:spPr>
          <a:xfrm rot="5400000">
            <a:off x="1706047" y="-787596"/>
            <a:ext cx="6144101" cy="8296037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indent="-2286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indent="-342900" lvl="1" marL="914400" algn="l">
              <a:spcBef>
                <a:spcPts val="675"/>
              </a:spcBef>
              <a:spcAft>
                <a:spcPts val="0"/>
              </a:spcAft>
              <a:buSzPts val="1800"/>
              <a:buChar char="•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/>
        </p:txBody>
      </p:sp>
      <p:sp>
        <p:nvSpPr>
          <p:cNvPr id="90" name="Google Shape;90;p28"/>
          <p:cNvSpPr txBox="1"/>
          <p:nvPr>
            <p:ph idx="10" type="dt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91" name="Google Shape;91;p28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2" name="Google Shape;92;p28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algn="l">
              <a:spcBef>
                <a:spcPts val="0"/>
              </a:spcBef>
              <a:buNone/>
              <a:defRPr/>
            </a:lvl1pPr>
            <a:lvl2pPr indent="0" lvl="1" marL="0" algn="l">
              <a:spcBef>
                <a:spcPts val="0"/>
              </a:spcBef>
              <a:buNone/>
              <a:defRPr/>
            </a:lvl2pPr>
            <a:lvl3pPr indent="0" lvl="2" marL="0" algn="l">
              <a:spcBef>
                <a:spcPts val="0"/>
              </a:spcBef>
              <a:buNone/>
              <a:defRPr/>
            </a:lvl3pPr>
            <a:lvl4pPr indent="0" lvl="3" marL="0" algn="l">
              <a:spcBef>
                <a:spcPts val="0"/>
              </a:spcBef>
              <a:buNone/>
              <a:defRPr/>
            </a:lvl4pPr>
            <a:lvl5pPr indent="0" lvl="4" marL="0" algn="l">
              <a:spcBef>
                <a:spcPts val="0"/>
              </a:spcBef>
              <a:buNone/>
              <a:defRPr/>
            </a:lvl5pPr>
            <a:lvl6pPr indent="0" lvl="5" marL="0" algn="l">
              <a:spcBef>
                <a:spcPts val="0"/>
              </a:spcBef>
              <a:buNone/>
              <a:defRPr/>
            </a:lvl6pPr>
            <a:lvl7pPr indent="0" lvl="6" marL="0" algn="l">
              <a:spcBef>
                <a:spcPts val="0"/>
              </a:spcBef>
              <a:buNone/>
              <a:defRPr/>
            </a:lvl7pPr>
            <a:lvl8pPr indent="0" lvl="7" marL="0" algn="l">
              <a:spcBef>
                <a:spcPts val="0"/>
              </a:spcBef>
              <a:buNone/>
              <a:defRPr/>
            </a:lvl8pPr>
            <a:lvl9pPr indent="0" lvl="8" marL="0" algn="l">
              <a:spcBef>
                <a:spcPts val="0"/>
              </a:spcBef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19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0" name="Google Shape;30;p19"/>
          <p:cNvSpPr txBox="1"/>
          <p:nvPr>
            <p:ph idx="1" type="body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indent="-2286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indent="-342900" lvl="1" marL="914400" algn="l">
              <a:spcBef>
                <a:spcPts val="675"/>
              </a:spcBef>
              <a:spcAft>
                <a:spcPts val="0"/>
              </a:spcAft>
              <a:buSzPts val="1800"/>
              <a:buChar char="•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/>
        </p:txBody>
      </p:sp>
      <p:sp>
        <p:nvSpPr>
          <p:cNvPr id="31" name="Google Shape;31;p19"/>
          <p:cNvSpPr txBox="1"/>
          <p:nvPr>
            <p:ph idx="10" type="dt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2" name="Google Shape;32;p19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3" name="Google Shape;33;p19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algn="l">
              <a:spcBef>
                <a:spcPts val="0"/>
              </a:spcBef>
              <a:buNone/>
              <a:defRPr/>
            </a:lvl1pPr>
            <a:lvl2pPr indent="0" lvl="1" marL="0" algn="l">
              <a:spcBef>
                <a:spcPts val="0"/>
              </a:spcBef>
              <a:buNone/>
              <a:defRPr/>
            </a:lvl2pPr>
            <a:lvl3pPr indent="0" lvl="2" marL="0" algn="l">
              <a:spcBef>
                <a:spcPts val="0"/>
              </a:spcBef>
              <a:buNone/>
              <a:defRPr/>
            </a:lvl3pPr>
            <a:lvl4pPr indent="0" lvl="3" marL="0" algn="l">
              <a:spcBef>
                <a:spcPts val="0"/>
              </a:spcBef>
              <a:buNone/>
              <a:defRPr/>
            </a:lvl4pPr>
            <a:lvl5pPr indent="0" lvl="4" marL="0" algn="l">
              <a:spcBef>
                <a:spcPts val="0"/>
              </a:spcBef>
              <a:buNone/>
              <a:defRPr/>
            </a:lvl5pPr>
            <a:lvl6pPr indent="0" lvl="5" marL="0" algn="l">
              <a:spcBef>
                <a:spcPts val="0"/>
              </a:spcBef>
              <a:buNone/>
              <a:defRPr/>
            </a:lvl6pPr>
            <a:lvl7pPr indent="0" lvl="6" marL="0" algn="l">
              <a:spcBef>
                <a:spcPts val="0"/>
              </a:spcBef>
              <a:buNone/>
              <a:defRPr/>
            </a:lvl7pPr>
            <a:lvl8pPr indent="0" lvl="7" marL="0" algn="l">
              <a:spcBef>
                <a:spcPts val="0"/>
              </a:spcBef>
              <a:buNone/>
              <a:defRPr/>
            </a:lvl8pPr>
            <a:lvl9pPr indent="0" lvl="8" marL="0" algn="l">
              <a:spcBef>
                <a:spcPts val="0"/>
              </a:spcBef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20"/>
          <p:cNvSpPr txBox="1"/>
          <p:nvPr>
            <p:ph idx="10" type="dt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6" name="Google Shape;36;p20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7" name="Google Shape;37;p20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algn="l">
              <a:spcBef>
                <a:spcPts val="0"/>
              </a:spcBef>
              <a:buNone/>
              <a:defRPr/>
            </a:lvl1pPr>
            <a:lvl2pPr indent="0" lvl="1" marL="0" algn="l">
              <a:spcBef>
                <a:spcPts val="0"/>
              </a:spcBef>
              <a:buNone/>
              <a:defRPr/>
            </a:lvl2pPr>
            <a:lvl3pPr indent="0" lvl="2" marL="0" algn="l">
              <a:spcBef>
                <a:spcPts val="0"/>
              </a:spcBef>
              <a:buNone/>
              <a:defRPr/>
            </a:lvl3pPr>
            <a:lvl4pPr indent="0" lvl="3" marL="0" algn="l">
              <a:spcBef>
                <a:spcPts val="0"/>
              </a:spcBef>
              <a:buNone/>
              <a:defRPr/>
            </a:lvl4pPr>
            <a:lvl5pPr indent="0" lvl="4" marL="0" algn="l">
              <a:spcBef>
                <a:spcPts val="0"/>
              </a:spcBef>
              <a:buNone/>
              <a:defRPr/>
            </a:lvl5pPr>
            <a:lvl6pPr indent="0" lvl="5" marL="0" algn="l">
              <a:spcBef>
                <a:spcPts val="0"/>
              </a:spcBef>
              <a:buNone/>
              <a:defRPr/>
            </a:lvl6pPr>
            <a:lvl7pPr indent="0" lvl="6" marL="0" algn="l">
              <a:spcBef>
                <a:spcPts val="0"/>
              </a:spcBef>
              <a:buNone/>
              <a:defRPr/>
            </a:lvl7pPr>
            <a:lvl8pPr indent="0" lvl="7" marL="0" algn="l">
              <a:spcBef>
                <a:spcPts val="0"/>
              </a:spcBef>
              <a:buNone/>
              <a:defRPr/>
            </a:lvl8pPr>
            <a:lvl9pPr indent="0" lvl="8" marL="0" algn="l">
              <a:spcBef>
                <a:spcPts val="0"/>
              </a:spcBef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21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0" name="Google Shape;40;p21"/>
          <p:cNvSpPr txBox="1"/>
          <p:nvPr>
            <p:ph idx="10" type="dt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1" name="Google Shape;41;p21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2" name="Google Shape;42;p21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algn="l">
              <a:spcBef>
                <a:spcPts val="0"/>
              </a:spcBef>
              <a:buNone/>
              <a:defRPr/>
            </a:lvl1pPr>
            <a:lvl2pPr indent="0" lvl="1" marL="0" algn="l">
              <a:spcBef>
                <a:spcPts val="0"/>
              </a:spcBef>
              <a:buNone/>
              <a:defRPr/>
            </a:lvl2pPr>
            <a:lvl3pPr indent="0" lvl="2" marL="0" algn="l">
              <a:spcBef>
                <a:spcPts val="0"/>
              </a:spcBef>
              <a:buNone/>
              <a:defRPr/>
            </a:lvl3pPr>
            <a:lvl4pPr indent="0" lvl="3" marL="0" algn="l">
              <a:spcBef>
                <a:spcPts val="0"/>
              </a:spcBef>
              <a:buNone/>
              <a:defRPr/>
            </a:lvl4pPr>
            <a:lvl5pPr indent="0" lvl="4" marL="0" algn="l">
              <a:spcBef>
                <a:spcPts val="0"/>
              </a:spcBef>
              <a:buNone/>
              <a:defRPr/>
            </a:lvl5pPr>
            <a:lvl6pPr indent="0" lvl="5" marL="0" algn="l">
              <a:spcBef>
                <a:spcPts val="0"/>
              </a:spcBef>
              <a:buNone/>
              <a:defRPr/>
            </a:lvl6pPr>
            <a:lvl7pPr indent="0" lvl="6" marL="0" algn="l">
              <a:spcBef>
                <a:spcPts val="0"/>
              </a:spcBef>
              <a:buNone/>
              <a:defRPr/>
            </a:lvl7pPr>
            <a:lvl8pPr indent="0" lvl="7" marL="0" algn="l">
              <a:spcBef>
                <a:spcPts val="0"/>
              </a:spcBef>
              <a:buNone/>
              <a:defRPr/>
            </a:lvl8pPr>
            <a:lvl9pPr indent="0" lvl="8" marL="0" algn="l">
              <a:spcBef>
                <a:spcPts val="0"/>
              </a:spcBef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22"/>
          <p:cNvSpPr txBox="1"/>
          <p:nvPr>
            <p:ph type="title"/>
          </p:nvPr>
        </p:nvSpPr>
        <p:spPr>
          <a:xfrm>
            <a:off x="630078" y="1520190"/>
            <a:ext cx="10711339" cy="4537234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900"/>
              <a:buFont typeface="Arial Narrow"/>
              <a:buNone/>
              <a:defRPr b="0" sz="9900" cap="none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5" name="Google Shape;45;p22"/>
          <p:cNvSpPr txBox="1"/>
          <p:nvPr>
            <p:ph idx="1" type="body"/>
          </p:nvPr>
        </p:nvSpPr>
        <p:spPr>
          <a:xfrm>
            <a:off x="630078" y="240031"/>
            <a:ext cx="10711339" cy="1120140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/>
          </a:bodyPr>
          <a:lstStyle>
            <a:lvl1pPr indent="-228600" lvl="0" marL="457200" algn="l"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None/>
              <a:defRPr b="0" sz="2300" cap="none">
                <a:solidFill>
                  <a:schemeClr val="dk2"/>
                </a:solidFill>
                <a:latin typeface="Arial Black"/>
                <a:ea typeface="Arial Black"/>
                <a:cs typeface="Arial Black"/>
                <a:sym typeface="Arial Black"/>
              </a:defRPr>
            </a:lvl1pPr>
            <a:lvl2pPr indent="-228600" lvl="1" marL="914400" algn="l">
              <a:spcBef>
                <a:spcPts val="675"/>
              </a:spcBef>
              <a:spcAft>
                <a:spcPts val="0"/>
              </a:spcAft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46" name="Google Shape;46;p22"/>
          <p:cNvSpPr txBox="1"/>
          <p:nvPr>
            <p:ph idx="10" type="dt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7" name="Google Shape;47;p22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algn="l">
              <a:spcBef>
                <a:spcPts val="0"/>
              </a:spcBef>
              <a:buNone/>
              <a:defRPr/>
            </a:lvl1pPr>
            <a:lvl2pPr indent="0" lvl="1" marL="0" algn="l">
              <a:spcBef>
                <a:spcPts val="0"/>
              </a:spcBef>
              <a:buNone/>
              <a:defRPr/>
            </a:lvl2pPr>
            <a:lvl3pPr indent="0" lvl="2" marL="0" algn="l">
              <a:spcBef>
                <a:spcPts val="0"/>
              </a:spcBef>
              <a:buNone/>
              <a:defRPr/>
            </a:lvl3pPr>
            <a:lvl4pPr indent="0" lvl="3" marL="0" algn="l">
              <a:spcBef>
                <a:spcPts val="0"/>
              </a:spcBef>
              <a:buNone/>
              <a:defRPr/>
            </a:lvl4pPr>
            <a:lvl5pPr indent="0" lvl="4" marL="0" algn="l">
              <a:spcBef>
                <a:spcPts val="0"/>
              </a:spcBef>
              <a:buNone/>
              <a:defRPr/>
            </a:lvl5pPr>
            <a:lvl6pPr indent="0" lvl="5" marL="0" algn="l">
              <a:spcBef>
                <a:spcPts val="0"/>
              </a:spcBef>
              <a:buNone/>
              <a:defRPr/>
            </a:lvl6pPr>
            <a:lvl7pPr indent="0" lvl="6" marL="0" algn="l">
              <a:spcBef>
                <a:spcPts val="0"/>
              </a:spcBef>
              <a:buNone/>
              <a:defRPr/>
            </a:lvl7pPr>
            <a:lvl8pPr indent="0" lvl="7" marL="0" algn="l">
              <a:spcBef>
                <a:spcPts val="0"/>
              </a:spcBef>
              <a:buNone/>
              <a:defRPr/>
            </a:lvl8pPr>
            <a:lvl9pPr indent="0" lvl="8" marL="0" algn="l">
              <a:spcBef>
                <a:spcPts val="0"/>
              </a:spcBef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48" name="Google Shape;48;p22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23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1" name="Google Shape;51;p23"/>
          <p:cNvSpPr txBox="1"/>
          <p:nvPr>
            <p:ph idx="1" type="body"/>
          </p:nvPr>
        </p:nvSpPr>
        <p:spPr>
          <a:xfrm>
            <a:off x="2247281" y="1653542"/>
            <a:ext cx="4536567" cy="4752261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indent="-228600" lvl="0" marL="4572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  <a:defRPr sz="3200"/>
            </a:lvl1pPr>
            <a:lvl2pPr indent="-400050" lvl="1" marL="914400" algn="l">
              <a:spcBef>
                <a:spcPts val="675"/>
              </a:spcBef>
              <a:spcAft>
                <a:spcPts val="0"/>
              </a:spcAft>
              <a:buSzPts val="2700"/>
              <a:buChar char="•"/>
              <a:defRPr sz="2700"/>
            </a:lvl2pPr>
            <a:lvl3pPr indent="-374650" lvl="2" marL="137160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3pPr>
            <a:lvl4pPr indent="-355600" lvl="3" marL="18288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4pPr>
            <a:lvl5pPr indent="-355600" lvl="4" marL="22860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5pPr>
            <a:lvl6pPr indent="-355600" lvl="5" marL="27432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6pPr>
            <a:lvl7pPr indent="-355600" lvl="6" marL="32004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7pPr>
            <a:lvl8pPr indent="-355600" lvl="7" marL="3657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8pPr>
            <a:lvl9pPr indent="-355600" lvl="8" marL="41148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9pPr>
          </a:lstStyle>
          <a:p/>
        </p:txBody>
      </p:sp>
      <p:sp>
        <p:nvSpPr>
          <p:cNvPr id="52" name="Google Shape;52;p23"/>
          <p:cNvSpPr txBox="1"/>
          <p:nvPr>
            <p:ph idx="2" type="body"/>
          </p:nvPr>
        </p:nvSpPr>
        <p:spPr>
          <a:xfrm>
            <a:off x="7014877" y="1653542"/>
            <a:ext cx="4536567" cy="4752261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indent="-228600" lvl="0" marL="4572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  <a:defRPr sz="3200"/>
            </a:lvl1pPr>
            <a:lvl2pPr indent="-400050" lvl="1" marL="914400" algn="l">
              <a:spcBef>
                <a:spcPts val="675"/>
              </a:spcBef>
              <a:spcAft>
                <a:spcPts val="0"/>
              </a:spcAft>
              <a:buSzPts val="2700"/>
              <a:buChar char="•"/>
              <a:defRPr sz="2700"/>
            </a:lvl2pPr>
            <a:lvl3pPr indent="-374650" lvl="2" marL="137160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3pPr>
            <a:lvl4pPr indent="-355600" lvl="3" marL="18288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4pPr>
            <a:lvl5pPr indent="-355600" lvl="4" marL="22860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5pPr>
            <a:lvl6pPr indent="-355600" lvl="5" marL="27432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6pPr>
            <a:lvl7pPr indent="-355600" lvl="6" marL="32004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7pPr>
            <a:lvl8pPr indent="-355600" lvl="7" marL="3657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8pPr>
            <a:lvl9pPr indent="-355600" lvl="8" marL="41148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9pPr>
          </a:lstStyle>
          <a:p/>
        </p:txBody>
      </p:sp>
      <p:sp>
        <p:nvSpPr>
          <p:cNvPr id="53" name="Google Shape;53;p23"/>
          <p:cNvSpPr txBox="1"/>
          <p:nvPr>
            <p:ph idx="10" type="dt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4" name="Google Shape;54;p23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5" name="Google Shape;55;p23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algn="l">
              <a:spcBef>
                <a:spcPts val="0"/>
              </a:spcBef>
              <a:buNone/>
              <a:defRPr/>
            </a:lvl1pPr>
            <a:lvl2pPr indent="0" lvl="1" marL="0" algn="l">
              <a:spcBef>
                <a:spcPts val="0"/>
              </a:spcBef>
              <a:buNone/>
              <a:defRPr/>
            </a:lvl2pPr>
            <a:lvl3pPr indent="0" lvl="2" marL="0" algn="l">
              <a:spcBef>
                <a:spcPts val="0"/>
              </a:spcBef>
              <a:buNone/>
              <a:defRPr/>
            </a:lvl3pPr>
            <a:lvl4pPr indent="0" lvl="3" marL="0" algn="l">
              <a:spcBef>
                <a:spcPts val="0"/>
              </a:spcBef>
              <a:buNone/>
              <a:defRPr/>
            </a:lvl4pPr>
            <a:lvl5pPr indent="0" lvl="4" marL="0" algn="l">
              <a:spcBef>
                <a:spcPts val="0"/>
              </a:spcBef>
              <a:buNone/>
              <a:defRPr/>
            </a:lvl5pPr>
            <a:lvl6pPr indent="0" lvl="5" marL="0" algn="l">
              <a:spcBef>
                <a:spcPts val="0"/>
              </a:spcBef>
              <a:buNone/>
              <a:defRPr/>
            </a:lvl6pPr>
            <a:lvl7pPr indent="0" lvl="6" marL="0" algn="l">
              <a:spcBef>
                <a:spcPts val="0"/>
              </a:spcBef>
              <a:buNone/>
              <a:defRPr/>
            </a:lvl7pPr>
            <a:lvl8pPr indent="0" lvl="7" marL="0" algn="l">
              <a:spcBef>
                <a:spcPts val="0"/>
              </a:spcBef>
              <a:buNone/>
              <a:defRPr/>
            </a:lvl8pPr>
            <a:lvl9pPr indent="0" lvl="8" marL="0" algn="l">
              <a:spcBef>
                <a:spcPts val="0"/>
              </a:spcBef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24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100"/>
              <a:buFont typeface="Arial Narrow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8" name="Google Shape;58;p24"/>
          <p:cNvSpPr txBox="1"/>
          <p:nvPr>
            <p:ph idx="1" type="body"/>
          </p:nvPr>
        </p:nvSpPr>
        <p:spPr>
          <a:xfrm>
            <a:off x="2243080" y="1651406"/>
            <a:ext cx="4536567" cy="671750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Autofit/>
          </a:bodyPr>
          <a:lstStyle>
            <a:lvl1pPr indent="-228600" lvl="0" marL="4572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0" sz="2000" cap="none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defRPr>
            </a:lvl1pPr>
            <a:lvl2pPr indent="-228600" lvl="1" marL="914400" algn="l">
              <a:spcBef>
                <a:spcPts val="675"/>
              </a:spcBef>
              <a:spcAft>
                <a:spcPts val="0"/>
              </a:spcAft>
              <a:buSzPts val="2300"/>
              <a:buNone/>
              <a:defRPr b="1" sz="2300"/>
            </a:lvl2pPr>
            <a:lvl3pPr indent="-228600" lvl="2" marL="1371600" algn="l">
              <a:spcBef>
                <a:spcPts val="400"/>
              </a:spcBef>
              <a:spcAft>
                <a:spcPts val="0"/>
              </a:spcAft>
              <a:buSzPts val="2000"/>
              <a:buNone/>
              <a:defRPr b="1" sz="2000"/>
            </a:lvl3pPr>
            <a:lvl4pPr indent="-228600" lvl="3" marL="18288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4pPr>
            <a:lvl5pPr indent="-228600" lvl="4" marL="22860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5pPr>
            <a:lvl6pPr indent="-228600" lvl="5" marL="27432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6pPr>
            <a:lvl7pPr indent="-228600" lvl="6" marL="32004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7pPr>
            <a:lvl8pPr indent="-228600" lvl="7" marL="36576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8pPr>
            <a:lvl9pPr indent="-228600" lvl="8" marL="41148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9pPr>
          </a:lstStyle>
          <a:p/>
        </p:txBody>
      </p:sp>
      <p:sp>
        <p:nvSpPr>
          <p:cNvPr id="59" name="Google Shape;59;p24"/>
          <p:cNvSpPr txBox="1"/>
          <p:nvPr>
            <p:ph idx="2" type="body"/>
          </p:nvPr>
        </p:nvSpPr>
        <p:spPr>
          <a:xfrm>
            <a:off x="2243080" y="2372334"/>
            <a:ext cx="4536567" cy="4032504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indent="-228600" lvl="0" marL="457200" algn="l">
              <a:spcBef>
                <a:spcPts val="540"/>
              </a:spcBef>
              <a:spcAft>
                <a:spcPts val="0"/>
              </a:spcAft>
              <a:buClr>
                <a:schemeClr val="dk1"/>
              </a:buClr>
              <a:buSzPts val="2700"/>
              <a:buNone/>
              <a:defRPr sz="2700"/>
            </a:lvl1pPr>
            <a:lvl2pPr indent="-374650" lvl="1" marL="914400" algn="l">
              <a:spcBef>
                <a:spcPts val="675"/>
              </a:spcBef>
              <a:spcAft>
                <a:spcPts val="0"/>
              </a:spcAft>
              <a:buSzPts val="2300"/>
              <a:buChar char="•"/>
              <a:defRPr sz="23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9pPr>
          </a:lstStyle>
          <a:p/>
        </p:txBody>
      </p:sp>
      <p:sp>
        <p:nvSpPr>
          <p:cNvPr id="60" name="Google Shape;60;p24"/>
          <p:cNvSpPr txBox="1"/>
          <p:nvPr>
            <p:ph idx="3" type="body"/>
          </p:nvPr>
        </p:nvSpPr>
        <p:spPr>
          <a:xfrm>
            <a:off x="7019077" y="1651406"/>
            <a:ext cx="4536567" cy="671750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Autofit/>
          </a:bodyPr>
          <a:lstStyle>
            <a:lvl1pPr indent="-228600" lvl="0" marL="4572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0" sz="2000" cap="none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defRPr>
            </a:lvl1pPr>
            <a:lvl2pPr indent="-228600" lvl="1" marL="914400" algn="l">
              <a:spcBef>
                <a:spcPts val="675"/>
              </a:spcBef>
              <a:spcAft>
                <a:spcPts val="0"/>
              </a:spcAft>
              <a:buSzPts val="2300"/>
              <a:buNone/>
              <a:defRPr b="1" sz="2300"/>
            </a:lvl2pPr>
            <a:lvl3pPr indent="-228600" lvl="2" marL="1371600" algn="l">
              <a:spcBef>
                <a:spcPts val="400"/>
              </a:spcBef>
              <a:spcAft>
                <a:spcPts val="0"/>
              </a:spcAft>
              <a:buSzPts val="2000"/>
              <a:buNone/>
              <a:defRPr b="1" sz="2000"/>
            </a:lvl3pPr>
            <a:lvl4pPr indent="-228600" lvl="3" marL="18288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4pPr>
            <a:lvl5pPr indent="-228600" lvl="4" marL="22860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5pPr>
            <a:lvl6pPr indent="-228600" lvl="5" marL="27432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6pPr>
            <a:lvl7pPr indent="-228600" lvl="6" marL="32004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7pPr>
            <a:lvl8pPr indent="-228600" lvl="7" marL="36576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8pPr>
            <a:lvl9pPr indent="-228600" lvl="8" marL="4114800" algn="l">
              <a:spcBef>
                <a:spcPts val="360"/>
              </a:spcBef>
              <a:spcAft>
                <a:spcPts val="0"/>
              </a:spcAft>
              <a:buSzPts val="1800"/>
              <a:buNone/>
              <a:defRPr b="1" sz="1800"/>
            </a:lvl9pPr>
          </a:lstStyle>
          <a:p/>
        </p:txBody>
      </p:sp>
      <p:sp>
        <p:nvSpPr>
          <p:cNvPr id="61" name="Google Shape;61;p24"/>
          <p:cNvSpPr txBox="1"/>
          <p:nvPr>
            <p:ph idx="4" type="body"/>
          </p:nvPr>
        </p:nvSpPr>
        <p:spPr>
          <a:xfrm>
            <a:off x="7019077" y="2372334"/>
            <a:ext cx="4536567" cy="4032504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indent="-228600" lvl="0" marL="457200" algn="l">
              <a:spcBef>
                <a:spcPts val="540"/>
              </a:spcBef>
              <a:spcAft>
                <a:spcPts val="0"/>
              </a:spcAft>
              <a:buClr>
                <a:schemeClr val="dk1"/>
              </a:buClr>
              <a:buSzPts val="2700"/>
              <a:buNone/>
              <a:defRPr sz="2700"/>
            </a:lvl1pPr>
            <a:lvl2pPr indent="-374650" lvl="1" marL="914400" algn="l">
              <a:spcBef>
                <a:spcPts val="675"/>
              </a:spcBef>
              <a:spcAft>
                <a:spcPts val="0"/>
              </a:spcAft>
              <a:buSzPts val="2300"/>
              <a:buChar char="•"/>
              <a:defRPr sz="23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9pPr>
          </a:lstStyle>
          <a:p/>
        </p:txBody>
      </p:sp>
      <p:sp>
        <p:nvSpPr>
          <p:cNvPr id="62" name="Google Shape;62;p24"/>
          <p:cNvSpPr txBox="1"/>
          <p:nvPr>
            <p:ph idx="10" type="dt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3" name="Google Shape;63;p24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24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algn="l">
              <a:spcBef>
                <a:spcPts val="0"/>
              </a:spcBef>
              <a:buNone/>
              <a:defRPr/>
            </a:lvl1pPr>
            <a:lvl2pPr indent="0" lvl="1" marL="0" algn="l">
              <a:spcBef>
                <a:spcPts val="0"/>
              </a:spcBef>
              <a:buNone/>
              <a:defRPr/>
            </a:lvl2pPr>
            <a:lvl3pPr indent="0" lvl="2" marL="0" algn="l">
              <a:spcBef>
                <a:spcPts val="0"/>
              </a:spcBef>
              <a:buNone/>
              <a:defRPr/>
            </a:lvl3pPr>
            <a:lvl4pPr indent="0" lvl="3" marL="0" algn="l">
              <a:spcBef>
                <a:spcPts val="0"/>
              </a:spcBef>
              <a:buNone/>
              <a:defRPr/>
            </a:lvl4pPr>
            <a:lvl5pPr indent="0" lvl="4" marL="0" algn="l">
              <a:spcBef>
                <a:spcPts val="0"/>
              </a:spcBef>
              <a:buNone/>
              <a:defRPr/>
            </a:lvl5pPr>
            <a:lvl6pPr indent="0" lvl="5" marL="0" algn="l">
              <a:spcBef>
                <a:spcPts val="0"/>
              </a:spcBef>
              <a:buNone/>
              <a:defRPr/>
            </a:lvl6pPr>
            <a:lvl7pPr indent="0" lvl="6" marL="0" algn="l">
              <a:spcBef>
                <a:spcPts val="0"/>
              </a:spcBef>
              <a:buNone/>
              <a:defRPr/>
            </a:lvl7pPr>
            <a:lvl8pPr indent="0" lvl="7" marL="0" algn="l">
              <a:spcBef>
                <a:spcPts val="0"/>
              </a:spcBef>
              <a:buNone/>
              <a:defRPr/>
            </a:lvl8pPr>
            <a:lvl9pPr indent="0" lvl="8" marL="0" algn="l">
              <a:spcBef>
                <a:spcPts val="0"/>
              </a:spcBef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25"/>
          <p:cNvSpPr txBox="1"/>
          <p:nvPr>
            <p:ph idx="1" type="body"/>
          </p:nvPr>
        </p:nvSpPr>
        <p:spPr>
          <a:xfrm>
            <a:off x="4926867" y="1680210"/>
            <a:ext cx="7044631" cy="4704588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indent="-228600" lvl="0" marL="457200" algn="l">
              <a:spcBef>
                <a:spcPts val="72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/>
            </a:lvl1pPr>
            <a:lvl2pPr indent="-431800" lvl="1" marL="914400" algn="l">
              <a:spcBef>
                <a:spcPts val="675"/>
              </a:spcBef>
              <a:spcAft>
                <a:spcPts val="0"/>
              </a:spcAft>
              <a:buSzPts val="3200"/>
              <a:buChar char="•"/>
              <a:defRPr sz="3200"/>
            </a:lvl2pPr>
            <a:lvl3pPr indent="-400050" lvl="2" marL="1371600" algn="l">
              <a:spcBef>
                <a:spcPts val="540"/>
              </a:spcBef>
              <a:spcAft>
                <a:spcPts val="0"/>
              </a:spcAft>
              <a:buSzPts val="2700"/>
              <a:buChar char="•"/>
              <a:defRPr sz="2700"/>
            </a:lvl3pPr>
            <a:lvl4pPr indent="-374650" lvl="3" marL="182880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4pPr>
            <a:lvl5pPr indent="-374650" lvl="4" marL="228600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5pPr>
            <a:lvl6pPr indent="-374650" lvl="5" marL="274320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6pPr>
            <a:lvl7pPr indent="-374650" lvl="6" marL="320040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7pPr>
            <a:lvl8pPr indent="-374650" lvl="7" marL="365760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8pPr>
            <a:lvl9pPr indent="-374650" lvl="8" marL="411480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9pPr>
          </a:lstStyle>
          <a:p/>
        </p:txBody>
      </p:sp>
      <p:sp>
        <p:nvSpPr>
          <p:cNvPr id="67" name="Google Shape;67;p25"/>
          <p:cNvSpPr txBox="1"/>
          <p:nvPr>
            <p:ph idx="2" type="body"/>
          </p:nvPr>
        </p:nvSpPr>
        <p:spPr>
          <a:xfrm>
            <a:off x="630079" y="1680210"/>
            <a:ext cx="4145832" cy="4704588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indent="-2286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1pPr>
            <a:lvl2pPr indent="-228600" lvl="1" marL="914400" algn="l">
              <a:spcBef>
                <a:spcPts val="675"/>
              </a:spcBef>
              <a:spcAft>
                <a:spcPts val="0"/>
              </a:spcAft>
              <a:buSzPts val="1400"/>
              <a:buNone/>
              <a:defRPr sz="1400"/>
            </a:lvl2pPr>
            <a:lvl3pPr indent="-228600" lvl="2" marL="1371600" algn="l">
              <a:spcBef>
                <a:spcPts val="220"/>
              </a:spcBef>
              <a:spcAft>
                <a:spcPts val="0"/>
              </a:spcAft>
              <a:buSzPts val="1100"/>
              <a:buNone/>
              <a:defRPr sz="1100"/>
            </a:lvl3pPr>
            <a:lvl4pPr indent="-228600" lvl="3" marL="18288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4pPr>
            <a:lvl5pPr indent="-228600" lvl="4" marL="22860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5pPr>
            <a:lvl6pPr indent="-228600" lvl="5" marL="27432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6pPr>
            <a:lvl7pPr indent="-228600" lvl="6" marL="32004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7pPr>
            <a:lvl8pPr indent="-228600" lvl="7" marL="3657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8pPr>
            <a:lvl9pPr indent="-228600" lvl="8" marL="41148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9pPr>
          </a:lstStyle>
          <a:p/>
        </p:txBody>
      </p:sp>
      <p:sp>
        <p:nvSpPr>
          <p:cNvPr id="68" name="Google Shape;68;p25"/>
          <p:cNvSpPr txBox="1"/>
          <p:nvPr>
            <p:ph idx="10" type="dt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9" name="Google Shape;69;p25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25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algn="l">
              <a:spcBef>
                <a:spcPts val="0"/>
              </a:spcBef>
              <a:buNone/>
              <a:defRPr/>
            </a:lvl1pPr>
            <a:lvl2pPr indent="0" lvl="1" marL="0" algn="l">
              <a:spcBef>
                <a:spcPts val="0"/>
              </a:spcBef>
              <a:buNone/>
              <a:defRPr/>
            </a:lvl2pPr>
            <a:lvl3pPr indent="0" lvl="2" marL="0" algn="l">
              <a:spcBef>
                <a:spcPts val="0"/>
              </a:spcBef>
              <a:buNone/>
              <a:defRPr/>
            </a:lvl3pPr>
            <a:lvl4pPr indent="0" lvl="3" marL="0" algn="l">
              <a:spcBef>
                <a:spcPts val="0"/>
              </a:spcBef>
              <a:buNone/>
              <a:defRPr/>
            </a:lvl4pPr>
            <a:lvl5pPr indent="0" lvl="4" marL="0" algn="l">
              <a:spcBef>
                <a:spcPts val="0"/>
              </a:spcBef>
              <a:buNone/>
              <a:defRPr/>
            </a:lvl5pPr>
            <a:lvl6pPr indent="0" lvl="5" marL="0" algn="l">
              <a:spcBef>
                <a:spcPts val="0"/>
              </a:spcBef>
              <a:buNone/>
              <a:defRPr/>
            </a:lvl6pPr>
            <a:lvl7pPr indent="0" lvl="6" marL="0" algn="l">
              <a:spcBef>
                <a:spcPts val="0"/>
              </a:spcBef>
              <a:buNone/>
              <a:defRPr/>
            </a:lvl7pPr>
            <a:lvl8pPr indent="0" lvl="7" marL="0" algn="l">
              <a:spcBef>
                <a:spcPts val="0"/>
              </a:spcBef>
              <a:buNone/>
              <a:defRPr/>
            </a:lvl8pPr>
            <a:lvl9pPr indent="0" lvl="8" marL="0" algn="l">
              <a:spcBef>
                <a:spcPts val="0"/>
              </a:spcBef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71" name="Google Shape;71;p25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showMasterSp="0" type="picTx">
  <p:cSld name="PICTURE_WITH_CAPTION_TEXT"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26"/>
          <p:cNvSpPr/>
          <p:nvPr/>
        </p:nvSpPr>
        <p:spPr>
          <a:xfrm>
            <a:off x="12404674" y="5088636"/>
            <a:ext cx="196901" cy="2112264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" name="Google Shape;74;p26"/>
          <p:cNvSpPr/>
          <p:nvPr>
            <p:ph idx="2" type="pic"/>
          </p:nvPr>
        </p:nvSpPr>
        <p:spPr>
          <a:xfrm>
            <a:off x="-1" y="0"/>
            <a:ext cx="12404334" cy="5088636"/>
          </a:xfrm>
          <a:prstGeom prst="rect">
            <a:avLst/>
          </a:prstGeom>
          <a:solidFill>
            <a:srgbClr val="BFBFBF"/>
          </a:solidFill>
          <a:ln>
            <a:noFill/>
          </a:ln>
        </p:spPr>
      </p:sp>
      <p:sp>
        <p:nvSpPr>
          <p:cNvPr id="75" name="Google Shape;75;p26"/>
          <p:cNvSpPr txBox="1"/>
          <p:nvPr>
            <p:ph idx="1" type="body"/>
          </p:nvPr>
        </p:nvSpPr>
        <p:spPr>
          <a:xfrm>
            <a:off x="630078" y="6000750"/>
            <a:ext cx="11236405" cy="480060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indent="-2286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1pPr>
            <a:lvl2pPr indent="-228600" lvl="1" marL="914400" algn="l">
              <a:spcBef>
                <a:spcPts val="675"/>
              </a:spcBef>
              <a:spcAft>
                <a:spcPts val="0"/>
              </a:spcAft>
              <a:buSzPts val="1400"/>
              <a:buNone/>
              <a:defRPr sz="1400"/>
            </a:lvl2pPr>
            <a:lvl3pPr indent="-228600" lvl="2" marL="1371600" algn="l">
              <a:spcBef>
                <a:spcPts val="220"/>
              </a:spcBef>
              <a:spcAft>
                <a:spcPts val="0"/>
              </a:spcAft>
              <a:buSzPts val="1100"/>
              <a:buNone/>
              <a:defRPr sz="1100"/>
            </a:lvl3pPr>
            <a:lvl4pPr indent="-228600" lvl="3" marL="18288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4pPr>
            <a:lvl5pPr indent="-228600" lvl="4" marL="22860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5pPr>
            <a:lvl6pPr indent="-228600" lvl="5" marL="27432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6pPr>
            <a:lvl7pPr indent="-228600" lvl="6" marL="32004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7pPr>
            <a:lvl8pPr indent="-228600" lvl="7" marL="3657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8pPr>
            <a:lvl9pPr indent="-228600" lvl="8" marL="41148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9pPr>
          </a:lstStyle>
          <a:p/>
        </p:txBody>
      </p:sp>
      <p:sp>
        <p:nvSpPr>
          <p:cNvPr id="76" name="Google Shape;76;p26"/>
          <p:cNvSpPr txBox="1"/>
          <p:nvPr>
            <p:ph idx="10" type="dt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7" name="Google Shape;77;p26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26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algn="l">
              <a:spcBef>
                <a:spcPts val="0"/>
              </a:spcBef>
              <a:buNone/>
              <a:defRPr b="1" sz="23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algn="l">
              <a:spcBef>
                <a:spcPts val="0"/>
              </a:spcBef>
              <a:buNone/>
              <a:defRPr b="1" sz="23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algn="l">
              <a:spcBef>
                <a:spcPts val="0"/>
              </a:spcBef>
              <a:buNone/>
              <a:defRPr b="1" sz="23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algn="l">
              <a:spcBef>
                <a:spcPts val="0"/>
              </a:spcBef>
              <a:buNone/>
              <a:defRPr b="1" sz="23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algn="l">
              <a:spcBef>
                <a:spcPts val="0"/>
              </a:spcBef>
              <a:buNone/>
              <a:defRPr b="1" sz="23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algn="l">
              <a:spcBef>
                <a:spcPts val="0"/>
              </a:spcBef>
              <a:buNone/>
              <a:defRPr b="1" sz="23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algn="l">
              <a:spcBef>
                <a:spcPts val="0"/>
              </a:spcBef>
              <a:buNone/>
              <a:defRPr b="1" sz="23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algn="l">
              <a:spcBef>
                <a:spcPts val="0"/>
              </a:spcBef>
              <a:buNone/>
              <a:defRPr b="1" sz="23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algn="l">
              <a:spcBef>
                <a:spcPts val="0"/>
              </a:spcBef>
              <a:buNone/>
              <a:defRPr b="1" sz="23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79" name="Google Shape;79;p26"/>
          <p:cNvSpPr txBox="1"/>
          <p:nvPr>
            <p:ph type="title"/>
          </p:nvPr>
        </p:nvSpPr>
        <p:spPr>
          <a:xfrm>
            <a:off x="630078" y="5200650"/>
            <a:ext cx="11236405" cy="800100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Font typeface="Arial Narrow"/>
              <a:buNone/>
              <a:defRPr sz="36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0" name="Google Shape;80;p26"/>
          <p:cNvSpPr/>
          <p:nvPr/>
        </p:nvSpPr>
        <p:spPr>
          <a:xfrm>
            <a:off x="12404674" y="0"/>
            <a:ext cx="196901" cy="5088636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7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100"/>
              <a:buFont typeface="Arial Narrow"/>
              <a:buNone/>
              <a:defRPr b="1" i="0" sz="4100" u="none" cap="none" strike="noStrike">
                <a:solidFill>
                  <a:schemeClr val="dk2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1" name="Google Shape;11;p17"/>
          <p:cNvSpPr txBox="1"/>
          <p:nvPr>
            <p:ph idx="1" type="body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>
            <a:lvl1pPr indent="-228600" lvl="0" marL="457200" marR="0" rtl="0" algn="l">
              <a:spcBef>
                <a:spcPts val="460"/>
              </a:spcBef>
              <a:spcAft>
                <a:spcPts val="0"/>
              </a:spcAft>
              <a:buClr>
                <a:schemeClr val="dk1"/>
              </a:buClr>
              <a:buSzPts val="2300"/>
              <a:buFont typeface="Arial"/>
              <a:buNone/>
              <a:defRPr b="1" i="0" sz="2300" u="none" cap="none" strike="noStrik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indent="-374650" lvl="1" marL="914400" marR="0" rtl="0" algn="l">
              <a:spcBef>
                <a:spcPts val="675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b="1" i="0" sz="2300" u="none" cap="none" strike="noStrik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defRPr>
            </a:lvl2pPr>
            <a:lvl3pPr indent="-374650" lvl="2" marL="1371600" marR="0" rtl="0" algn="l"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b="1" i="0" sz="2300" u="none" cap="none" strike="noStrik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defRPr>
            </a:lvl3pPr>
            <a:lvl4pPr indent="-374650" lvl="3" marL="1828800" marR="0" rtl="0" algn="l"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b="1" i="0" sz="2300" u="none" cap="none" strike="noStrike">
                <a:solidFill>
                  <a:srgbClr val="7030A0"/>
                </a:solidFill>
                <a:latin typeface="Arial Narrow"/>
                <a:ea typeface="Arial Narrow"/>
                <a:cs typeface="Arial Narrow"/>
                <a:sym typeface="Arial Narrow"/>
              </a:defRPr>
            </a:lvl4pPr>
            <a:lvl5pPr indent="-374650" lvl="4" marL="2286000" marR="0" rtl="0" algn="l"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b="1" i="0" sz="2300" u="none" cap="none" strike="noStrik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defRPr>
            </a:lvl5pPr>
            <a:lvl6pPr indent="-342900" lvl="5" marL="2743200" marR="0" rtl="0" algn="l"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42900" lvl="6" marL="3200400" marR="0" rtl="0" algn="l"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42900" lvl="7" marL="3657600" marR="0" rtl="0" algn="l"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42900" lvl="8" marL="4114800" marR="0" rtl="0" algn="l"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2" name="Google Shape;12;p17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1600" u="none" cap="none" strike="noStrik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3" name="Google Shape;13;p17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>
            <a:lvl1pPr indent="0" lvl="0" marL="0" marR="0" rt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l">
              <a:spcBef>
                <a:spcPts val="0"/>
              </a:spcBef>
              <a:buNone/>
              <a:defRPr b="1" i="0" sz="23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4" name="Google Shape;14;p17"/>
          <p:cNvSpPr/>
          <p:nvPr/>
        </p:nvSpPr>
        <p:spPr>
          <a:xfrm>
            <a:off x="12404674" y="0"/>
            <a:ext cx="196901" cy="144018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0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" name="Google Shape;15;p17"/>
          <p:cNvSpPr/>
          <p:nvPr/>
        </p:nvSpPr>
        <p:spPr>
          <a:xfrm>
            <a:off x="12404674" y="1120140"/>
            <a:ext cx="196901" cy="60807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0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" name="Google Shape;16;p17"/>
          <p:cNvSpPr/>
          <p:nvPr/>
        </p:nvSpPr>
        <p:spPr>
          <a:xfrm>
            <a:off x="0" y="13335"/>
            <a:ext cx="420053" cy="144018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0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" name="Google Shape;17;p17"/>
          <p:cNvSpPr/>
          <p:nvPr/>
        </p:nvSpPr>
        <p:spPr>
          <a:xfrm>
            <a:off x="0" y="1120140"/>
            <a:ext cx="420053" cy="6094095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0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"/>
          <p:cNvSpPr txBox="1"/>
          <p:nvPr>
            <p:ph type="ctrTitle"/>
          </p:nvPr>
        </p:nvSpPr>
        <p:spPr>
          <a:xfrm>
            <a:off x="1728787" y="476250"/>
            <a:ext cx="10347723" cy="120015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Arial Narrow"/>
              <a:buNone/>
            </a:pPr>
            <a:r>
              <a:rPr lang="en-US"/>
              <a:t>Searching in an array</a:t>
            </a:r>
            <a:endParaRPr/>
          </a:p>
        </p:txBody>
      </p:sp>
      <p:sp>
        <p:nvSpPr>
          <p:cNvPr id="99" name="Google Shape;99;p1"/>
          <p:cNvSpPr txBox="1"/>
          <p:nvPr>
            <p:ph idx="1" type="subTitle"/>
          </p:nvPr>
        </p:nvSpPr>
        <p:spPr>
          <a:xfrm>
            <a:off x="1815950" y="1762169"/>
            <a:ext cx="8086010" cy="880110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700"/>
              <a:buNone/>
            </a:pPr>
            <a:r>
              <a:rPr lang="en-US" cap="none">
                <a:latin typeface="Arial Narrow"/>
                <a:ea typeface="Arial Narrow"/>
                <a:cs typeface="Arial Narrow"/>
                <a:sym typeface="Arial Narrow"/>
              </a:rPr>
              <a:t>CS10003 PROGRAMMING AND DATA STRUCTURES</a:t>
            </a:r>
            <a:endParaRPr cap="none"/>
          </a:p>
        </p:txBody>
      </p:sp>
      <p:sp>
        <p:nvSpPr>
          <p:cNvPr id="100" name="Google Shape;100;p1"/>
          <p:cNvSpPr txBox="1"/>
          <p:nvPr>
            <p:ph idx="11" type="ftr"/>
          </p:nvPr>
        </p:nvSpPr>
        <p:spPr>
          <a:xfrm>
            <a:off x="1260158" y="6800850"/>
            <a:ext cx="5451507" cy="400050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01" name="Google Shape;101;p1"/>
          <p:cNvSpPr txBox="1"/>
          <p:nvPr/>
        </p:nvSpPr>
        <p:spPr>
          <a:xfrm>
            <a:off x="2019537" y="2739449"/>
            <a:ext cx="8562499" cy="206210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3200" u="none" cap="none" strike="noStrike">
              <a:solidFill>
                <a:srgbClr val="0000CC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 cap="none" strike="noStrik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 cap="none" strike="noStrik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 cap="none" strike="noStrik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2400" u="none" cap="none" strike="noStrik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  <p:sp>
        <p:nvSpPr>
          <p:cNvPr id="102" name="Google Shape;102;p1"/>
          <p:cNvSpPr/>
          <p:nvPr/>
        </p:nvSpPr>
        <p:spPr>
          <a:xfrm>
            <a:off x="5771792" y="5825490"/>
            <a:ext cx="184731" cy="40011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2000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11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89" name="Google Shape;189;p11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90" name="Google Shape;190;p11"/>
          <p:cNvSpPr txBox="1"/>
          <p:nvPr>
            <p:ph type="title"/>
          </p:nvPr>
        </p:nvSpPr>
        <p:spPr>
          <a:xfrm>
            <a:off x="525065" y="29370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000"/>
              <a:buFont typeface="Arial Narrow"/>
              <a:buNone/>
            </a:pPr>
            <a:r>
              <a:rPr lang="en-US" sz="4000"/>
              <a:t>Binary Search Examples</a:t>
            </a:r>
            <a:endParaRPr/>
          </a:p>
        </p:txBody>
      </p:sp>
      <p:sp>
        <p:nvSpPr>
          <p:cNvPr id="191" name="Google Shape;191;p11"/>
          <p:cNvSpPr/>
          <p:nvPr/>
        </p:nvSpPr>
        <p:spPr>
          <a:xfrm>
            <a:off x="3586400" y="1531375"/>
            <a:ext cx="5638800" cy="639900"/>
          </a:xfrm>
          <a:prstGeom prst="rect">
            <a:avLst/>
          </a:prstGeom>
          <a:solidFill>
            <a:srgbClr val="FFFF99"/>
          </a:solidFill>
          <a:ln cap="flat" cmpd="sng" w="9525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56575" lIns="113150" spcFirstLastPara="1" rIns="113150" wrap="square" tIns="565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-17  -5   3   6   12   21   45   63  50</a:t>
            </a:r>
            <a:endParaRPr b="1" sz="1800">
              <a:solidFill>
                <a:schemeClr val="dk1"/>
              </a:solidFill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192" name="Google Shape;192;p11"/>
          <p:cNvSpPr txBox="1"/>
          <p:nvPr/>
        </p:nvSpPr>
        <p:spPr>
          <a:xfrm>
            <a:off x="1549525" y="2893200"/>
            <a:ext cx="10166100" cy="914700"/>
          </a:xfrm>
          <a:prstGeom prst="rect">
            <a:avLst/>
          </a:prstGeom>
          <a:noFill/>
          <a:ln>
            <a:noFill/>
          </a:ln>
        </p:spPr>
        <p:txBody>
          <a:bodyPr anchorCtr="0" anchor="t" bIns="56575" lIns="113150" spcFirstLastPara="1" rIns="113150" wrap="square" tIns="565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400" u="sng">
                <a:solidFill>
                  <a:srgbClr val="9C1D22"/>
                </a:solidFill>
                <a:latin typeface="Arial Narrow"/>
                <a:ea typeface="Arial Narrow"/>
                <a:cs typeface="Arial Narrow"/>
                <a:sym typeface="Arial Narrow"/>
              </a:rPr>
              <a:t>Trace</a:t>
            </a:r>
            <a:endParaRPr/>
          </a:p>
          <a:p>
            <a:pPr indent="0" lvl="0" marL="1371600" marR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bin_search (x, 9, 3);					   binsearch(x, 9, 2);</a:t>
            </a:r>
            <a:endParaRPr/>
          </a:p>
        </p:txBody>
      </p:sp>
      <p:sp>
        <p:nvSpPr>
          <p:cNvPr id="193" name="Google Shape;193;p11"/>
          <p:cNvSpPr/>
          <p:nvPr/>
        </p:nvSpPr>
        <p:spPr>
          <a:xfrm>
            <a:off x="4155489" y="1048077"/>
            <a:ext cx="4500600" cy="483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6575" lIns="113150" spcFirstLastPara="1" rIns="113150" wrap="square" tIns="565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400">
                <a:solidFill>
                  <a:srgbClr val="800000"/>
                </a:solidFill>
                <a:latin typeface="Arial Narrow"/>
                <a:ea typeface="Arial Narrow"/>
                <a:cs typeface="Arial Narrow"/>
                <a:sym typeface="Arial Narrow"/>
              </a:rPr>
              <a:t>Sorted array</a:t>
            </a:r>
            <a:endParaRPr/>
          </a:p>
        </p:txBody>
      </p:sp>
      <p:sp>
        <p:nvSpPr>
          <p:cNvPr id="194" name="Google Shape;194;p11"/>
          <p:cNvSpPr txBox="1"/>
          <p:nvPr/>
        </p:nvSpPr>
        <p:spPr>
          <a:xfrm>
            <a:off x="2566975" y="3991875"/>
            <a:ext cx="3962400" cy="1776600"/>
          </a:xfrm>
          <a:prstGeom prst="rect">
            <a:avLst/>
          </a:prstGeom>
          <a:solidFill>
            <a:srgbClr val="CCFFCC"/>
          </a:solidFill>
          <a:ln cap="flat" cmpd="sng" w="1905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t" bIns="56575" lIns="113150" spcFirstLastPara="1" rIns="113150" wrap="square" tIns="565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L	R	M	key &lt;= x[M]?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0	8	4	3 &lt;= 12?	 [True]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0	4	2	3 &lt;= 3?	 [True]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0	2	1	3 &lt;= -</a:t>
            </a: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5</a:t>
            </a: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?	[False]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2	2		[Loop terminates]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key == x[L]?			 [True]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195" name="Google Shape;195;p11"/>
          <p:cNvSpPr txBox="1"/>
          <p:nvPr/>
        </p:nvSpPr>
        <p:spPr>
          <a:xfrm>
            <a:off x="917432" y="5941780"/>
            <a:ext cx="8050800" cy="483600"/>
          </a:xfrm>
          <a:prstGeom prst="rect">
            <a:avLst/>
          </a:prstGeom>
          <a:noFill/>
          <a:ln>
            <a:noFill/>
          </a:ln>
        </p:spPr>
        <p:txBody>
          <a:bodyPr anchorCtr="0" anchor="t" bIns="56575" lIns="113150" spcFirstLastPara="1" rIns="113150" wrap="square" tIns="56575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We can modify the algorithm by checking equality with </a:t>
            </a:r>
            <a:r>
              <a:rPr b="1" lang="en-US" sz="24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x[mid]</a:t>
            </a:r>
            <a:r>
              <a:rPr b="1"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.</a:t>
            </a:r>
            <a:endParaRPr/>
          </a:p>
        </p:txBody>
      </p:sp>
      <p:cxnSp>
        <p:nvCxnSpPr>
          <p:cNvPr id="196" name="Google Shape;196;p11"/>
          <p:cNvCxnSpPr/>
          <p:nvPr/>
        </p:nvCxnSpPr>
        <p:spPr>
          <a:xfrm flipH="1">
            <a:off x="7091682" y="3651752"/>
            <a:ext cx="9000" cy="2144700"/>
          </a:xfrm>
          <a:prstGeom prst="straightConnector1">
            <a:avLst/>
          </a:prstGeom>
          <a:noFill/>
          <a:ln cap="flat" cmpd="sng" w="2857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97" name="Google Shape;197;p11"/>
          <p:cNvSpPr txBox="1"/>
          <p:nvPr/>
        </p:nvSpPr>
        <p:spPr>
          <a:xfrm>
            <a:off x="3609500" y="2185663"/>
            <a:ext cx="5592600" cy="461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CC"/>
                </a:solidFill>
                <a:latin typeface="Courier"/>
                <a:ea typeface="Courier"/>
                <a:cs typeface="Courier"/>
                <a:sym typeface="Courier"/>
              </a:rPr>
              <a:t>  0   1   2   3    4    5    6    7   8</a:t>
            </a:r>
            <a:endParaRPr b="1" sz="1800">
              <a:solidFill>
                <a:srgbClr val="0000CC"/>
              </a:solidFill>
              <a:latin typeface="Courier"/>
              <a:ea typeface="Courier"/>
              <a:cs typeface="Courier"/>
              <a:sym typeface="Courier"/>
            </a:endParaRPr>
          </a:p>
        </p:txBody>
      </p:sp>
      <p:sp>
        <p:nvSpPr>
          <p:cNvPr id="198" name="Google Shape;198;p11"/>
          <p:cNvSpPr txBox="1"/>
          <p:nvPr/>
        </p:nvSpPr>
        <p:spPr>
          <a:xfrm>
            <a:off x="7662975" y="3899600"/>
            <a:ext cx="3962400" cy="1776600"/>
          </a:xfrm>
          <a:prstGeom prst="rect">
            <a:avLst/>
          </a:prstGeom>
          <a:solidFill>
            <a:srgbClr val="CCFFCC"/>
          </a:solidFill>
          <a:ln cap="flat" cmpd="sng" w="1905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t" bIns="56575" lIns="113150" spcFirstLastPara="1" rIns="113150" wrap="square" tIns="565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L	R	M	key &lt;= x[M]?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0	8	4	2 &lt;= 12?	 [True]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0	4	2	2 &lt;= 3?	 [True]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0	2	1	2 &lt;= -5?	[False]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2	2		[Loop terminates]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rgbClr val="000090"/>
                </a:solidFill>
                <a:latin typeface="Courier New"/>
                <a:ea typeface="Courier New"/>
                <a:cs typeface="Courier New"/>
                <a:sym typeface="Courier New"/>
              </a:rPr>
              <a:t>key == x[L]?			[False]</a:t>
            </a:r>
            <a:endParaRPr b="1" sz="1800">
              <a:solidFill>
                <a:srgbClr val="000090"/>
              </a:solidFill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500"/>
                            </p:stCondLst>
                            <p:childTnLst>
                              <p:par>
                                <p:cTn fill="hold" nodeType="after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4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4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4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4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4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4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3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p12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>
                <a:latin typeface="Arial Narrow"/>
                <a:ea typeface="Arial Narrow"/>
                <a:cs typeface="Arial Narrow"/>
                <a:sym typeface="Arial Narrow"/>
              </a:rPr>
              <a:t>Another Version of Iterative Binary Search</a:t>
            </a:r>
            <a:endParaRPr>
              <a:solidFill>
                <a:srgbClr val="CC0000"/>
              </a:solidFill>
            </a:endParaRPr>
          </a:p>
        </p:txBody>
      </p:sp>
      <p:sp>
        <p:nvSpPr>
          <p:cNvPr id="205" name="Google Shape;205;p12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206" name="Google Shape;206;p12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207" name="Google Shape;207;p12"/>
          <p:cNvSpPr txBox="1"/>
          <p:nvPr/>
        </p:nvSpPr>
        <p:spPr>
          <a:xfrm>
            <a:off x="1423987" y="1079793"/>
            <a:ext cx="7162800" cy="4501858"/>
          </a:xfrm>
          <a:prstGeom prst="rect">
            <a:avLst/>
          </a:prstGeom>
          <a:solidFill>
            <a:srgbClr val="F7DDD3"/>
          </a:solidFill>
          <a:ln cap="flat" cmpd="sng" w="1905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b="1" lang="en-US" sz="2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bin_search_1 (int x[], int size, int key)</a:t>
            </a:r>
            <a:endParaRPr/>
          </a:p>
          <a:p>
            <a:pPr indent="0" lvl="0" marL="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b="1" lang="en-US" sz="2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{</a:t>
            </a:r>
            <a:endParaRPr/>
          </a:p>
          <a:p>
            <a:pPr indent="0" lvl="0" marL="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b="1" lang="en-US" sz="2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int L, R, mid;</a:t>
            </a:r>
            <a:endParaRPr/>
          </a:p>
          <a:p>
            <a:pPr indent="0" lvl="0" marL="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b="1" lang="en-US" sz="2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L = 0; R = size-1;</a:t>
            </a:r>
            <a:endParaRPr/>
          </a:p>
          <a:p>
            <a:pPr indent="0" lvl="0" marL="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b="1" lang="en-US" sz="2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while (L &lt;= R)	</a:t>
            </a:r>
            <a:endParaRPr/>
          </a:p>
          <a:p>
            <a:pPr indent="0" lvl="0" marL="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b="1" lang="en-US" sz="2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      {</a:t>
            </a:r>
            <a:endParaRPr b="1" sz="2000">
              <a:solidFill>
                <a:schemeClr val="dk1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b="1" lang="en-US" sz="2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          mid = (L + R) / 2;</a:t>
            </a:r>
            <a:endParaRPr/>
          </a:p>
          <a:p>
            <a:pPr indent="0" lvl="0" marL="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b="1" lang="en-US" sz="2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          </a:t>
            </a:r>
            <a:r>
              <a:rPr b="1" lang="en-US" sz="20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if (key == x[mid]) return mid;</a:t>
            </a:r>
            <a:endParaRPr/>
          </a:p>
          <a:p>
            <a:pPr indent="0" lvl="0" marL="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b="1" lang="en-US" sz="2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          if (key &lt; x[mid]) R = mid - 1;</a:t>
            </a:r>
            <a:endParaRPr/>
          </a:p>
          <a:p>
            <a:pPr indent="0" lvl="0" marL="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b="1" lang="en-US" sz="2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          else L = mid + 1;</a:t>
            </a:r>
            <a:endParaRPr/>
          </a:p>
          <a:p>
            <a:pPr indent="0" lvl="0" marL="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1" lang="en-US" sz="20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      }</a:t>
            </a:r>
            <a:endParaRPr b="1" sz="2000">
              <a:solidFill>
                <a:srgbClr val="000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2000"/>
              <a:buFont typeface="Arial"/>
              <a:buNone/>
            </a:pPr>
            <a:r>
              <a:rPr b="1" lang="en-US" sz="20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    return -1;</a:t>
            </a:r>
            <a:endParaRPr/>
          </a:p>
          <a:p>
            <a:pPr indent="0" lvl="0" marL="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rPr b="1" lang="en-US" sz="2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Google Shape;213;p13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214" name="Google Shape;214;p13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215" name="Google Shape;215;p13"/>
          <p:cNvSpPr txBox="1"/>
          <p:nvPr>
            <p:ph type="title"/>
          </p:nvPr>
        </p:nvSpPr>
        <p:spPr>
          <a:xfrm>
            <a:off x="525075" y="296225"/>
            <a:ext cx="11761500" cy="708900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000"/>
              <a:buFont typeface="Arial Narrow"/>
              <a:buNone/>
            </a:pPr>
            <a:r>
              <a:rPr lang="en-US" sz="4000"/>
              <a:t>Unsorted vs Sorted Array Search: Where’s the difference?</a:t>
            </a:r>
            <a:endParaRPr sz="4000"/>
          </a:p>
        </p:txBody>
      </p:sp>
      <p:sp>
        <p:nvSpPr>
          <p:cNvPr id="216" name="Google Shape;216;p13"/>
          <p:cNvSpPr txBox="1"/>
          <p:nvPr>
            <p:ph idx="1" type="body"/>
          </p:nvPr>
        </p:nvSpPr>
        <p:spPr>
          <a:xfrm>
            <a:off x="630075" y="1412325"/>
            <a:ext cx="11551500" cy="4675200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Suppose that the array </a:t>
            </a:r>
            <a:r>
              <a:rPr lang="en-US" sz="2400">
                <a:solidFill>
                  <a:srgbClr val="CC0000"/>
                </a:solidFill>
              </a:rPr>
              <a:t>x</a:t>
            </a:r>
            <a:r>
              <a:rPr lang="en-US" sz="2400"/>
              <a:t> has 1000 elements.</a:t>
            </a:r>
            <a:endParaRPr/>
          </a:p>
          <a:p>
            <a:pPr indent="0" lvl="0" marL="0" rtl="0" algn="l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Linear search</a:t>
            </a:r>
            <a:endParaRPr sz="2400"/>
          </a:p>
          <a:p>
            <a:pPr indent="457200" lvl="0" marL="0" rtl="0" algn="l">
              <a:spcBef>
                <a:spcPts val="1155"/>
              </a:spcBef>
              <a:spcAft>
                <a:spcPts val="0"/>
              </a:spcAft>
              <a:buNone/>
            </a:pPr>
            <a:r>
              <a:rPr lang="en-US" sz="2400"/>
              <a:t>If </a:t>
            </a:r>
            <a:r>
              <a:rPr i="1" lang="en-US" sz="2400">
                <a:solidFill>
                  <a:srgbClr val="CC0000"/>
                </a:solidFill>
              </a:rPr>
              <a:t>key</a:t>
            </a:r>
            <a:r>
              <a:rPr lang="en-US" sz="2400"/>
              <a:t> is a member of </a:t>
            </a:r>
            <a:r>
              <a:rPr lang="en-US" sz="2400">
                <a:solidFill>
                  <a:srgbClr val="CC0000"/>
                </a:solidFill>
              </a:rPr>
              <a:t>x</a:t>
            </a:r>
            <a:r>
              <a:rPr lang="en-US" sz="2400"/>
              <a:t>, it would require about 500 comparisons on the average.</a:t>
            </a:r>
            <a:endParaRPr/>
          </a:p>
          <a:p>
            <a:pPr indent="0" lvl="0" marL="0" rtl="0" algn="l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Binary search</a:t>
            </a:r>
            <a:endParaRPr sz="2400"/>
          </a:p>
          <a:p>
            <a:pPr indent="-205740" lvl="1" marL="514350" rtl="0" algn="l">
              <a:spcBef>
                <a:spcPts val="1155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After 1st compare, left with 500 elements.</a:t>
            </a:r>
            <a:endParaRPr/>
          </a:p>
          <a:p>
            <a:pPr indent="-205740" lvl="1" marL="514350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A</a:t>
            </a:r>
            <a:r>
              <a:rPr lang="en-US" sz="2400"/>
              <a:t>fter 2nd compare, left with 250 elements.</a:t>
            </a:r>
            <a:endParaRPr/>
          </a:p>
          <a:p>
            <a:pPr indent="-205740" lvl="1" marL="514350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After at most 10 steps, you are done.</a:t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p14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223" name="Google Shape;223;p14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224" name="Google Shape;224;p14"/>
          <p:cNvSpPr txBox="1"/>
          <p:nvPr>
            <p:ph type="title"/>
          </p:nvPr>
        </p:nvSpPr>
        <p:spPr>
          <a:xfrm>
            <a:off x="433387" y="29370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000"/>
              <a:buFont typeface="Arial Narrow"/>
              <a:buNone/>
            </a:pPr>
            <a:r>
              <a:rPr lang="en-US" sz="4000"/>
              <a:t>Time Complexity</a:t>
            </a:r>
            <a:endParaRPr/>
          </a:p>
        </p:txBody>
      </p:sp>
      <p:sp>
        <p:nvSpPr>
          <p:cNvPr id="225" name="Google Shape;225;p14"/>
          <p:cNvSpPr txBox="1"/>
          <p:nvPr>
            <p:ph idx="1" type="body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If there are </a:t>
            </a:r>
            <a:r>
              <a:rPr i="1" lang="en-US" sz="2400">
                <a:solidFill>
                  <a:srgbClr val="800000"/>
                </a:solidFill>
              </a:rPr>
              <a:t>n</a:t>
            </a:r>
            <a:r>
              <a:rPr lang="en-US" sz="2400"/>
              <a:t> elements in the array.</a:t>
            </a:r>
            <a:endParaRPr/>
          </a:p>
          <a:p>
            <a:pPr indent="-205740" lvl="1" marL="514350" rtl="0" algn="l">
              <a:spcBef>
                <a:spcPts val="1155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Number of iterations required:</a:t>
            </a:r>
            <a:endParaRPr/>
          </a:p>
          <a:p>
            <a:pPr indent="-205740" lvl="1" marL="514350" rtl="0" algn="l">
              <a:spcBef>
                <a:spcPts val="480"/>
              </a:spcBef>
              <a:spcAft>
                <a:spcPts val="0"/>
              </a:spcAft>
              <a:buSzPts val="2400"/>
              <a:buFont typeface="Arial Narrow"/>
              <a:buNone/>
            </a:pPr>
            <a:r>
              <a:rPr lang="en-US" sz="2400"/>
              <a:t>        </a:t>
            </a:r>
            <a:r>
              <a:rPr i="1" lang="en-US" sz="2400">
                <a:solidFill>
                  <a:srgbClr val="800000"/>
                </a:solidFill>
              </a:rPr>
              <a:t>log</a:t>
            </a:r>
            <a:r>
              <a:rPr baseline="-25000" i="1" lang="en-US" sz="2400">
                <a:solidFill>
                  <a:srgbClr val="800000"/>
                </a:solidFill>
              </a:rPr>
              <a:t>2</a:t>
            </a:r>
            <a:r>
              <a:rPr i="1" lang="en-US" sz="2400">
                <a:solidFill>
                  <a:srgbClr val="800000"/>
                </a:solidFill>
              </a:rPr>
              <a:t>n</a:t>
            </a:r>
            <a:endParaRPr/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For n = 64 (say).</a:t>
            </a:r>
            <a:endParaRPr/>
          </a:p>
          <a:p>
            <a:pPr indent="-205740" lvl="1" marL="514350" rtl="0" algn="l">
              <a:spcBef>
                <a:spcPts val="1155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Initially, list size = 64.</a:t>
            </a:r>
            <a:endParaRPr/>
          </a:p>
          <a:p>
            <a:pPr indent="-205740" lvl="1" marL="514350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After first compare, list size = 32.</a:t>
            </a:r>
            <a:endParaRPr/>
          </a:p>
          <a:p>
            <a:pPr indent="-205740" lvl="1" marL="514350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After second compare, list size = 16.</a:t>
            </a:r>
            <a:endParaRPr/>
          </a:p>
          <a:p>
            <a:pPr indent="-205740" lvl="1" marL="514350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After third compare, list size = 8.</a:t>
            </a:r>
            <a:endParaRPr/>
          </a:p>
          <a:p>
            <a:pPr indent="-205740" lvl="1" marL="514350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…</a:t>
            </a:r>
            <a:endParaRPr/>
          </a:p>
          <a:p>
            <a:pPr indent="-205740" lvl="1" marL="514350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After sixth compare, list size = 1.</a:t>
            </a:r>
            <a:endParaRPr/>
          </a:p>
        </p:txBody>
      </p:sp>
      <p:sp>
        <p:nvSpPr>
          <p:cNvPr id="226" name="Google Shape;226;p14"/>
          <p:cNvSpPr txBox="1"/>
          <p:nvPr/>
        </p:nvSpPr>
        <p:spPr>
          <a:xfrm>
            <a:off x="8510587" y="4438650"/>
            <a:ext cx="3303538" cy="1537730"/>
          </a:xfrm>
          <a:prstGeom prst="rect">
            <a:avLst/>
          </a:prstGeom>
          <a:noFill/>
          <a:ln>
            <a:noFill/>
          </a:ln>
        </p:spPr>
        <p:txBody>
          <a:bodyPr anchorCtr="0" anchor="t" bIns="56575" lIns="113150" spcFirstLastPara="1" rIns="113150" wrap="square" tIns="56575">
            <a:spAutoFit/>
          </a:bodyPr>
          <a:lstStyle/>
          <a:p>
            <a:pPr indent="0" lvl="1" marL="51435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US" sz="2400" u="none" cap="none" strike="noStrike">
                <a:solidFill>
                  <a:srgbClr val="CC0000"/>
                </a:solidFill>
                <a:latin typeface="Arial Narrow"/>
                <a:ea typeface="Arial Narrow"/>
                <a:cs typeface="Arial Narrow"/>
                <a:sym typeface="Arial Narrow"/>
              </a:rPr>
              <a:t>log</a:t>
            </a:r>
            <a:r>
              <a:rPr b="1" baseline="-25000" i="0" lang="en-US" sz="2400" u="none" cap="none" strike="noStrike">
                <a:solidFill>
                  <a:srgbClr val="CC0000"/>
                </a:solidFill>
                <a:latin typeface="Arial Narrow"/>
                <a:ea typeface="Arial Narrow"/>
                <a:cs typeface="Arial Narrow"/>
                <a:sym typeface="Arial Narrow"/>
              </a:rPr>
              <a:t>2</a:t>
            </a:r>
            <a:r>
              <a:rPr b="1" i="0" lang="en-US" sz="2400" u="none" cap="none" strike="noStrike">
                <a:solidFill>
                  <a:srgbClr val="CC0000"/>
                </a:solidFill>
                <a:latin typeface="Arial Narrow"/>
                <a:ea typeface="Arial Narrow"/>
                <a:cs typeface="Arial Narrow"/>
                <a:sym typeface="Arial Narrow"/>
              </a:rPr>
              <a:t>64 = 6</a:t>
            </a:r>
            <a:endParaRPr/>
          </a:p>
          <a:p>
            <a:pPr indent="0" lvl="1" marL="514350" marR="0" rtl="0" algn="l">
              <a:spcBef>
                <a:spcPts val="480"/>
              </a:spcBef>
              <a:spcAft>
                <a:spcPts val="0"/>
              </a:spcAft>
              <a:buNone/>
            </a:pPr>
            <a:r>
              <a:rPr b="1" i="0" lang="en-US" sz="2400" u="none" cap="none" strike="noStrike">
                <a:solidFill>
                  <a:srgbClr val="CC0000"/>
                </a:solidFill>
                <a:latin typeface="Arial Narrow"/>
                <a:ea typeface="Arial Narrow"/>
                <a:cs typeface="Arial Narrow"/>
                <a:sym typeface="Arial Narrow"/>
              </a:rPr>
              <a:t>log</a:t>
            </a:r>
            <a:r>
              <a:rPr b="1" baseline="-25000" i="0" lang="en-US" sz="2400" u="none" cap="none" strike="noStrike">
                <a:solidFill>
                  <a:srgbClr val="CC0000"/>
                </a:solidFill>
                <a:latin typeface="Arial Narrow"/>
                <a:ea typeface="Arial Narrow"/>
                <a:cs typeface="Arial Narrow"/>
                <a:sym typeface="Arial Narrow"/>
              </a:rPr>
              <a:t>2</a:t>
            </a:r>
            <a:r>
              <a:rPr b="1" i="0" lang="en-US" sz="2400" u="none" cap="none" strike="noStrike">
                <a:solidFill>
                  <a:srgbClr val="CC0000"/>
                </a:solidFill>
                <a:latin typeface="Arial Narrow"/>
                <a:ea typeface="Arial Narrow"/>
                <a:cs typeface="Arial Narrow"/>
                <a:sym typeface="Arial Narrow"/>
              </a:rPr>
              <a:t>1024 = 10</a:t>
            </a:r>
            <a:endParaRPr/>
          </a:p>
          <a:p>
            <a:pPr indent="0" lvl="0" marL="0" marR="0" rtl="0" algn="ctr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 sz="2400">
              <a:solidFill>
                <a:srgbClr val="FF0000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  <p:sp>
        <p:nvSpPr>
          <p:cNvPr id="227" name="Google Shape;227;p14"/>
          <p:cNvSpPr/>
          <p:nvPr/>
        </p:nvSpPr>
        <p:spPr>
          <a:xfrm>
            <a:off x="7464684" y="2471977"/>
            <a:ext cx="4817477" cy="1410176"/>
          </a:xfrm>
          <a:prstGeom prst="rect">
            <a:avLst/>
          </a:prstGeom>
          <a:noFill/>
          <a:ln>
            <a:noFill/>
          </a:ln>
        </p:spPr>
        <p:txBody>
          <a:bodyPr anchorCtr="0" anchor="ctr" bIns="56575" lIns="113150" spcFirstLastPara="1" rIns="113150" wrap="square" tIns="565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  <p:sp>
        <p:nvSpPr>
          <p:cNvPr id="228" name="Google Shape;228;p14"/>
          <p:cNvSpPr/>
          <p:nvPr/>
        </p:nvSpPr>
        <p:spPr>
          <a:xfrm>
            <a:off x="8281986" y="2591992"/>
            <a:ext cx="3200401" cy="1208484"/>
          </a:xfrm>
          <a:prstGeom prst="rect">
            <a:avLst/>
          </a:prstGeom>
          <a:solidFill>
            <a:srgbClr val="CCFFCC"/>
          </a:solidFill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56575" lIns="113150" spcFirstLastPara="1" rIns="113150" wrap="square" tIns="56575">
            <a:noAutofit/>
          </a:bodyPr>
          <a:lstStyle/>
          <a:p>
            <a:pPr indent="-352425" lvl="0" marL="365125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400">
                <a:solidFill>
                  <a:srgbClr val="000090"/>
                </a:solidFill>
                <a:latin typeface="Arial Narrow"/>
                <a:ea typeface="Arial Narrow"/>
                <a:cs typeface="Arial Narrow"/>
                <a:sym typeface="Arial Narrow"/>
              </a:rPr>
              <a:t>2</a:t>
            </a:r>
            <a:r>
              <a:rPr b="1" baseline="30000" lang="en-US" sz="2400">
                <a:solidFill>
                  <a:srgbClr val="000090"/>
                </a:solidFill>
                <a:latin typeface="Arial Narrow"/>
                <a:ea typeface="Arial Narrow"/>
                <a:cs typeface="Arial Narrow"/>
                <a:sym typeface="Arial Narrow"/>
              </a:rPr>
              <a:t>k </a:t>
            </a:r>
            <a:r>
              <a:rPr b="1" lang="en-US" sz="2400">
                <a:solidFill>
                  <a:srgbClr val="000090"/>
                </a:solidFill>
                <a:latin typeface="Arial Narrow"/>
                <a:ea typeface="Arial Narrow"/>
                <a:cs typeface="Arial Narrow"/>
                <a:sym typeface="Arial Narrow"/>
              </a:rPr>
              <a:t>= n, where k is the  </a:t>
            </a:r>
            <a:endParaRPr/>
          </a:p>
          <a:p>
            <a:pPr indent="-360363" lvl="0" marL="360363" marR="0" rtl="0" algn="ctr">
              <a:spcBef>
                <a:spcPts val="480"/>
              </a:spcBef>
              <a:spcAft>
                <a:spcPts val="0"/>
              </a:spcAft>
              <a:buNone/>
            </a:pPr>
            <a:r>
              <a:rPr b="1" lang="en-US" sz="2400">
                <a:solidFill>
                  <a:srgbClr val="000090"/>
                </a:solidFill>
                <a:latin typeface="Arial Narrow"/>
                <a:ea typeface="Arial Narrow"/>
                <a:cs typeface="Arial Narrow"/>
                <a:sym typeface="Arial Narrow"/>
              </a:rPr>
              <a:t>number of steps.</a:t>
            </a:r>
            <a:endParaRPr b="1" baseline="30000" sz="2400">
              <a:solidFill>
                <a:srgbClr val="000090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p15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/>
              <a:t>Recursive Version of Binary Search</a:t>
            </a:r>
            <a:endParaRPr/>
          </a:p>
        </p:txBody>
      </p:sp>
      <p:sp>
        <p:nvSpPr>
          <p:cNvPr id="234" name="Google Shape;234;p15"/>
          <p:cNvSpPr txBox="1"/>
          <p:nvPr>
            <p:ph idx="1" type="body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rPr lang="en-US" sz="2800"/>
              <a:t>The algorithm for binary search directly leads to a recursive formulation.</a:t>
            </a:r>
            <a:endParaRPr/>
          </a:p>
          <a:p>
            <a:pPr indent="-342900" lvl="0" marL="342900" rtl="0" algn="l">
              <a:spcBef>
                <a:spcPts val="1800"/>
              </a:spcBef>
              <a:spcAft>
                <a:spcPts val="0"/>
              </a:spcAft>
              <a:buClr>
                <a:schemeClr val="dk1"/>
              </a:buClr>
              <a:buSzPts val="2300"/>
              <a:buFont typeface="Arial"/>
              <a:buChar char="•"/>
            </a:pPr>
            <a:r>
              <a:rPr lang="en-US"/>
              <a:t>The algorithm is called recursively by adjusting the left or right pointers, as applicable.</a:t>
            </a:r>
            <a:endParaRPr/>
          </a:p>
          <a:p>
            <a:pPr indent="-342900" lvl="0" marL="342900" rtl="0" algn="l">
              <a:spcBef>
                <a:spcPts val="1800"/>
              </a:spcBef>
              <a:spcAft>
                <a:spcPts val="0"/>
              </a:spcAft>
              <a:buClr>
                <a:schemeClr val="dk1"/>
              </a:buClr>
              <a:buSzPts val="2300"/>
              <a:buFont typeface="Arial"/>
              <a:buChar char="•"/>
            </a:pPr>
            <a:r>
              <a:rPr lang="en-US"/>
              <a:t>The base condition is: the element is found, or the left and right pointers cross.</a:t>
            </a:r>
            <a:endParaRPr/>
          </a:p>
        </p:txBody>
      </p:sp>
      <p:sp>
        <p:nvSpPr>
          <p:cNvPr id="235" name="Google Shape;235;p15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236" name="Google Shape;236;p15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Google Shape;242;p16"/>
          <p:cNvSpPr txBox="1"/>
          <p:nvPr>
            <p:ph idx="1" type="body"/>
          </p:nvPr>
        </p:nvSpPr>
        <p:spPr>
          <a:xfrm>
            <a:off x="519800" y="323050"/>
            <a:ext cx="10058400" cy="5468400"/>
          </a:xfrm>
          <a:prstGeom prst="rect">
            <a:avLst/>
          </a:prstGeom>
          <a:solidFill>
            <a:srgbClr val="F7DDD3"/>
          </a:solidFill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sm" w="sm" type="none"/>
          </a:ln>
          <a:effectLst>
            <a:outerShdw blurRad="57150" rotWithShape="0" algn="bl" dir="5400000" dist="19050">
              <a:srgbClr val="000000">
                <a:alpha val="50000"/>
              </a:srgbClr>
            </a:outerShdw>
          </a:effectLst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int binarySearch (int x[], int L, int R, int key)</a:t>
            </a:r>
            <a:endParaRPr sz="1800"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{</a:t>
            </a:r>
            <a:endParaRPr sz="1800"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	 int mid;</a:t>
            </a:r>
            <a:endParaRPr sz="1800">
              <a:latin typeface="Courier New"/>
              <a:ea typeface="Courier New"/>
              <a:cs typeface="Courier New"/>
              <a:sym typeface="Courier New"/>
            </a:endParaRPr>
          </a:p>
          <a:p>
            <a:pPr indent="45720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if (L &lt;= R)  {</a:t>
            </a:r>
            <a:endParaRPr/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    mid = (L + R) / 2;</a:t>
            </a:r>
            <a:endParaRPr sz="1800"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    if (key == x[mid])   </a:t>
            </a:r>
            <a:r>
              <a:rPr lang="en-US" sz="1800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// If the element is present at the middle</a:t>
            </a:r>
            <a:endParaRPr sz="1800">
              <a:solidFill>
                <a:srgbClr val="0000FF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        return mid;</a:t>
            </a:r>
            <a:endParaRPr/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    if (key &lt; x[mid])    </a:t>
            </a:r>
            <a:r>
              <a:rPr lang="en-US" sz="1800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// Look into the left subarray</a:t>
            </a:r>
            <a:endParaRPr sz="1800">
              <a:solidFill>
                <a:srgbClr val="0000FF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        return </a:t>
            </a:r>
            <a:r>
              <a:rPr lang="en-US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binarySearch (x, L, mid-1, key);</a:t>
            </a:r>
            <a:endParaRPr/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    else                 </a:t>
            </a:r>
            <a:r>
              <a:rPr lang="en-US" sz="1800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// Look into the right subarray</a:t>
            </a:r>
            <a:endParaRPr/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    	  return </a:t>
            </a:r>
            <a:r>
              <a:rPr lang="en-US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binarySearch (x, mid+1, R, key);</a:t>
            </a:r>
            <a:endParaRPr/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}</a:t>
            </a:r>
            <a:endParaRPr/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</a:t>
            </a:r>
            <a:r>
              <a:rPr lang="en-US" sz="1800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// Element is not present in array</a:t>
            </a:r>
            <a:endParaRPr/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return -1;</a:t>
            </a:r>
            <a:endParaRPr/>
          </a:p>
          <a:p>
            <a:pPr indent="0" lvl="0" marL="0" rtl="0" algn="l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/>
          </a:p>
        </p:txBody>
      </p:sp>
      <p:sp>
        <p:nvSpPr>
          <p:cNvPr id="243" name="Google Shape;243;p16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244" name="Google Shape;244;p16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245" name="Google Shape;245;p16"/>
          <p:cNvSpPr txBox="1"/>
          <p:nvPr/>
        </p:nvSpPr>
        <p:spPr>
          <a:xfrm>
            <a:off x="4772000" y="5053050"/>
            <a:ext cx="7047600" cy="1791600"/>
          </a:xfrm>
          <a:prstGeom prst="rect">
            <a:avLst/>
          </a:prstGeom>
          <a:solidFill>
            <a:srgbClr val="CCFFCC"/>
          </a:solidFill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1" lang="en-US" sz="1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result = binarySearch (arr, 0, n-1, key);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1" lang="en-US" sz="1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if (result == -1)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1" lang="en-US" sz="1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   printf ("Key is not present in array\n");</a:t>
            </a:r>
            <a:endParaRPr b="1" sz="1800">
              <a:solidFill>
                <a:schemeClr val="dk1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 algn="l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1" lang="en-US" sz="1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else 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1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printf("Key is present at index %d\n", result);</a:t>
            </a:r>
            <a:endParaRPr>
              <a:latin typeface="Arial Narrow"/>
              <a:ea typeface="Arial Narrow"/>
              <a:cs typeface="Arial Narrow"/>
              <a:sym typeface="Arial Narrow"/>
            </a:endParaRPr>
          </a:p>
        </p:txBody>
      </p:sp>
      <p:sp>
        <p:nvSpPr>
          <p:cNvPr id="246" name="Google Shape;246;p16"/>
          <p:cNvSpPr txBox="1"/>
          <p:nvPr/>
        </p:nvSpPr>
        <p:spPr>
          <a:xfrm>
            <a:off x="7374525" y="857950"/>
            <a:ext cx="4708800" cy="892800"/>
          </a:xfrm>
          <a:prstGeom prst="rect">
            <a:avLst/>
          </a:prstGeom>
          <a:solidFill>
            <a:srgbClr val="CCFFCC"/>
          </a:solidFill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3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Returns location of key in given array arr[L … R] if present, otherwise –1</a:t>
            </a:r>
            <a:endParaRPr>
              <a:latin typeface="Arial Narrow"/>
              <a:ea typeface="Arial Narrow"/>
              <a:cs typeface="Arial Narrow"/>
              <a:sym typeface="Arial Narrow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09" name="Google Shape;109;p2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10" name="Google Shape;110;p2"/>
          <p:cNvSpPr txBox="1"/>
          <p:nvPr>
            <p:ph type="title"/>
          </p:nvPr>
        </p:nvSpPr>
        <p:spPr>
          <a:xfrm>
            <a:off x="509587" y="36990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 sz="4400"/>
              <a:t>Searching</a:t>
            </a:r>
            <a:endParaRPr/>
          </a:p>
        </p:txBody>
      </p:sp>
      <p:sp>
        <p:nvSpPr>
          <p:cNvPr id="111" name="Google Shape;111;p2"/>
          <p:cNvSpPr txBox="1"/>
          <p:nvPr>
            <p:ph idx="1" type="body"/>
          </p:nvPr>
        </p:nvSpPr>
        <p:spPr>
          <a:xfrm>
            <a:off x="945118" y="1440180"/>
            <a:ext cx="11072322" cy="4960620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Check if a given element (called </a:t>
            </a:r>
            <a:r>
              <a:rPr lang="en-US" sz="2400">
                <a:solidFill>
                  <a:srgbClr val="CC0000"/>
                </a:solidFill>
                <a:latin typeface="Arial Narrow"/>
                <a:ea typeface="Arial Narrow"/>
                <a:cs typeface="Arial Narrow"/>
                <a:sym typeface="Arial Narrow"/>
              </a:rPr>
              <a:t>key</a:t>
            </a: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) occurs in the array.</a:t>
            </a:r>
            <a:endParaRPr/>
          </a:p>
          <a:p>
            <a:pPr indent="-205740" lvl="1" marL="514350" rtl="0" algn="l">
              <a:spcBef>
                <a:spcPts val="1155"/>
              </a:spcBef>
              <a:spcAft>
                <a:spcPts val="0"/>
              </a:spcAft>
              <a:buSzPts val="2400"/>
              <a:buChar char="•"/>
            </a:pP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Example: array of student records; </a:t>
            </a:r>
            <a:r>
              <a:rPr lang="en-US" sz="2400">
                <a:solidFill>
                  <a:srgbClr val="0000FF"/>
                </a:solidFill>
                <a:latin typeface="Arial Narrow"/>
                <a:ea typeface="Arial Narrow"/>
                <a:cs typeface="Arial Narrow"/>
                <a:sym typeface="Arial Narrow"/>
              </a:rPr>
              <a:t>rollno </a:t>
            </a: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can be the key.</a:t>
            </a:r>
            <a:endParaRPr/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Two methods to be discussed:</a:t>
            </a:r>
            <a:endParaRPr/>
          </a:p>
          <a:p>
            <a:pPr indent="-457200" lvl="1" marL="765810" rtl="0" algn="l">
              <a:spcBef>
                <a:spcPts val="1155"/>
              </a:spcBef>
              <a:spcAft>
                <a:spcPts val="0"/>
              </a:spcAft>
              <a:buSzPts val="2400"/>
              <a:buFont typeface="Arial Narrow"/>
              <a:buAutoNum type="alphaLcParenR"/>
            </a:pPr>
            <a:r>
              <a:rPr lang="en-US" sz="2400"/>
              <a:t>If the array elements are unsorted.</a:t>
            </a:r>
            <a:endParaRPr/>
          </a:p>
          <a:p>
            <a:pPr indent="-257175" lvl="2" marL="1285875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Linear search</a:t>
            </a:r>
            <a:endParaRPr/>
          </a:p>
          <a:p>
            <a:pPr indent="-457200" lvl="1" marL="765810" rtl="0" algn="l">
              <a:spcBef>
                <a:spcPts val="480"/>
              </a:spcBef>
              <a:spcAft>
                <a:spcPts val="0"/>
              </a:spcAft>
              <a:buSzPts val="2400"/>
              <a:buFont typeface="Arial Narrow"/>
              <a:buAutoNum type="alphaLcParenR"/>
            </a:pPr>
            <a:r>
              <a:rPr lang="en-US" sz="2400"/>
              <a:t>If the array elements are sorted.</a:t>
            </a:r>
            <a:endParaRPr/>
          </a:p>
          <a:p>
            <a:pPr indent="-257175" lvl="2" marL="1285875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Binary search</a:t>
            </a:r>
            <a:endParaRPr/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3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18" name="Google Shape;118;p3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19" name="Google Shape;119;p3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/>
              <a:t>Basic Concept of Linear Search</a:t>
            </a:r>
            <a:endParaRPr/>
          </a:p>
        </p:txBody>
      </p:sp>
      <p:sp>
        <p:nvSpPr>
          <p:cNvPr id="120" name="Google Shape;120;p3"/>
          <p:cNvSpPr txBox="1"/>
          <p:nvPr>
            <p:ph idx="1" type="body"/>
          </p:nvPr>
        </p:nvSpPr>
        <p:spPr>
          <a:xfrm>
            <a:off x="738187" y="1162050"/>
            <a:ext cx="11229842" cy="5638800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90"/>
              </a:buClr>
              <a:buSzPts val="2800"/>
              <a:buNone/>
            </a:pPr>
            <a:r>
              <a:rPr lang="en-US" sz="2800" u="sng">
                <a:solidFill>
                  <a:srgbClr val="000090"/>
                </a:solidFill>
              </a:rPr>
              <a:t>Basic idea</a:t>
            </a:r>
            <a:endParaRPr/>
          </a:p>
          <a:p>
            <a:pPr indent="-205740" lvl="1" marL="514350" rtl="0" algn="l">
              <a:spcBef>
                <a:spcPts val="1275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Start at the beginning of the array.</a:t>
            </a:r>
            <a:endParaRPr/>
          </a:p>
          <a:p>
            <a:pPr indent="-205740" lvl="1" marL="514350" rtl="0" algn="l">
              <a:spcBef>
                <a:spcPts val="120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Inspect elements one by one to see if it matches the </a:t>
            </a:r>
            <a:r>
              <a:rPr lang="en-US" sz="2400">
                <a:solidFill>
                  <a:srgbClr val="0000FF"/>
                </a:solidFill>
              </a:rPr>
              <a:t>key</a:t>
            </a:r>
            <a:r>
              <a:rPr lang="en-US" sz="2400"/>
              <a:t>.</a:t>
            </a:r>
            <a:endParaRPr/>
          </a:p>
          <a:p>
            <a:pPr indent="-205740" lvl="1" marL="514350" rtl="0" algn="l">
              <a:spcBef>
                <a:spcPts val="120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If a match is found, return the array index where the match was found.</a:t>
            </a:r>
            <a:endParaRPr sz="2400"/>
          </a:p>
          <a:p>
            <a:pPr indent="-205740" lvl="1" marL="514350" rtl="0" algn="l">
              <a:spcBef>
                <a:spcPts val="120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If no match is found, a special value is returned (like –1).</a:t>
            </a:r>
            <a:endParaRPr sz="24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4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27" name="Google Shape;127;p4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28" name="Google Shape;128;p4"/>
          <p:cNvSpPr txBox="1"/>
          <p:nvPr>
            <p:ph type="title"/>
          </p:nvPr>
        </p:nvSpPr>
        <p:spPr>
          <a:xfrm>
            <a:off x="509587" y="180260"/>
            <a:ext cx="10711339" cy="753190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100"/>
              <a:buFont typeface="Arial Narrow"/>
              <a:buNone/>
            </a:pPr>
            <a:r>
              <a:rPr lang="en-US"/>
              <a:t>Linear Search (contd.)</a:t>
            </a:r>
            <a:endParaRPr/>
          </a:p>
        </p:txBody>
      </p:sp>
      <p:sp>
        <p:nvSpPr>
          <p:cNvPr id="129" name="Google Shape;129;p4"/>
          <p:cNvSpPr txBox="1"/>
          <p:nvPr>
            <p:ph idx="1" type="body"/>
          </p:nvPr>
        </p:nvSpPr>
        <p:spPr>
          <a:xfrm>
            <a:off x="630079" y="1390650"/>
            <a:ext cx="11551444" cy="5223510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Function </a:t>
            </a:r>
            <a:r>
              <a:rPr lang="en-US" sz="24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linear_search</a:t>
            </a: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 returns the array index where a match is found. </a:t>
            </a:r>
            <a:endParaRPr sz="2400"/>
          </a:p>
          <a:p>
            <a:pPr indent="0" lvl="0" marL="0" rtl="0" algn="l">
              <a:lnSpc>
                <a:spcPct val="90000"/>
              </a:lnSpc>
              <a:spcBef>
                <a:spcPts val="10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It returns </a:t>
            </a:r>
            <a:r>
              <a:rPr lang="en-US" sz="2400"/>
              <a:t>–</a:t>
            </a: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1 if there is no match.  </a:t>
            </a:r>
            <a:endParaRPr sz="2400"/>
          </a:p>
          <a:p>
            <a:pPr indent="0" lvl="0" marL="0" rtl="0" algn="l">
              <a:lnSpc>
                <a:spcPct val="9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 Narrow"/>
              <a:buNone/>
            </a:pPr>
            <a:r>
              <a:t/>
            </a:r>
            <a:endParaRPr sz="2400">
              <a:solidFill>
                <a:srgbClr val="CC0000"/>
              </a:solidFill>
            </a:endParaRPr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00000"/>
              </a:buClr>
              <a:buSzPts val="2000"/>
              <a:buNone/>
            </a:pPr>
            <a:r>
              <a:rPr lang="en-US" sz="20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int linear_search (int a[], int size, int key)	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00000"/>
              </a:buClr>
              <a:buSzPts val="2000"/>
              <a:buFont typeface="Courier New"/>
              <a:buNone/>
            </a:pPr>
            <a:r>
              <a:rPr lang="en-US" sz="20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{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00000"/>
              </a:buClr>
              <a:buSzPts val="2000"/>
              <a:buFont typeface="Courier New"/>
              <a:buNone/>
            </a:pPr>
            <a:r>
              <a:rPr lang="en-US" sz="20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    int pos = 0;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00000"/>
              </a:buClr>
              <a:buSzPts val="2000"/>
              <a:buNone/>
            </a:pPr>
            <a:r>
              <a:rPr lang="en-US" sz="20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    while ((pos &lt; size) &amp;&amp; (key != a[pos]))  </a:t>
            </a:r>
            <a:endParaRPr sz="2000">
              <a:solidFill>
                <a:srgbClr val="800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00000"/>
              </a:buClr>
              <a:buSzPts val="2000"/>
              <a:buNone/>
            </a:pPr>
            <a:r>
              <a:rPr lang="en-US" sz="20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       pos++;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00000"/>
              </a:buClr>
              <a:buSzPts val="2000"/>
              <a:buFont typeface="Courier New"/>
              <a:buNone/>
            </a:pPr>
            <a:r>
              <a:rPr lang="en-US" sz="20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    if (pos &lt; size)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00000"/>
              </a:buClr>
              <a:buSzPts val="2000"/>
              <a:buFont typeface="Courier New"/>
              <a:buNone/>
            </a:pPr>
            <a:r>
              <a:rPr lang="en-US" sz="2000">
                <a:solidFill>
                  <a:srgbClr val="800000"/>
                </a:solidFill>
                <a:latin typeface="Courier"/>
                <a:ea typeface="Courier"/>
                <a:cs typeface="Courier"/>
                <a:sym typeface="Courier"/>
              </a:rPr>
              <a:t>       </a:t>
            </a:r>
            <a:r>
              <a:rPr lang="en-US" sz="20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return pos; </a:t>
            </a: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 	       </a:t>
            </a:r>
            <a:r>
              <a:rPr lang="en-US" sz="2000">
                <a:solidFill>
                  <a:srgbClr val="008000"/>
                </a:solidFill>
                <a:latin typeface="Courier New"/>
                <a:ea typeface="Courier New"/>
                <a:cs typeface="Courier New"/>
                <a:sym typeface="Courier New"/>
              </a:rPr>
              <a:t>/* Return the position of match */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    </a:t>
            </a:r>
            <a:r>
              <a:rPr lang="en-US" sz="20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return -1;</a:t>
            </a: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      		    </a:t>
            </a:r>
            <a:r>
              <a:rPr lang="en-US" sz="2000">
                <a:solidFill>
                  <a:srgbClr val="008000"/>
                </a:solidFill>
                <a:latin typeface="Courier New"/>
                <a:ea typeface="Courier New"/>
                <a:cs typeface="Courier New"/>
                <a:sym typeface="Courier New"/>
              </a:rPr>
              <a:t>/* No match found */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00000"/>
              </a:buClr>
              <a:buSzPts val="2000"/>
              <a:buFont typeface="Courier New"/>
              <a:buNone/>
            </a:pPr>
            <a:r>
              <a:rPr lang="en-US" sz="20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5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36" name="Google Shape;136;p5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37" name="Google Shape;137;p5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/>
              <a:t>Time Complexity of Linear Search</a:t>
            </a:r>
            <a:endParaRPr/>
          </a:p>
        </p:txBody>
      </p:sp>
      <p:sp>
        <p:nvSpPr>
          <p:cNvPr id="138" name="Google Shape;138;p5"/>
          <p:cNvSpPr txBox="1"/>
          <p:nvPr>
            <p:ph idx="1" type="body"/>
          </p:nvPr>
        </p:nvSpPr>
        <p:spPr>
          <a:xfrm>
            <a:off x="738187" y="1162050"/>
            <a:ext cx="11229842" cy="5638800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A measure of </a:t>
            </a:r>
            <a:r>
              <a:rPr lang="en-US" sz="2400">
                <a:solidFill>
                  <a:srgbClr val="FF0000"/>
                </a:solidFill>
                <a:latin typeface="Arial Narrow"/>
                <a:ea typeface="Arial Narrow"/>
                <a:cs typeface="Arial Narrow"/>
                <a:sym typeface="Arial Narrow"/>
              </a:rPr>
              <a:t>how many basic operations </a:t>
            </a: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an algorithm needs to perform before terminating.</a:t>
            </a:r>
            <a:endParaRPr/>
          </a:p>
          <a:p>
            <a:pPr indent="0" lvl="0" marL="0" rtl="0" algn="l">
              <a:spcBef>
                <a:spcPts val="17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Example of basic operation: </a:t>
            </a:r>
            <a:r>
              <a:rPr lang="en-US" sz="2400">
                <a:solidFill>
                  <a:srgbClr val="FF0000"/>
                </a:solidFill>
                <a:latin typeface="Arial Narrow"/>
                <a:ea typeface="Arial Narrow"/>
                <a:cs typeface="Arial Narrow"/>
                <a:sym typeface="Arial Narrow"/>
              </a:rPr>
              <a:t>match / compare two elements.</a:t>
            </a:r>
            <a:endParaRPr sz="2400">
              <a:solidFill>
                <a:srgbClr val="FF0000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indent="0" lvl="0" marL="0" rtl="0" algn="l">
              <a:spcBef>
                <a:spcPts val="17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>
              <a:solidFill>
                <a:srgbClr val="FF0000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indent="-205740" lvl="1" marL="514350" rtl="0" algn="l">
              <a:spcBef>
                <a:spcPts val="675"/>
              </a:spcBef>
              <a:spcAft>
                <a:spcPts val="0"/>
              </a:spcAft>
              <a:buSzPts val="2800"/>
              <a:buChar char="•"/>
            </a:pPr>
            <a:r>
              <a:rPr lang="en-US" sz="2800"/>
              <a:t>If there are </a:t>
            </a:r>
            <a:r>
              <a:rPr i="1" lang="en-US" sz="2800">
                <a:solidFill>
                  <a:srgbClr val="CC0000"/>
                </a:solidFill>
              </a:rPr>
              <a:t>n</a:t>
            </a:r>
            <a:r>
              <a:rPr lang="en-US" sz="2800"/>
              <a:t> elements in the array:</a:t>
            </a:r>
            <a:endParaRPr/>
          </a:p>
          <a:p>
            <a:pPr indent="-257175" lvl="2" marL="1285875" rtl="0" algn="l">
              <a:spcBef>
                <a:spcPts val="1200"/>
              </a:spcBef>
              <a:spcAft>
                <a:spcPts val="0"/>
              </a:spcAft>
              <a:buSzPts val="2400"/>
              <a:buChar char="•"/>
            </a:pPr>
            <a:r>
              <a:rPr lang="en-US" sz="2400">
                <a:solidFill>
                  <a:srgbClr val="336600"/>
                </a:solidFill>
                <a:latin typeface="Arial Narrow"/>
                <a:ea typeface="Arial Narrow"/>
                <a:cs typeface="Arial Narrow"/>
                <a:sym typeface="Arial Narrow"/>
              </a:rPr>
              <a:t>Best case:</a:t>
            </a:r>
            <a:endParaRPr/>
          </a:p>
          <a:p>
            <a:pPr indent="-257175" lvl="2" marL="1285875" rtl="0" algn="l">
              <a:spcBef>
                <a:spcPts val="600"/>
              </a:spcBef>
              <a:spcAft>
                <a:spcPts val="0"/>
              </a:spcAft>
              <a:buSzPts val="2400"/>
              <a:buFont typeface="Arial Narrow"/>
              <a:buNone/>
            </a:pPr>
            <a:r>
              <a:rPr lang="en-US" sz="2400"/>
              <a:t>     match found in first element (</a:t>
            </a:r>
            <a:r>
              <a:rPr lang="en-US" sz="2400">
                <a:solidFill>
                  <a:schemeClr val="dk1"/>
                </a:solidFill>
              </a:rPr>
              <a:t>1 search operation</a:t>
            </a:r>
            <a:r>
              <a:rPr lang="en-US" sz="2400"/>
              <a:t>)</a:t>
            </a:r>
            <a:endParaRPr/>
          </a:p>
          <a:p>
            <a:pPr indent="-257175" lvl="2" marL="1285875" rtl="0" algn="l">
              <a:spcBef>
                <a:spcPts val="1200"/>
              </a:spcBef>
              <a:spcAft>
                <a:spcPts val="0"/>
              </a:spcAft>
              <a:buSzPts val="2400"/>
              <a:buChar char="•"/>
            </a:pPr>
            <a:r>
              <a:rPr lang="en-US" sz="2400">
                <a:solidFill>
                  <a:srgbClr val="336600"/>
                </a:solidFill>
                <a:latin typeface="Arial Narrow"/>
                <a:ea typeface="Arial Narrow"/>
                <a:cs typeface="Arial Narrow"/>
                <a:sym typeface="Arial Narrow"/>
              </a:rPr>
              <a:t>Worst case: </a:t>
            </a:r>
            <a:endParaRPr sz="2400">
              <a:solidFill>
                <a:srgbClr val="336600"/>
              </a:solidFill>
            </a:endParaRPr>
          </a:p>
          <a:p>
            <a:pPr indent="-257175" lvl="2" marL="1285875" rtl="0" algn="l">
              <a:spcBef>
                <a:spcPts val="600"/>
              </a:spcBef>
              <a:spcAft>
                <a:spcPts val="0"/>
              </a:spcAft>
              <a:buSzPts val="2400"/>
              <a:buFont typeface="Arial Narrow"/>
              <a:buNone/>
            </a:pPr>
            <a:r>
              <a:rPr lang="en-US" sz="2400"/>
              <a:t>    no match found, or match found in the last element  (</a:t>
            </a:r>
            <a:r>
              <a:rPr lang="en-US" sz="2400">
                <a:solidFill>
                  <a:schemeClr val="dk1"/>
                </a:solidFill>
              </a:rPr>
              <a:t>n search operations</a:t>
            </a:r>
            <a:r>
              <a:rPr lang="en-US" sz="2400"/>
              <a:t>)</a:t>
            </a:r>
            <a:endParaRPr/>
          </a:p>
          <a:p>
            <a:pPr indent="-257175" lvl="2" marL="1285875" rtl="0" algn="l">
              <a:spcBef>
                <a:spcPts val="1200"/>
              </a:spcBef>
              <a:spcAft>
                <a:spcPts val="0"/>
              </a:spcAft>
              <a:buSzPts val="2400"/>
              <a:buChar char="•"/>
            </a:pPr>
            <a:r>
              <a:rPr lang="en-US" sz="2400">
                <a:solidFill>
                  <a:srgbClr val="336600"/>
                </a:solidFill>
                <a:latin typeface="Arial Narrow"/>
                <a:ea typeface="Arial Narrow"/>
                <a:cs typeface="Arial Narrow"/>
                <a:sym typeface="Arial Narrow"/>
              </a:rPr>
              <a:t>Average case:</a:t>
            </a:r>
            <a:r>
              <a:rPr lang="en-US" sz="2400">
                <a:latin typeface="Arial Narrow"/>
                <a:ea typeface="Arial Narrow"/>
                <a:cs typeface="Arial Narrow"/>
                <a:sym typeface="Arial Narrow"/>
              </a:rPr>
              <a:t>             </a:t>
            </a: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(n + 1) / 2  search operations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p6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45" name="Google Shape;145;p6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46" name="Google Shape;146;p6"/>
          <p:cNvSpPr/>
          <p:nvPr/>
        </p:nvSpPr>
        <p:spPr>
          <a:xfrm>
            <a:off x="738187" y="1847850"/>
            <a:ext cx="11353800" cy="2362200"/>
          </a:xfrm>
          <a:prstGeom prst="rect">
            <a:avLst/>
          </a:prstGeom>
          <a:solidFill>
            <a:srgbClr val="681316"/>
          </a:solidFill>
          <a:ln cap="flat" cmpd="sng" w="28575">
            <a:solidFill>
              <a:srgbClr val="595959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Binary Search</a:t>
            </a:r>
            <a:endParaRPr b="1" sz="36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p7"/>
          <p:cNvSpPr txBox="1"/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90"/>
              <a:buFont typeface="Arial Narrow"/>
              <a:buNone/>
            </a:pPr>
            <a:r>
              <a:rPr lang="en-US" sz="4000"/>
              <a:t>Basic Concept</a:t>
            </a:r>
            <a:endParaRPr sz="4000"/>
          </a:p>
        </p:txBody>
      </p:sp>
      <p:sp>
        <p:nvSpPr>
          <p:cNvPr id="153" name="Google Shape;153;p7"/>
          <p:cNvSpPr txBox="1"/>
          <p:nvPr>
            <p:ph idx="1" type="body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Binary search is applicable if the array is </a:t>
            </a:r>
            <a:r>
              <a:rPr i="1" lang="en-US" sz="2400">
                <a:solidFill>
                  <a:srgbClr val="CC0000"/>
                </a:solidFill>
              </a:rPr>
              <a:t>sorted</a:t>
            </a:r>
            <a:r>
              <a:rPr lang="en-US" sz="2400"/>
              <a:t>.</a:t>
            </a:r>
            <a:endParaRPr/>
          </a:p>
          <a:p>
            <a:pPr indent="0" lvl="0" marL="0" rtl="0" algn="l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1235"/>
              </a:spcBef>
              <a:spcAft>
                <a:spcPts val="0"/>
              </a:spcAft>
              <a:buClr>
                <a:srgbClr val="000090"/>
              </a:buClr>
              <a:buSzPts val="2800"/>
              <a:buNone/>
            </a:pPr>
            <a:r>
              <a:rPr lang="en-US" sz="2800" u="sng">
                <a:solidFill>
                  <a:srgbClr val="000090"/>
                </a:solidFill>
              </a:rPr>
              <a:t>Basic Idea</a:t>
            </a:r>
            <a:endParaRPr sz="2800" u="sng">
              <a:solidFill>
                <a:srgbClr val="000090"/>
              </a:solidFill>
            </a:endParaRPr>
          </a:p>
          <a:p>
            <a:pPr indent="-205740" lvl="1" marL="514350" rtl="0" algn="l">
              <a:spcBef>
                <a:spcPts val="1275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Look for the target in the middle.</a:t>
            </a:r>
            <a:endParaRPr/>
          </a:p>
          <a:p>
            <a:pPr indent="-205740" lvl="1" marL="514350" rtl="0" algn="l">
              <a:spcBef>
                <a:spcPts val="10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If you don’t find the key, you can ignore half of the array, and repeat the process with the other half.</a:t>
            </a:r>
            <a:endParaRPr/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In every step, we reduce, by a factor of two, the number of elements to search from.</a:t>
            </a:r>
            <a:endParaRPr/>
          </a:p>
          <a:p>
            <a:pPr indent="-205740" lvl="1" marL="514350" rtl="0" algn="l">
              <a:spcBef>
                <a:spcPts val="1155"/>
              </a:spcBef>
              <a:spcAft>
                <a:spcPts val="0"/>
              </a:spcAft>
              <a:buSzPts val="2400"/>
              <a:buFont typeface="Arial Narrow"/>
              <a:buNone/>
            </a:pPr>
            <a:r>
              <a:t/>
            </a:r>
            <a:endParaRPr sz="2400"/>
          </a:p>
        </p:txBody>
      </p:sp>
      <p:sp>
        <p:nvSpPr>
          <p:cNvPr id="154" name="Google Shape;154;p7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55" name="Google Shape;155;p7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0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p8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62" name="Google Shape;162;p8"/>
          <p:cNvSpPr txBox="1"/>
          <p:nvPr>
            <p:ph type="title"/>
          </p:nvPr>
        </p:nvSpPr>
        <p:spPr>
          <a:xfrm>
            <a:off x="509587" y="29370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000"/>
              <a:buFont typeface="Arial Narrow"/>
              <a:buNone/>
            </a:pPr>
            <a:r>
              <a:rPr lang="en-US" sz="4000"/>
              <a:t>The Basic Strategy</a:t>
            </a:r>
            <a:endParaRPr/>
          </a:p>
        </p:txBody>
      </p:sp>
      <p:sp>
        <p:nvSpPr>
          <p:cNvPr id="163" name="Google Shape;163;p8"/>
          <p:cNvSpPr txBox="1"/>
          <p:nvPr>
            <p:ph idx="1" type="body"/>
          </p:nvPr>
        </p:nvSpPr>
        <p:spPr>
          <a:xfrm>
            <a:off x="599113" y="1133400"/>
            <a:ext cx="11582400" cy="5467500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What do we want?</a:t>
            </a:r>
            <a:endParaRPr/>
          </a:p>
          <a:p>
            <a:pPr indent="-205740" lvl="1" marL="514350" rtl="0" algn="l">
              <a:spcBef>
                <a:spcPts val="1155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 Plan to find the array index between values larger and smaller than </a:t>
            </a:r>
            <a:r>
              <a:rPr lang="en-US" sz="2400">
                <a:solidFill>
                  <a:srgbClr val="CC0000"/>
                </a:solidFill>
              </a:rPr>
              <a:t>key</a:t>
            </a:r>
            <a:r>
              <a:rPr lang="en-US" sz="2400"/>
              <a:t>:</a:t>
            </a:r>
            <a:endParaRPr/>
          </a:p>
          <a:p>
            <a:pPr indent="-53340" lvl="1" marL="514350" rtl="0" algn="l">
              <a:spcBef>
                <a:spcPts val="480"/>
              </a:spcBef>
              <a:spcAft>
                <a:spcPts val="0"/>
              </a:spcAft>
              <a:buSzPts val="2400"/>
              <a:buNone/>
            </a:pPr>
            <a:r>
              <a:t/>
            </a:r>
            <a:endParaRPr sz="2400"/>
          </a:p>
          <a:p>
            <a:pPr indent="-53340" lvl="1" marL="514350" rtl="0" algn="l">
              <a:spcBef>
                <a:spcPts val="480"/>
              </a:spcBef>
              <a:spcAft>
                <a:spcPts val="0"/>
              </a:spcAft>
              <a:buSzPts val="2400"/>
              <a:buNone/>
            </a:pPr>
            <a:r>
              <a:t/>
            </a:r>
            <a:endParaRPr sz="2400"/>
          </a:p>
          <a:p>
            <a:pPr indent="-53340" lvl="1" marL="514350" rtl="0" algn="l">
              <a:spcBef>
                <a:spcPts val="480"/>
              </a:spcBef>
              <a:spcAft>
                <a:spcPts val="0"/>
              </a:spcAft>
              <a:buSzPts val="2400"/>
              <a:buNone/>
            </a:pPr>
            <a:r>
              <a:t/>
            </a:r>
            <a:endParaRPr sz="2400"/>
          </a:p>
          <a:p>
            <a:pPr indent="-53340" lvl="1" marL="514350" rtl="0" algn="l">
              <a:spcBef>
                <a:spcPts val="480"/>
              </a:spcBef>
              <a:spcAft>
                <a:spcPts val="0"/>
              </a:spcAft>
              <a:buSzPts val="2400"/>
              <a:buNone/>
            </a:pPr>
            <a:r>
              <a:t/>
            </a:r>
            <a:endParaRPr sz="2400"/>
          </a:p>
          <a:p>
            <a:pPr indent="-205740" lvl="1" marL="514350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Situation while searching:</a:t>
            </a:r>
            <a:endParaRPr/>
          </a:p>
          <a:p>
            <a:pPr indent="-257175" lvl="2" marL="1285875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Initially, the </a:t>
            </a:r>
            <a:r>
              <a:rPr lang="en-US" sz="2400"/>
              <a:t>search</a:t>
            </a:r>
            <a:r>
              <a:rPr lang="en-US" sz="2400"/>
              <a:t> window is the entire array, that is, L and R are initialized to the indices of the first and the last elements.</a:t>
            </a:r>
            <a:endParaRPr/>
          </a:p>
          <a:p>
            <a:pPr indent="-53340" lvl="1" marL="514350" rtl="0" algn="l">
              <a:spcBef>
                <a:spcPts val="480"/>
              </a:spcBef>
              <a:spcAft>
                <a:spcPts val="0"/>
              </a:spcAft>
              <a:buSzPts val="2400"/>
              <a:buNone/>
            </a:pPr>
            <a:r>
              <a:t/>
            </a:r>
            <a:endParaRPr sz="2400">
              <a:solidFill>
                <a:srgbClr val="008000"/>
              </a:solidFill>
            </a:endParaRPr>
          </a:p>
          <a:p>
            <a:pPr indent="-205740" lvl="1" marL="514350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>
                <a:solidFill>
                  <a:srgbClr val="008000"/>
                </a:solidFill>
              </a:rPr>
              <a:t>Look at the element at index [(L+R)/2]. </a:t>
            </a:r>
            <a:endParaRPr/>
          </a:p>
          <a:p>
            <a:pPr indent="-257175" lvl="2" marL="1285875" rtl="0" algn="l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/>
              <a:t>Discard one </a:t>
            </a:r>
            <a:r>
              <a:rPr lang="en-US" sz="2400"/>
              <a:t>half</a:t>
            </a:r>
            <a:r>
              <a:rPr lang="en-US" sz="2400"/>
              <a:t> of the search window</a:t>
            </a:r>
            <a:r>
              <a:rPr lang="en-US" sz="2400"/>
              <a:t> depending on the outcome of test.</a:t>
            </a:r>
            <a:endParaRPr/>
          </a:p>
        </p:txBody>
      </p:sp>
      <p:sp>
        <p:nvSpPr>
          <p:cNvPr id="164" name="Google Shape;164;p8"/>
          <p:cNvSpPr txBox="1"/>
          <p:nvPr/>
        </p:nvSpPr>
        <p:spPr>
          <a:xfrm>
            <a:off x="2632157" y="2480310"/>
            <a:ext cx="392030" cy="422040"/>
          </a:xfrm>
          <a:prstGeom prst="rect">
            <a:avLst/>
          </a:prstGeom>
          <a:noFill/>
          <a:ln>
            <a:noFill/>
          </a:ln>
        </p:spPr>
        <p:txBody>
          <a:bodyPr anchorCtr="0" anchor="t" bIns="56575" lIns="113150" spcFirstLastPara="1" rIns="113150" wrap="square" tIns="565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0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0</a:t>
            </a:r>
            <a:endParaRPr/>
          </a:p>
        </p:txBody>
      </p:sp>
      <p:sp>
        <p:nvSpPr>
          <p:cNvPr id="165" name="Google Shape;165;p8"/>
          <p:cNvSpPr/>
          <p:nvPr/>
        </p:nvSpPr>
        <p:spPr>
          <a:xfrm>
            <a:off x="2647200" y="3005375"/>
            <a:ext cx="4758000" cy="400200"/>
          </a:xfrm>
          <a:prstGeom prst="rect">
            <a:avLst/>
          </a:prstGeom>
          <a:solidFill>
            <a:srgbClr val="F7DDD3"/>
          </a:solidFill>
          <a:ln cap="flat" cmpd="sng" w="9525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56575" lIns="113150" spcFirstLastPara="1" rIns="113150" wrap="square" tIns="565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&lt;= key</a:t>
            </a:r>
            <a:endParaRPr sz="20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66" name="Google Shape;166;p8"/>
          <p:cNvSpPr/>
          <p:nvPr/>
        </p:nvSpPr>
        <p:spPr>
          <a:xfrm>
            <a:off x="7405175" y="3005375"/>
            <a:ext cx="1962900" cy="400200"/>
          </a:xfrm>
          <a:prstGeom prst="rect">
            <a:avLst/>
          </a:prstGeom>
          <a:solidFill>
            <a:srgbClr val="CCFFCC"/>
          </a:solidFill>
          <a:ln cap="flat" cmpd="sng" w="9525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56575" lIns="113150" spcFirstLastPara="1" rIns="113150" wrap="square" tIns="565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&gt; key</a:t>
            </a:r>
            <a:endParaRPr sz="20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67" name="Google Shape;167;p8"/>
          <p:cNvSpPr txBox="1"/>
          <p:nvPr/>
        </p:nvSpPr>
        <p:spPr>
          <a:xfrm>
            <a:off x="1680210" y="2960370"/>
            <a:ext cx="526382" cy="483595"/>
          </a:xfrm>
          <a:prstGeom prst="rect">
            <a:avLst/>
          </a:prstGeom>
          <a:noFill/>
          <a:ln>
            <a:noFill/>
          </a:ln>
        </p:spPr>
        <p:txBody>
          <a:bodyPr anchorCtr="0" anchor="t" bIns="56575" lIns="113150" spcFirstLastPara="1" rIns="113150" wrap="square" tIns="565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400">
                <a:solidFill>
                  <a:srgbClr val="000090"/>
                </a:solidFill>
                <a:latin typeface="Tahoma"/>
                <a:ea typeface="Tahoma"/>
                <a:cs typeface="Tahoma"/>
                <a:sym typeface="Tahoma"/>
              </a:rPr>
              <a:t>x:</a:t>
            </a:r>
            <a:endParaRPr/>
          </a:p>
        </p:txBody>
      </p:sp>
      <p:sp>
        <p:nvSpPr>
          <p:cNvPr id="168" name="Google Shape;168;p8"/>
          <p:cNvSpPr txBox="1"/>
          <p:nvPr/>
        </p:nvSpPr>
        <p:spPr>
          <a:xfrm>
            <a:off x="8821103" y="2480310"/>
            <a:ext cx="1155144" cy="422040"/>
          </a:xfrm>
          <a:prstGeom prst="rect">
            <a:avLst/>
          </a:prstGeom>
          <a:noFill/>
          <a:ln>
            <a:noFill/>
          </a:ln>
        </p:spPr>
        <p:txBody>
          <a:bodyPr anchorCtr="0" anchor="t" bIns="56575" lIns="113150" spcFirstLastPara="1" rIns="113150" wrap="square" tIns="565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0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n-1</a:t>
            </a:r>
            <a:endParaRPr/>
          </a:p>
        </p:txBody>
      </p:sp>
      <p:sp>
        <p:nvSpPr>
          <p:cNvPr id="169" name="Google Shape;169;p8"/>
          <p:cNvSpPr txBox="1"/>
          <p:nvPr/>
        </p:nvSpPr>
        <p:spPr>
          <a:xfrm>
            <a:off x="2566987" y="3398759"/>
            <a:ext cx="376000" cy="422040"/>
          </a:xfrm>
          <a:prstGeom prst="rect">
            <a:avLst/>
          </a:prstGeom>
          <a:noFill/>
          <a:ln>
            <a:noFill/>
          </a:ln>
        </p:spPr>
        <p:txBody>
          <a:bodyPr anchorCtr="0" anchor="t" bIns="56575" lIns="113150" spcFirstLastPara="1" rIns="113150" wrap="square" tIns="565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0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L</a:t>
            </a:r>
            <a:endParaRPr/>
          </a:p>
        </p:txBody>
      </p:sp>
      <p:sp>
        <p:nvSpPr>
          <p:cNvPr id="170" name="Google Shape;170;p8"/>
          <p:cNvSpPr txBox="1"/>
          <p:nvPr/>
        </p:nvSpPr>
        <p:spPr>
          <a:xfrm>
            <a:off x="9043987" y="3438764"/>
            <a:ext cx="414472" cy="422040"/>
          </a:xfrm>
          <a:prstGeom prst="rect">
            <a:avLst/>
          </a:prstGeom>
          <a:noFill/>
          <a:ln>
            <a:noFill/>
          </a:ln>
        </p:spPr>
        <p:txBody>
          <a:bodyPr anchorCtr="0" anchor="t" bIns="56575" lIns="113150" spcFirstLastPara="1" rIns="113150" wrap="square" tIns="565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0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R</a:t>
            </a:r>
            <a:endParaRPr/>
          </a:p>
        </p:txBody>
      </p:sp>
      <p:sp>
        <p:nvSpPr>
          <p:cNvPr id="171" name="Google Shape;171;p8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cxnSp>
        <p:nvCxnSpPr>
          <p:cNvPr id="172" name="Google Shape;172;p8"/>
          <p:cNvCxnSpPr/>
          <p:nvPr/>
        </p:nvCxnSpPr>
        <p:spPr>
          <a:xfrm rot="10800000">
            <a:off x="7405175" y="3405575"/>
            <a:ext cx="0" cy="73800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10"/>
          <p:cNvSpPr txBox="1"/>
          <p:nvPr>
            <p:ph idx="11" type="ftr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79" name="Google Shape;179;p10"/>
          <p:cNvSpPr txBox="1"/>
          <p:nvPr>
            <p:ph idx="12" type="sldNum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80" name="Google Shape;180;p10"/>
          <p:cNvSpPr txBox="1"/>
          <p:nvPr>
            <p:ph type="title"/>
          </p:nvPr>
        </p:nvSpPr>
        <p:spPr>
          <a:xfrm>
            <a:off x="433387" y="247650"/>
            <a:ext cx="10711339" cy="699850"/>
          </a:xfrm>
          <a:prstGeom prst="rect">
            <a:avLst/>
          </a:prstGeom>
          <a:noFill/>
          <a:ln>
            <a:noFill/>
          </a:ln>
        </p:spPr>
        <p:txBody>
          <a:bodyPr anchorCtr="0" anchor="b" bIns="51425" lIns="102850" spcFirstLastPara="1" rIns="102850" wrap="square" tIns="5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000"/>
              <a:buFont typeface="Arial Narrow"/>
              <a:buNone/>
            </a:pPr>
            <a:r>
              <a:rPr lang="en-US" sz="4000"/>
              <a:t>Initialization and Return Value</a:t>
            </a:r>
            <a:endParaRPr sz="4000"/>
          </a:p>
        </p:txBody>
      </p:sp>
      <p:sp>
        <p:nvSpPr>
          <p:cNvPr id="181" name="Google Shape;181;p10"/>
          <p:cNvSpPr txBox="1"/>
          <p:nvPr>
            <p:ph idx="1" type="body"/>
          </p:nvPr>
        </p:nvSpPr>
        <p:spPr>
          <a:xfrm>
            <a:off x="738187" y="1314450"/>
            <a:ext cx="7239000" cy="5181600"/>
          </a:xfrm>
          <a:prstGeom prst="rect">
            <a:avLst/>
          </a:prstGeom>
          <a:solidFill>
            <a:srgbClr val="F7DDD3"/>
          </a:solidFill>
          <a:ln cap="flat" cmpd="sng" w="1905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t" bIns="51425" lIns="102850" spcFirstLastPara="1" rIns="102850" wrap="square" tIns="51425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int bin_search (int x[], int size, int key)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{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int L, R, mid;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lang="en-US" sz="20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L = 0;  R = size - 1;</a:t>
            </a:r>
            <a:endParaRPr sz="2000">
              <a:solidFill>
                <a:srgbClr val="FF0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while (L != R)	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  	{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2"/>
              </a:buClr>
              <a:buSzPts val="2000"/>
              <a:buFont typeface="Courier New"/>
              <a:buNone/>
            </a:pPr>
            <a:r>
              <a:rPr lang="en-US" sz="2000">
                <a:solidFill>
                  <a:schemeClr val="dk2"/>
                </a:solidFill>
                <a:latin typeface="Courier New"/>
                <a:ea typeface="Courier New"/>
                <a:cs typeface="Courier New"/>
                <a:sym typeface="Courier New"/>
              </a:rPr>
              <a:t>     	 </a:t>
            </a: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mid = (L + R) / 2;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    if (key &lt;= x[mid])  R = mid;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    else L = mid + 1;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2"/>
              </a:buClr>
              <a:buSzPts val="2000"/>
              <a:buFont typeface="Courier New"/>
              <a:buNone/>
            </a:pPr>
            <a:r>
              <a:rPr lang="en-US" sz="2000">
                <a:solidFill>
                  <a:schemeClr val="dk2"/>
                </a:solidFill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lang="en-US" sz="20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if (key == x[L])</a:t>
            </a:r>
            <a:endParaRPr sz="2000">
              <a:solidFill>
                <a:srgbClr val="FF0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FF0000"/>
              </a:buClr>
              <a:buSzPts val="2000"/>
              <a:buFont typeface="Courier New"/>
              <a:buNone/>
            </a:pPr>
            <a:r>
              <a:rPr lang="en-US" sz="20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          return L;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FF0000"/>
              </a:buClr>
              <a:buSzPts val="2000"/>
              <a:buFont typeface="Courier New"/>
              <a:buNone/>
            </a:pPr>
            <a:r>
              <a:rPr lang="en-US" sz="20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       else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FF0000"/>
              </a:buClr>
              <a:buSzPts val="2000"/>
              <a:buFont typeface="Courier New"/>
              <a:buNone/>
            </a:pPr>
            <a:r>
              <a:rPr lang="en-US" sz="20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          return -1;</a:t>
            </a:r>
            <a:endParaRPr sz="2000">
              <a:solidFill>
                <a:srgbClr val="FF0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/>
          </a:p>
        </p:txBody>
      </p:sp>
      <p:sp>
        <p:nvSpPr>
          <p:cNvPr id="182" name="Google Shape;182;p10"/>
          <p:cNvSpPr txBox="1"/>
          <p:nvPr/>
        </p:nvSpPr>
        <p:spPr>
          <a:xfrm>
            <a:off x="7215187" y="2000250"/>
            <a:ext cx="4876800" cy="1705500"/>
          </a:xfrm>
          <a:prstGeom prst="rect">
            <a:avLst/>
          </a:prstGeom>
          <a:solidFill>
            <a:srgbClr val="CCFFCC"/>
          </a:solidFill>
          <a:ln cap="flat" cmpd="sng" w="19050">
            <a:solidFill>
              <a:schemeClr val="accen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6600"/>
              </a:buClr>
              <a:buSzPts val="2000"/>
              <a:buFont typeface="Arial"/>
              <a:buNone/>
            </a:pPr>
            <a:r>
              <a:rPr b="1" lang="en-US" sz="2300">
                <a:solidFill>
                  <a:srgbClr val="006600"/>
                </a:solidFill>
                <a:latin typeface="Arial Narrow"/>
                <a:ea typeface="Arial Narrow"/>
                <a:cs typeface="Arial Narrow"/>
                <a:sym typeface="Arial Narrow"/>
              </a:rPr>
              <a:t>If </a:t>
            </a:r>
            <a:r>
              <a:rPr b="1" lang="en-US" sz="2300">
                <a:solidFill>
                  <a:srgbClr val="FF0000"/>
                </a:solidFill>
                <a:latin typeface="Arial Narrow"/>
                <a:ea typeface="Arial Narrow"/>
                <a:cs typeface="Arial Narrow"/>
                <a:sym typeface="Arial Narrow"/>
              </a:rPr>
              <a:t>key</a:t>
            </a:r>
            <a:r>
              <a:rPr b="1" lang="en-US" sz="2300">
                <a:solidFill>
                  <a:srgbClr val="006600"/>
                </a:solidFill>
                <a:latin typeface="Arial Narrow"/>
                <a:ea typeface="Arial Narrow"/>
                <a:cs typeface="Arial Narrow"/>
                <a:sym typeface="Arial Narrow"/>
              </a:rPr>
              <a:t> appears in x[0…size–1], return its location, pos such that x[pos]==key. </a:t>
            </a:r>
            <a:endParaRPr sz="1700">
              <a:latin typeface="Arial Narrow"/>
              <a:ea typeface="Arial Narrow"/>
              <a:cs typeface="Arial Narrow"/>
              <a:sym typeface="Arial Narrow"/>
            </a:endParaRPr>
          </a:p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</a:pPr>
            <a:r>
              <a:t/>
            </a:r>
            <a:endParaRPr b="1" sz="2300">
              <a:solidFill>
                <a:srgbClr val="006600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6600"/>
              </a:buClr>
              <a:buSzPts val="2000"/>
              <a:buFont typeface="Arial"/>
              <a:buNone/>
            </a:pPr>
            <a:r>
              <a:rPr b="1" lang="en-US" sz="2300">
                <a:solidFill>
                  <a:srgbClr val="006600"/>
                </a:solidFill>
                <a:latin typeface="Arial Narrow"/>
                <a:ea typeface="Arial Narrow"/>
                <a:cs typeface="Arial Narrow"/>
                <a:sym typeface="Arial Narrow"/>
              </a:rPr>
              <a:t>If not found, return </a:t>
            </a:r>
            <a:r>
              <a:rPr b="1" lang="en-US" sz="2300">
                <a:solidFill>
                  <a:srgbClr val="006600"/>
                </a:solidFill>
                <a:latin typeface="Arial Narrow"/>
                <a:ea typeface="Arial Narrow"/>
                <a:cs typeface="Arial Narrow"/>
                <a:sym typeface="Arial Narrow"/>
              </a:rPr>
              <a:t>–</a:t>
            </a:r>
            <a:r>
              <a:rPr b="1" lang="en-US" sz="2300">
                <a:solidFill>
                  <a:srgbClr val="006600"/>
                </a:solidFill>
                <a:latin typeface="Arial Narrow"/>
                <a:ea typeface="Arial Narrow"/>
                <a:cs typeface="Arial Narrow"/>
                <a:sym typeface="Arial Narrow"/>
              </a:rPr>
              <a:t>1</a:t>
            </a:r>
            <a:endParaRPr sz="1700">
              <a:latin typeface="Arial Narrow"/>
              <a:ea typeface="Arial Narrow"/>
              <a:cs typeface="Arial Narrow"/>
              <a:sym typeface="Arial Narrow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2200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Essential">
  <a:themeElements>
    <a:clrScheme name="Essential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2006-08-16T00:00:00Z</dcterms:created>
  <dc:creator>pallab</dc:creator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0x01010051C0C9652F1DEF4287A66D9ECAE44CF3</vt:lpwstr>
  </property>
</Properties>
</file>