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666B3-2795-419F-A36B-7C8B36D1E99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70021-89CB-4B1C-9D4A-5DE9D8740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5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4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3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1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6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8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7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2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43DB-B508-40F3-9F75-A956612E83A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6954-31BD-467D-B15C-B52718BA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3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dobe Fan Heiti Std B" pitchFamily="34" charset="-128"/>
                <a:ea typeface="Adobe Fan Heiti Std B" pitchFamily="34" charset="-128"/>
              </a:rPr>
              <a:t>SYNTAX DIRECTED TRANSLATION</a:t>
            </a:r>
            <a:endParaRPr lang="en-US" dirty="0"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11CS30011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7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855"/>
            <a:ext cx="9144000" cy="1143000"/>
          </a:xfrm>
        </p:spPr>
        <p:txBody>
          <a:bodyPr/>
          <a:lstStyle/>
          <a:p>
            <a:r>
              <a:rPr lang="en-US" dirty="0" smtClean="0"/>
              <a:t>L-attributed SDD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In a L-attributed SDD each attribute must be either </a:t>
            </a:r>
            <a:r>
              <a:rPr lang="en-US" dirty="0" err="1" smtClean="0"/>
              <a:t>synthesised</a:t>
            </a:r>
            <a:r>
              <a:rPr lang="en-US" dirty="0" smtClean="0"/>
              <a:t> or inherited but there are some conditions:-</a:t>
            </a:r>
          </a:p>
          <a:p>
            <a:pPr marL="0" indent="0">
              <a:buNone/>
            </a:pPr>
            <a:r>
              <a:rPr lang="en-US" dirty="0" smtClean="0"/>
              <a:t>For a production A-&gt;X1 X2 X3….</a:t>
            </a:r>
            <a:r>
              <a:rPr lang="en-US" dirty="0" err="1" smtClean="0"/>
              <a:t>Xn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rule associated with this production used for computing an inherited attribute </a:t>
            </a:r>
            <a:r>
              <a:rPr lang="en-US" dirty="0" err="1" smtClean="0"/>
              <a:t>Xi.a</a:t>
            </a:r>
            <a:r>
              <a:rPr lang="en-US" dirty="0" smtClean="0"/>
              <a:t> may use:</a:t>
            </a:r>
          </a:p>
          <a:p>
            <a:pPr marL="0" indent="0">
              <a:buNone/>
            </a:pPr>
            <a:r>
              <a:rPr lang="en-US" dirty="0" smtClean="0"/>
              <a:t>a)Inherited attributes associated with the head.</a:t>
            </a:r>
          </a:p>
          <a:p>
            <a:pPr marL="0" indent="0">
              <a:buNone/>
            </a:pPr>
            <a:r>
              <a:rPr lang="en-US" dirty="0" smtClean="0"/>
              <a:t>b)Either inherited or synthesized attributes associated with the occurrences of symbols X1, X2,. . . , Xi-1 located to the left of Xi.</a:t>
            </a:r>
          </a:p>
          <a:p>
            <a:pPr marL="0" indent="0">
              <a:buNone/>
            </a:pPr>
            <a:r>
              <a:rPr lang="en-US" dirty="0" smtClean="0"/>
              <a:t>c) Inherited or synthesized attributes associated with this occurrence of Xi itself, but only in such a way that there are no cycles in a dependency graph formed by the attributes of this Xi.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718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two types of attributes for  non-terminals :-</a:t>
            </a:r>
          </a:p>
          <a:p>
            <a:r>
              <a:rPr lang="en-US" b="1" dirty="0" smtClean="0"/>
              <a:t>Synthesized Attributes : </a:t>
            </a:r>
            <a:r>
              <a:rPr lang="en-US" dirty="0" smtClean="0"/>
              <a:t>For a non-terminal X at a parse-tree node</a:t>
            </a:r>
            <a:r>
              <a:rPr lang="en-US" b="1" dirty="0" smtClean="0"/>
              <a:t> </a:t>
            </a:r>
            <a:r>
              <a:rPr lang="en-US" dirty="0" smtClean="0"/>
              <a:t>T , the synthesized attribute is defined only in terms of attribute </a:t>
            </a:r>
            <a:r>
              <a:rPr lang="en-US" dirty="0"/>
              <a:t>values at the children of 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1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Inherited Attributes : </a:t>
            </a:r>
            <a:r>
              <a:rPr lang="en-US" dirty="0">
                <a:solidFill>
                  <a:prstClr val="black"/>
                </a:solidFill>
              </a:rPr>
              <a:t>For a non-terminal X at a parse-tree node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 , the synthesized attribute is defined </a:t>
            </a:r>
            <a:r>
              <a:rPr lang="en-US" dirty="0" smtClean="0">
                <a:solidFill>
                  <a:prstClr val="black"/>
                </a:solidFill>
              </a:rPr>
              <a:t>only in </a:t>
            </a:r>
            <a:r>
              <a:rPr lang="en-US" dirty="0">
                <a:solidFill>
                  <a:prstClr val="black"/>
                </a:solidFill>
              </a:rPr>
              <a:t>terms of attribute values </a:t>
            </a:r>
            <a:r>
              <a:rPr lang="en-US" dirty="0" smtClean="0">
                <a:solidFill>
                  <a:prstClr val="black"/>
                </a:solidFill>
              </a:rPr>
              <a:t>at the T’s parent , T itself and T’s siblings.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4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Example : -</a:t>
            </a:r>
          </a:p>
          <a:p>
            <a:pPr marL="0" indent="0">
              <a:buNone/>
            </a:pPr>
            <a:r>
              <a:rPr lang="en-US" dirty="0" smtClean="0"/>
              <a:t>T -&gt; FT’</a:t>
            </a:r>
          </a:p>
          <a:p>
            <a:pPr marL="0" indent="0">
              <a:buNone/>
            </a:pPr>
            <a:r>
              <a:rPr lang="en-US" dirty="0" smtClean="0"/>
              <a:t>T’ -&gt; *FT’</a:t>
            </a:r>
          </a:p>
          <a:p>
            <a:pPr marL="0" indent="0">
              <a:buNone/>
            </a:pPr>
            <a:r>
              <a:rPr lang="en-US" dirty="0" smtClean="0"/>
              <a:t>T’ -&gt; ɛ</a:t>
            </a:r>
          </a:p>
          <a:p>
            <a:pPr marL="0" indent="0">
              <a:buNone/>
            </a:pPr>
            <a:r>
              <a:rPr lang="en-US" dirty="0" smtClean="0"/>
              <a:t>F -&gt; id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29745" y="17526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093527" y="2667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068290" y="3851563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*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093527" y="4973781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539836" y="3851563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786745" y="3851563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86745" y="495992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539836" y="495992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ɛ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786745" y="2667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T’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548745" y="23622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Connector 2048"/>
          <p:cNvCxnSpPr/>
          <p:nvPr/>
        </p:nvCxnSpPr>
        <p:spPr>
          <a:xfrm>
            <a:off x="6691745" y="2362200"/>
            <a:ext cx="401782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Straight Connector 2056"/>
          <p:cNvCxnSpPr/>
          <p:nvPr/>
        </p:nvCxnSpPr>
        <p:spPr>
          <a:xfrm flipH="1">
            <a:off x="4301836" y="3276600"/>
            <a:ext cx="484909" cy="574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Straight Connector 2058"/>
          <p:cNvCxnSpPr>
            <a:stCxn id="43" idx="2"/>
            <a:endCxn id="40" idx="0"/>
          </p:cNvCxnSpPr>
          <p:nvPr/>
        </p:nvCxnSpPr>
        <p:spPr>
          <a:xfrm>
            <a:off x="5167745" y="3276600"/>
            <a:ext cx="0" cy="574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Straight Connector 2060"/>
          <p:cNvCxnSpPr/>
          <p:nvPr/>
        </p:nvCxnSpPr>
        <p:spPr>
          <a:xfrm>
            <a:off x="5548745" y="3276600"/>
            <a:ext cx="519545" cy="574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Straight Connector 2062"/>
          <p:cNvCxnSpPr>
            <a:stCxn id="39" idx="2"/>
            <a:endCxn id="42" idx="0"/>
          </p:cNvCxnSpPr>
          <p:nvPr/>
        </p:nvCxnSpPr>
        <p:spPr>
          <a:xfrm>
            <a:off x="3920836" y="4461163"/>
            <a:ext cx="0" cy="498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5" name="Straight Connector 2064"/>
          <p:cNvCxnSpPr>
            <a:stCxn id="40" idx="2"/>
            <a:endCxn id="41" idx="0"/>
          </p:cNvCxnSpPr>
          <p:nvPr/>
        </p:nvCxnSpPr>
        <p:spPr>
          <a:xfrm>
            <a:off x="5167745" y="4461163"/>
            <a:ext cx="0" cy="498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Straight Connector 2066"/>
          <p:cNvCxnSpPr>
            <a:stCxn id="36" idx="2"/>
            <a:endCxn id="38" idx="0"/>
          </p:cNvCxnSpPr>
          <p:nvPr/>
        </p:nvCxnSpPr>
        <p:spPr>
          <a:xfrm>
            <a:off x="7474527" y="3276600"/>
            <a:ext cx="0" cy="1697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0" name="TextBox 2069"/>
          <p:cNvSpPr txBox="1"/>
          <p:nvPr/>
        </p:nvSpPr>
        <p:spPr>
          <a:xfrm>
            <a:off x="4128653" y="5818909"/>
            <a:ext cx="335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PARSE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6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err="1" smtClean="0"/>
              <a:t>val</a:t>
            </a:r>
            <a:r>
              <a:rPr lang="en-US" dirty="0" smtClean="0"/>
              <a:t> be the synthesized attribute of F and T.</a:t>
            </a:r>
          </a:p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err="1" smtClean="0"/>
              <a:t>inh</a:t>
            </a:r>
            <a:r>
              <a:rPr lang="en-US" dirty="0" smtClean="0"/>
              <a:t> be the inherited attribute of T’ and let </a:t>
            </a:r>
            <a:r>
              <a:rPr lang="en-US" dirty="0" err="1" smtClean="0"/>
              <a:t>syn</a:t>
            </a:r>
            <a:r>
              <a:rPr lang="en-US" dirty="0" smtClean="0"/>
              <a:t> be the synthesized attribute of T’.</a:t>
            </a:r>
          </a:p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err="1" smtClean="0"/>
              <a:t>lexval</a:t>
            </a:r>
            <a:r>
              <a:rPr lang="en-US" dirty="0" smtClean="0"/>
              <a:t> be the synthesized attribute of id ,which </a:t>
            </a:r>
            <a:r>
              <a:rPr lang="en-US" dirty="0"/>
              <a:t>is an integer value returned by the </a:t>
            </a:r>
            <a:r>
              <a:rPr lang="en-US" dirty="0" smtClean="0"/>
              <a:t>lexical </a:t>
            </a:r>
            <a:r>
              <a:rPr lang="en-US" dirty="0" smtClean="0"/>
              <a:t>analyzer.</a:t>
            </a:r>
          </a:p>
          <a:p>
            <a:pPr marL="0" indent="0">
              <a:buNone/>
            </a:pPr>
            <a:r>
              <a:rPr lang="en-US" dirty="0" smtClean="0"/>
              <a:t>Let the input string be 4 *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4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Symantic</a:t>
            </a:r>
            <a:r>
              <a:rPr lang="en-US" dirty="0" smtClean="0"/>
              <a:t> Rules corresponding to each production is :-</a:t>
            </a:r>
          </a:p>
          <a:p>
            <a:pPr marL="0" indent="0">
              <a:buNone/>
            </a:pPr>
            <a:r>
              <a:rPr lang="en-US" dirty="0" smtClean="0"/>
              <a:t>T -&gt; FT’  	T’.</a:t>
            </a:r>
            <a:r>
              <a:rPr lang="en-US" dirty="0" err="1" smtClean="0"/>
              <a:t>inh</a:t>
            </a:r>
            <a:r>
              <a:rPr lang="en-US" dirty="0" smtClean="0"/>
              <a:t> = </a:t>
            </a:r>
            <a:r>
              <a:rPr lang="en-US" dirty="0" err="1" smtClean="0"/>
              <a:t>F.val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T.val</a:t>
            </a:r>
            <a:r>
              <a:rPr lang="en-US" dirty="0" smtClean="0"/>
              <a:t> = T’.</a:t>
            </a:r>
            <a:r>
              <a:rPr lang="en-US" dirty="0" err="1" smtClean="0"/>
              <a:t>syn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T’-&gt; *FT’’	T’’.</a:t>
            </a:r>
            <a:r>
              <a:rPr lang="en-US" dirty="0" err="1" smtClean="0"/>
              <a:t>inh</a:t>
            </a:r>
            <a:r>
              <a:rPr lang="en-US" dirty="0" smtClean="0"/>
              <a:t> = T’.</a:t>
            </a:r>
            <a:r>
              <a:rPr lang="en-US" dirty="0" err="1" smtClean="0"/>
              <a:t>inh</a:t>
            </a:r>
            <a:r>
              <a:rPr lang="en-US" dirty="0" smtClean="0"/>
              <a:t> * </a:t>
            </a:r>
            <a:r>
              <a:rPr lang="en-US" dirty="0" err="1" smtClean="0"/>
              <a:t>F.val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T’.</a:t>
            </a:r>
            <a:r>
              <a:rPr lang="en-US" dirty="0" err="1" smtClean="0"/>
              <a:t>syn</a:t>
            </a:r>
            <a:r>
              <a:rPr lang="en-US" dirty="0" smtClean="0"/>
              <a:t> = T’’.</a:t>
            </a:r>
            <a:r>
              <a:rPr lang="en-US" dirty="0" err="1" smtClean="0"/>
              <a:t>syn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T’-&gt; ɛ		T’.</a:t>
            </a:r>
            <a:r>
              <a:rPr lang="en-US" dirty="0" err="1" smtClean="0"/>
              <a:t>syn</a:t>
            </a:r>
            <a:r>
              <a:rPr lang="en-US" dirty="0" smtClean="0"/>
              <a:t> = T’.</a:t>
            </a:r>
            <a:r>
              <a:rPr lang="en-US" dirty="0" err="1" smtClean="0"/>
              <a:t>inh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F-&gt; </a:t>
            </a:r>
            <a:r>
              <a:rPr lang="en-US" dirty="0" err="1" smtClean="0"/>
              <a:t>val</a:t>
            </a:r>
            <a:r>
              <a:rPr lang="en-US" dirty="0"/>
              <a:t>	</a:t>
            </a:r>
            <a:r>
              <a:rPr lang="en-US" dirty="0" err="1" smtClean="0"/>
              <a:t>F.val</a:t>
            </a:r>
            <a:r>
              <a:rPr lang="en-US" dirty="0" smtClean="0"/>
              <a:t> = </a:t>
            </a:r>
            <a:r>
              <a:rPr lang="en-US" dirty="0" err="1" smtClean="0"/>
              <a:t>id.lexval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7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Annotated Parse Tree after applying the semantic rules:-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3735" y="2355273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27517" y="3124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2280" y="4308763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*</a:t>
            </a:r>
          </a:p>
        </p:txBody>
      </p:sp>
      <p:sp>
        <p:nvSpPr>
          <p:cNvPr id="7" name="Rectangle 6"/>
          <p:cNvSpPr/>
          <p:nvPr/>
        </p:nvSpPr>
        <p:spPr>
          <a:xfrm>
            <a:off x="5427517" y="5430981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73826" y="4308763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T’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20735" y="4308763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0735" y="541712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73826" y="541712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ɛ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20735" y="3124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T’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882735" y="28194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5735" y="2819400"/>
            <a:ext cx="401782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635826" y="3733800"/>
            <a:ext cx="484909" cy="574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2"/>
            <a:endCxn id="9" idx="0"/>
          </p:cNvCxnSpPr>
          <p:nvPr/>
        </p:nvCxnSpPr>
        <p:spPr>
          <a:xfrm>
            <a:off x="3501735" y="3733800"/>
            <a:ext cx="0" cy="574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2735" y="3733800"/>
            <a:ext cx="519545" cy="574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2"/>
            <a:endCxn id="11" idx="0"/>
          </p:cNvCxnSpPr>
          <p:nvPr/>
        </p:nvCxnSpPr>
        <p:spPr>
          <a:xfrm>
            <a:off x="2254826" y="4918363"/>
            <a:ext cx="0" cy="498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>
          <a:xfrm>
            <a:off x="3501735" y="4918363"/>
            <a:ext cx="0" cy="498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  <a:endCxn id="7" idx="0"/>
          </p:cNvCxnSpPr>
          <p:nvPr/>
        </p:nvCxnSpPr>
        <p:spPr>
          <a:xfrm>
            <a:off x="5808517" y="3733800"/>
            <a:ext cx="0" cy="1697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5735" y="2450068"/>
            <a:ext cx="121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T.val</a:t>
            </a:r>
            <a:r>
              <a:rPr lang="en-US" dirty="0" smtClean="0"/>
              <a:t> = 4*5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24600" y="3158653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F.val</a:t>
            </a:r>
            <a:r>
              <a:rPr lang="en-US" dirty="0" smtClean="0"/>
              <a:t> = 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4600" y="555111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d.lexval</a:t>
            </a:r>
            <a:r>
              <a:rPr lang="en-US" dirty="0" smtClean="0"/>
              <a:t> = 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flipH="1">
            <a:off x="3120735" y="6040581"/>
            <a:ext cx="129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d.lexval</a:t>
            </a:r>
            <a:r>
              <a:rPr lang="en-US" dirty="0" smtClean="0"/>
              <a:t> = 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92493" y="4918363"/>
            <a:ext cx="96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F.val</a:t>
            </a:r>
            <a:r>
              <a:rPr lang="en-US" dirty="0" smtClean="0"/>
              <a:t> = 5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" y="4397724"/>
            <a:ext cx="1251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T.inh</a:t>
            </a:r>
            <a:r>
              <a:rPr lang="en-US" dirty="0" smtClean="0"/>
              <a:t> = 4*5</a:t>
            </a:r>
          </a:p>
          <a:p>
            <a:r>
              <a:rPr lang="en-US" dirty="0" err="1" smtClean="0"/>
              <a:t>T.syn</a:t>
            </a:r>
            <a:r>
              <a:rPr lang="en-US" dirty="0" smtClean="0"/>
              <a:t> = 4*5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42921" y="3087469"/>
            <a:ext cx="1394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T.inh</a:t>
            </a:r>
            <a:r>
              <a:rPr lang="en-US" dirty="0" smtClean="0"/>
              <a:t> = 4*5</a:t>
            </a:r>
          </a:p>
          <a:p>
            <a:r>
              <a:rPr lang="en-US" dirty="0" err="1" smtClean="0"/>
              <a:t>T.syn</a:t>
            </a:r>
            <a:r>
              <a:rPr lang="en-US" dirty="0" smtClean="0"/>
              <a:t> = 4*5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4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S-attributed SDD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 smtClean="0"/>
              <a:t>syntax-directed </a:t>
            </a:r>
            <a:r>
              <a:rPr lang="en-US" i="1" dirty="0"/>
              <a:t>definition </a:t>
            </a:r>
            <a:r>
              <a:rPr lang="en-US" dirty="0"/>
              <a:t>(SDD</a:t>
            </a:r>
            <a:r>
              <a:rPr lang="en-US" dirty="0" smtClean="0"/>
              <a:t>) </a:t>
            </a:r>
            <a:r>
              <a:rPr lang="en-US" dirty="0"/>
              <a:t>that involves only synthesized attributes is called </a:t>
            </a:r>
            <a:r>
              <a:rPr lang="en-US" i="1" dirty="0" smtClean="0"/>
              <a:t>S-attributed SDD. </a:t>
            </a:r>
            <a:r>
              <a:rPr lang="en-US" dirty="0" smtClean="0"/>
              <a:t>In an S-attributed SDD, each rule computes</a:t>
            </a:r>
          </a:p>
          <a:p>
            <a:pPr marL="0" indent="0">
              <a:buNone/>
            </a:pPr>
            <a:r>
              <a:rPr lang="en-US" dirty="0" smtClean="0"/>
              <a:t>an attribute for the nonterminal at the head of a production from attributes taken from the body of the 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63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S-attributed SDD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Evaluation of S-attributed Parse Trees:-</a:t>
            </a:r>
          </a:p>
          <a:p>
            <a:pPr marL="0" indent="0">
              <a:buNone/>
            </a:pPr>
            <a:r>
              <a:rPr lang="en-US" dirty="0" smtClean="0"/>
              <a:t>When an SDD is S-attributed ,</a:t>
            </a:r>
            <a:r>
              <a:rPr lang="en-US" dirty="0" smtClean="0"/>
              <a:t> its attributes </a:t>
            </a:r>
            <a:r>
              <a:rPr lang="en-US" dirty="0" smtClean="0"/>
              <a:t>can be evaluated in any bottom up order of the nodes of the parse tree. The attributes can be evaluated by performing a post-order traversal of the parse tree and evaluating the attributes at a node N when the traversal leaves N for the last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460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SYNTAX DIRECTED TRANSLATION</vt:lpstr>
      <vt:lpstr>Types of Attributes</vt:lpstr>
      <vt:lpstr>Types of Attributes</vt:lpstr>
      <vt:lpstr>PowerPoint Presentation</vt:lpstr>
      <vt:lpstr>PowerPoint Presentation</vt:lpstr>
      <vt:lpstr>PowerPoint Presentation</vt:lpstr>
      <vt:lpstr>PowerPoint Presentation</vt:lpstr>
      <vt:lpstr>S-attributed SDD</vt:lpstr>
      <vt:lpstr>S-attributed SDD</vt:lpstr>
      <vt:lpstr>L-attributed SDD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DIRECTED TRANSLATIO</dc:title>
  <dc:creator>RHITOTTAM</dc:creator>
  <cp:lastModifiedBy>RHITOTTAM</cp:lastModifiedBy>
  <cp:revision>19</cp:revision>
  <dcterms:created xsi:type="dcterms:W3CDTF">2013-10-31T09:30:22Z</dcterms:created>
  <dcterms:modified xsi:type="dcterms:W3CDTF">2013-11-01T14:37:52Z</dcterms:modified>
</cp:coreProperties>
</file>