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8BB851-B060-483D-ADA6-7AD498F7E9A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BC1F0E1-2807-4708-9C9F-46110F830CA7}">
      <dgm:prSet phldrT="[Text]"/>
      <dgm:spPr/>
      <dgm:t>
        <a:bodyPr/>
        <a:lstStyle/>
        <a:p>
          <a:r>
            <a:rPr lang="en-US" dirty="0" smtClean="0"/>
            <a:t>Table</a:t>
          </a:r>
          <a:endParaRPr lang="en-IN" dirty="0"/>
        </a:p>
      </dgm:t>
    </dgm:pt>
    <dgm:pt modelId="{322F86A0-FC8A-4EFF-B9E0-062C6F2BE062}" type="parTrans" cxnId="{1EF536A7-DC86-48E9-8087-48604DE5569E}">
      <dgm:prSet/>
      <dgm:spPr/>
      <dgm:t>
        <a:bodyPr/>
        <a:lstStyle/>
        <a:p>
          <a:endParaRPr lang="en-IN"/>
        </a:p>
      </dgm:t>
    </dgm:pt>
    <dgm:pt modelId="{6DCEB526-DCC0-4089-9F50-C859A3DF590C}" type="sibTrans" cxnId="{1EF536A7-DC86-48E9-8087-48604DE5569E}">
      <dgm:prSet/>
      <dgm:spPr/>
      <dgm:t>
        <a:bodyPr/>
        <a:lstStyle/>
        <a:p>
          <a:endParaRPr lang="en-IN"/>
        </a:p>
      </dgm:t>
    </dgm:pt>
    <dgm:pt modelId="{0F5F6D61-960A-4DB8-A23A-027A37434456}">
      <dgm:prSet phldrT="[Text]"/>
      <dgm:spPr/>
      <dgm:t>
        <a:bodyPr/>
        <a:lstStyle/>
        <a:p>
          <a:r>
            <a:rPr lang="en-US" dirty="0" smtClean="0"/>
            <a:t>Parser</a:t>
          </a:r>
          <a:endParaRPr lang="en-IN" dirty="0"/>
        </a:p>
      </dgm:t>
    </dgm:pt>
    <dgm:pt modelId="{92C5242D-BF7C-4466-B71E-5ADC94ED8855}" type="parTrans" cxnId="{68A46E22-E227-46A1-98E4-CEF996B8DB44}">
      <dgm:prSet/>
      <dgm:spPr/>
      <dgm:t>
        <a:bodyPr/>
        <a:lstStyle/>
        <a:p>
          <a:endParaRPr lang="en-IN"/>
        </a:p>
      </dgm:t>
    </dgm:pt>
    <dgm:pt modelId="{CB113A5C-0793-4D3A-B0F6-ADB56AAFB92F}" type="sibTrans" cxnId="{68A46E22-E227-46A1-98E4-CEF996B8DB44}">
      <dgm:prSet/>
      <dgm:spPr/>
      <dgm:t>
        <a:bodyPr/>
        <a:lstStyle/>
        <a:p>
          <a:endParaRPr lang="en-IN"/>
        </a:p>
      </dgm:t>
    </dgm:pt>
    <dgm:pt modelId="{EBC51AE5-ED24-42F2-9C8C-8578857099AF}">
      <dgm:prSet phldrT="[Text]"/>
      <dgm:spPr/>
      <dgm:t>
        <a:bodyPr/>
        <a:lstStyle/>
        <a:p>
          <a:r>
            <a:rPr lang="en-US" smtClean="0"/>
            <a:t>Stack</a:t>
          </a:r>
          <a:endParaRPr lang="en-IN" dirty="0"/>
        </a:p>
      </dgm:t>
    </dgm:pt>
    <dgm:pt modelId="{40048D2B-885A-4533-BE67-8CED93BBD727}" type="parTrans" cxnId="{308EA426-01EC-4498-821B-C01062FCDA5C}">
      <dgm:prSet/>
      <dgm:spPr/>
      <dgm:t>
        <a:bodyPr/>
        <a:lstStyle/>
        <a:p>
          <a:endParaRPr lang="en-IN"/>
        </a:p>
      </dgm:t>
    </dgm:pt>
    <dgm:pt modelId="{91FD5D1F-48B3-4FB9-A0FB-1FB792FB7AF8}" type="sibTrans" cxnId="{308EA426-01EC-4498-821B-C01062FCDA5C}">
      <dgm:prSet/>
      <dgm:spPr/>
      <dgm:t>
        <a:bodyPr/>
        <a:lstStyle/>
        <a:p>
          <a:endParaRPr lang="en-IN"/>
        </a:p>
      </dgm:t>
    </dgm:pt>
    <dgm:pt modelId="{97849C57-3CFC-4097-A80D-F8E88E9678C3}">
      <dgm:prSet phldrT="[Text]"/>
      <dgm:spPr/>
      <dgm:t>
        <a:bodyPr/>
        <a:lstStyle/>
        <a:p>
          <a:r>
            <a:rPr lang="en-US" dirty="0" smtClean="0"/>
            <a:t>Input Buffer</a:t>
          </a:r>
          <a:endParaRPr lang="en-IN" dirty="0"/>
        </a:p>
      </dgm:t>
    </dgm:pt>
    <dgm:pt modelId="{3F0F5D07-9C24-49CD-9B5D-949BD9FD42E1}" type="sibTrans" cxnId="{A93B7E93-D23D-4AE7-8804-50F07D316C7F}">
      <dgm:prSet/>
      <dgm:spPr/>
      <dgm:t>
        <a:bodyPr/>
        <a:lstStyle/>
        <a:p>
          <a:endParaRPr lang="en-IN"/>
        </a:p>
      </dgm:t>
    </dgm:pt>
    <dgm:pt modelId="{A7A96D55-07A6-4418-A99B-AFD51DD1020D}" type="parTrans" cxnId="{A93B7E93-D23D-4AE7-8804-50F07D316C7F}">
      <dgm:prSet/>
      <dgm:spPr/>
      <dgm:t>
        <a:bodyPr/>
        <a:lstStyle/>
        <a:p>
          <a:endParaRPr lang="en-IN"/>
        </a:p>
      </dgm:t>
    </dgm:pt>
    <dgm:pt modelId="{4A0441EE-F1FE-4E65-94FD-F0D2010CD7B8}" type="pres">
      <dgm:prSet presAssocID="{CA8BB851-B060-483D-ADA6-7AD498F7E9A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957B0A-7F94-4C79-9F42-D1C652B96F2C}" type="pres">
      <dgm:prSet presAssocID="{EBC1F0E1-2807-4708-9C9F-46110F830CA7}" presName="hierRoot1" presStyleCnt="0"/>
      <dgm:spPr/>
    </dgm:pt>
    <dgm:pt modelId="{ADC195B8-AC7B-4FA0-B4AC-C464648B962B}" type="pres">
      <dgm:prSet presAssocID="{EBC1F0E1-2807-4708-9C9F-46110F830CA7}" presName="composite" presStyleCnt="0"/>
      <dgm:spPr/>
    </dgm:pt>
    <dgm:pt modelId="{638B8DF9-8D8A-4BA4-B2FE-A16786518835}" type="pres">
      <dgm:prSet presAssocID="{EBC1F0E1-2807-4708-9C9F-46110F830CA7}" presName="background" presStyleLbl="node0" presStyleIdx="0" presStyleCnt="1"/>
      <dgm:spPr/>
    </dgm:pt>
    <dgm:pt modelId="{C9AE83E1-CC51-4513-90C7-67E073D41936}" type="pres">
      <dgm:prSet presAssocID="{EBC1F0E1-2807-4708-9C9F-46110F830CA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F769F74-8875-4FC7-B4D2-7F0BE05DFA7A}" type="pres">
      <dgm:prSet presAssocID="{EBC1F0E1-2807-4708-9C9F-46110F830CA7}" presName="hierChild2" presStyleCnt="0"/>
      <dgm:spPr/>
    </dgm:pt>
    <dgm:pt modelId="{09007B93-6328-4D6B-89C1-5E268FE668E5}" type="pres">
      <dgm:prSet presAssocID="{92C5242D-BF7C-4466-B71E-5ADC94ED8855}" presName="Name10" presStyleLbl="parChTrans1D2" presStyleIdx="0" presStyleCnt="1"/>
      <dgm:spPr/>
      <dgm:t>
        <a:bodyPr/>
        <a:lstStyle/>
        <a:p>
          <a:endParaRPr lang="en-US"/>
        </a:p>
      </dgm:t>
    </dgm:pt>
    <dgm:pt modelId="{603AFFF7-B1A8-46DB-8EC8-CA26F5C1FBF7}" type="pres">
      <dgm:prSet presAssocID="{0F5F6D61-960A-4DB8-A23A-027A37434456}" presName="hierRoot2" presStyleCnt="0"/>
      <dgm:spPr/>
    </dgm:pt>
    <dgm:pt modelId="{66FD5448-4763-4AA0-91CE-2745AAB71EFB}" type="pres">
      <dgm:prSet presAssocID="{0F5F6D61-960A-4DB8-A23A-027A37434456}" presName="composite2" presStyleCnt="0"/>
      <dgm:spPr/>
    </dgm:pt>
    <dgm:pt modelId="{F483350A-55A0-46AD-9691-E6B6B6EBC316}" type="pres">
      <dgm:prSet presAssocID="{0F5F6D61-960A-4DB8-A23A-027A37434456}" presName="background2" presStyleLbl="node2" presStyleIdx="0" presStyleCnt="1"/>
      <dgm:spPr/>
    </dgm:pt>
    <dgm:pt modelId="{0DCF3D45-59E7-45F2-B937-8C9AA90175FE}" type="pres">
      <dgm:prSet presAssocID="{0F5F6D61-960A-4DB8-A23A-027A37434456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BEF89F2-F7A8-4B7D-A77A-15A55F3EE57B}" type="pres">
      <dgm:prSet presAssocID="{0F5F6D61-960A-4DB8-A23A-027A37434456}" presName="hierChild3" presStyleCnt="0"/>
      <dgm:spPr/>
    </dgm:pt>
    <dgm:pt modelId="{780241AF-2CDE-4420-BAC5-623B46253B46}" type="pres">
      <dgm:prSet presAssocID="{40048D2B-885A-4533-BE67-8CED93BBD727}" presName="Name17" presStyleLbl="parChTrans1D3" presStyleIdx="0" presStyleCnt="2"/>
      <dgm:spPr/>
      <dgm:t>
        <a:bodyPr/>
        <a:lstStyle/>
        <a:p>
          <a:endParaRPr lang="en-US"/>
        </a:p>
      </dgm:t>
    </dgm:pt>
    <dgm:pt modelId="{9DFECD65-74EB-4474-907F-EC2084D66762}" type="pres">
      <dgm:prSet presAssocID="{EBC51AE5-ED24-42F2-9C8C-8578857099AF}" presName="hierRoot3" presStyleCnt="0"/>
      <dgm:spPr/>
    </dgm:pt>
    <dgm:pt modelId="{0BFB3DFB-BAA8-4269-AD88-55042BF891F2}" type="pres">
      <dgm:prSet presAssocID="{EBC51AE5-ED24-42F2-9C8C-8578857099AF}" presName="composite3" presStyleCnt="0"/>
      <dgm:spPr/>
    </dgm:pt>
    <dgm:pt modelId="{1783CD47-7E73-441E-BA9E-2CD2A9CE31EB}" type="pres">
      <dgm:prSet presAssocID="{EBC51AE5-ED24-42F2-9C8C-8578857099AF}" presName="background3" presStyleLbl="node3" presStyleIdx="0" presStyleCnt="2"/>
      <dgm:spPr/>
    </dgm:pt>
    <dgm:pt modelId="{2ED339F9-7743-437C-83BC-5C5025512E68}" type="pres">
      <dgm:prSet presAssocID="{EBC51AE5-ED24-42F2-9C8C-8578857099AF}" presName="text3" presStyleLbl="fgAcc3" presStyleIdx="0" presStyleCnt="2" custScaleY="408382" custLinFactNeighborX="30881" custLinFactNeighborY="-1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798D55-D706-4C48-987B-051B71080E45}" type="pres">
      <dgm:prSet presAssocID="{EBC51AE5-ED24-42F2-9C8C-8578857099AF}" presName="hierChild4" presStyleCnt="0"/>
      <dgm:spPr/>
    </dgm:pt>
    <dgm:pt modelId="{F4187384-88D8-46CB-BC2B-0BFA44A06643}" type="pres">
      <dgm:prSet presAssocID="{A7A96D55-07A6-4418-A99B-AFD51DD1020D}" presName="Name17" presStyleLbl="parChTrans1D3" presStyleIdx="1" presStyleCnt="2"/>
      <dgm:spPr/>
      <dgm:t>
        <a:bodyPr/>
        <a:lstStyle/>
        <a:p>
          <a:endParaRPr lang="en-US"/>
        </a:p>
      </dgm:t>
    </dgm:pt>
    <dgm:pt modelId="{4BCD88FA-A59A-42FF-BF6D-3C1B64131375}" type="pres">
      <dgm:prSet presAssocID="{97849C57-3CFC-4097-A80D-F8E88E9678C3}" presName="hierRoot3" presStyleCnt="0"/>
      <dgm:spPr/>
    </dgm:pt>
    <dgm:pt modelId="{3614BC9D-FCC5-4370-BE65-B0F5CB4DE85A}" type="pres">
      <dgm:prSet presAssocID="{97849C57-3CFC-4097-A80D-F8E88E9678C3}" presName="composite3" presStyleCnt="0"/>
      <dgm:spPr/>
    </dgm:pt>
    <dgm:pt modelId="{D98DC72B-94B3-4D8C-AC16-4BC0DC72729E}" type="pres">
      <dgm:prSet presAssocID="{97849C57-3CFC-4097-A80D-F8E88E9678C3}" presName="background3" presStyleLbl="node3" presStyleIdx="1" presStyleCnt="2"/>
      <dgm:spPr/>
    </dgm:pt>
    <dgm:pt modelId="{DBB78AD0-E1BF-4203-8AE6-779328C30A0C}" type="pres">
      <dgm:prSet presAssocID="{97849C57-3CFC-4097-A80D-F8E88E9678C3}" presName="text3" presStyleLbl="fgAcc3" presStyleIdx="1" presStyleCnt="2" custScaleX="407087" custLinFactNeighborX="51954" custLinFactNeighborY="80474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C8FC8C5-8062-46EE-9D35-3A9A71096521}" type="pres">
      <dgm:prSet presAssocID="{97849C57-3CFC-4097-A80D-F8E88E9678C3}" presName="hierChild4" presStyleCnt="0"/>
      <dgm:spPr/>
    </dgm:pt>
  </dgm:ptLst>
  <dgm:cxnLst>
    <dgm:cxn modelId="{8434D0E8-529F-4CDA-A3D7-B5025C1DBF06}" type="presOf" srcId="{CA8BB851-B060-483D-ADA6-7AD498F7E9AA}" destId="{4A0441EE-F1FE-4E65-94FD-F0D2010CD7B8}" srcOrd="0" destOrd="0" presId="urn:microsoft.com/office/officeart/2005/8/layout/hierarchy1"/>
    <dgm:cxn modelId="{B2226A28-667C-4CC6-AD6E-076397241D5C}" type="presOf" srcId="{92C5242D-BF7C-4466-B71E-5ADC94ED8855}" destId="{09007B93-6328-4D6B-89C1-5E268FE668E5}" srcOrd="0" destOrd="0" presId="urn:microsoft.com/office/officeart/2005/8/layout/hierarchy1"/>
    <dgm:cxn modelId="{C42F148F-361B-475F-BA43-356AE9DE4743}" type="presOf" srcId="{97849C57-3CFC-4097-A80D-F8E88E9678C3}" destId="{DBB78AD0-E1BF-4203-8AE6-779328C30A0C}" srcOrd="0" destOrd="0" presId="urn:microsoft.com/office/officeart/2005/8/layout/hierarchy1"/>
    <dgm:cxn modelId="{2A7DE404-7D13-4572-AA46-BDE13F937FA5}" type="presOf" srcId="{40048D2B-885A-4533-BE67-8CED93BBD727}" destId="{780241AF-2CDE-4420-BAC5-623B46253B46}" srcOrd="0" destOrd="0" presId="urn:microsoft.com/office/officeart/2005/8/layout/hierarchy1"/>
    <dgm:cxn modelId="{B370AD69-1AB1-4346-9597-DBD7E770CE8C}" type="presOf" srcId="{EBC51AE5-ED24-42F2-9C8C-8578857099AF}" destId="{2ED339F9-7743-437C-83BC-5C5025512E68}" srcOrd="0" destOrd="0" presId="urn:microsoft.com/office/officeart/2005/8/layout/hierarchy1"/>
    <dgm:cxn modelId="{308EA426-01EC-4498-821B-C01062FCDA5C}" srcId="{0F5F6D61-960A-4DB8-A23A-027A37434456}" destId="{EBC51AE5-ED24-42F2-9C8C-8578857099AF}" srcOrd="0" destOrd="0" parTransId="{40048D2B-885A-4533-BE67-8CED93BBD727}" sibTransId="{91FD5D1F-48B3-4FB9-A0FB-1FB792FB7AF8}"/>
    <dgm:cxn modelId="{68A46E22-E227-46A1-98E4-CEF996B8DB44}" srcId="{EBC1F0E1-2807-4708-9C9F-46110F830CA7}" destId="{0F5F6D61-960A-4DB8-A23A-027A37434456}" srcOrd="0" destOrd="0" parTransId="{92C5242D-BF7C-4466-B71E-5ADC94ED8855}" sibTransId="{CB113A5C-0793-4D3A-B0F6-ADB56AAFB92F}"/>
    <dgm:cxn modelId="{730C890A-EE21-4E2C-940F-7C6E2026C8CD}" type="presOf" srcId="{EBC1F0E1-2807-4708-9C9F-46110F830CA7}" destId="{C9AE83E1-CC51-4513-90C7-67E073D41936}" srcOrd="0" destOrd="0" presId="urn:microsoft.com/office/officeart/2005/8/layout/hierarchy1"/>
    <dgm:cxn modelId="{1EF536A7-DC86-48E9-8087-48604DE5569E}" srcId="{CA8BB851-B060-483D-ADA6-7AD498F7E9AA}" destId="{EBC1F0E1-2807-4708-9C9F-46110F830CA7}" srcOrd="0" destOrd="0" parTransId="{322F86A0-FC8A-4EFF-B9E0-062C6F2BE062}" sibTransId="{6DCEB526-DCC0-4089-9F50-C859A3DF590C}"/>
    <dgm:cxn modelId="{A93B7E93-D23D-4AE7-8804-50F07D316C7F}" srcId="{0F5F6D61-960A-4DB8-A23A-027A37434456}" destId="{97849C57-3CFC-4097-A80D-F8E88E9678C3}" srcOrd="1" destOrd="0" parTransId="{A7A96D55-07A6-4418-A99B-AFD51DD1020D}" sibTransId="{3F0F5D07-9C24-49CD-9B5D-949BD9FD42E1}"/>
    <dgm:cxn modelId="{D42FCCE9-2170-4599-BAC0-23B348CDE2DC}" type="presOf" srcId="{0F5F6D61-960A-4DB8-A23A-027A37434456}" destId="{0DCF3D45-59E7-45F2-B937-8C9AA90175FE}" srcOrd="0" destOrd="0" presId="urn:microsoft.com/office/officeart/2005/8/layout/hierarchy1"/>
    <dgm:cxn modelId="{FA24CC45-AF4A-439E-B388-08C31E612AC5}" type="presOf" srcId="{A7A96D55-07A6-4418-A99B-AFD51DD1020D}" destId="{F4187384-88D8-46CB-BC2B-0BFA44A06643}" srcOrd="0" destOrd="0" presId="urn:microsoft.com/office/officeart/2005/8/layout/hierarchy1"/>
    <dgm:cxn modelId="{2455F0A0-8B5A-4AC9-8F59-B84DDF65411D}" type="presParOf" srcId="{4A0441EE-F1FE-4E65-94FD-F0D2010CD7B8}" destId="{95957B0A-7F94-4C79-9F42-D1C652B96F2C}" srcOrd="0" destOrd="0" presId="urn:microsoft.com/office/officeart/2005/8/layout/hierarchy1"/>
    <dgm:cxn modelId="{AD03970D-3675-402B-B27C-55E015A58959}" type="presParOf" srcId="{95957B0A-7F94-4C79-9F42-D1C652B96F2C}" destId="{ADC195B8-AC7B-4FA0-B4AC-C464648B962B}" srcOrd="0" destOrd="0" presId="urn:microsoft.com/office/officeart/2005/8/layout/hierarchy1"/>
    <dgm:cxn modelId="{FEA84813-9D27-4F30-80AB-5A50B3389967}" type="presParOf" srcId="{ADC195B8-AC7B-4FA0-B4AC-C464648B962B}" destId="{638B8DF9-8D8A-4BA4-B2FE-A16786518835}" srcOrd="0" destOrd="0" presId="urn:microsoft.com/office/officeart/2005/8/layout/hierarchy1"/>
    <dgm:cxn modelId="{E20C8CB1-F6DC-49AA-9FD7-9004F9EAC6F9}" type="presParOf" srcId="{ADC195B8-AC7B-4FA0-B4AC-C464648B962B}" destId="{C9AE83E1-CC51-4513-90C7-67E073D41936}" srcOrd="1" destOrd="0" presId="urn:microsoft.com/office/officeart/2005/8/layout/hierarchy1"/>
    <dgm:cxn modelId="{BAAB006F-5717-41FC-B99F-F0F585AC210A}" type="presParOf" srcId="{95957B0A-7F94-4C79-9F42-D1C652B96F2C}" destId="{DF769F74-8875-4FC7-B4D2-7F0BE05DFA7A}" srcOrd="1" destOrd="0" presId="urn:microsoft.com/office/officeart/2005/8/layout/hierarchy1"/>
    <dgm:cxn modelId="{C4A13ED7-FFCC-47B0-BD08-93F81FB62D3B}" type="presParOf" srcId="{DF769F74-8875-4FC7-B4D2-7F0BE05DFA7A}" destId="{09007B93-6328-4D6B-89C1-5E268FE668E5}" srcOrd="0" destOrd="0" presId="urn:microsoft.com/office/officeart/2005/8/layout/hierarchy1"/>
    <dgm:cxn modelId="{E1699967-AAB4-4EE6-B552-71B4DC019E44}" type="presParOf" srcId="{DF769F74-8875-4FC7-B4D2-7F0BE05DFA7A}" destId="{603AFFF7-B1A8-46DB-8EC8-CA26F5C1FBF7}" srcOrd="1" destOrd="0" presId="urn:microsoft.com/office/officeart/2005/8/layout/hierarchy1"/>
    <dgm:cxn modelId="{20F27EC7-F0B5-495A-95D1-74BDAFE7B262}" type="presParOf" srcId="{603AFFF7-B1A8-46DB-8EC8-CA26F5C1FBF7}" destId="{66FD5448-4763-4AA0-91CE-2745AAB71EFB}" srcOrd="0" destOrd="0" presId="urn:microsoft.com/office/officeart/2005/8/layout/hierarchy1"/>
    <dgm:cxn modelId="{854F4501-96A8-4827-AFAB-31CCEFDE61AA}" type="presParOf" srcId="{66FD5448-4763-4AA0-91CE-2745AAB71EFB}" destId="{F483350A-55A0-46AD-9691-E6B6B6EBC316}" srcOrd="0" destOrd="0" presId="urn:microsoft.com/office/officeart/2005/8/layout/hierarchy1"/>
    <dgm:cxn modelId="{5E574FF0-02C7-4314-9E3F-B82BC12F698E}" type="presParOf" srcId="{66FD5448-4763-4AA0-91CE-2745AAB71EFB}" destId="{0DCF3D45-59E7-45F2-B937-8C9AA90175FE}" srcOrd="1" destOrd="0" presId="urn:microsoft.com/office/officeart/2005/8/layout/hierarchy1"/>
    <dgm:cxn modelId="{65E93ABF-B107-412A-84BE-EC72070DF653}" type="presParOf" srcId="{603AFFF7-B1A8-46DB-8EC8-CA26F5C1FBF7}" destId="{8BEF89F2-F7A8-4B7D-A77A-15A55F3EE57B}" srcOrd="1" destOrd="0" presId="urn:microsoft.com/office/officeart/2005/8/layout/hierarchy1"/>
    <dgm:cxn modelId="{4DA885BA-67C4-4C4E-9477-5A07B5E2C605}" type="presParOf" srcId="{8BEF89F2-F7A8-4B7D-A77A-15A55F3EE57B}" destId="{780241AF-2CDE-4420-BAC5-623B46253B46}" srcOrd="0" destOrd="0" presId="urn:microsoft.com/office/officeart/2005/8/layout/hierarchy1"/>
    <dgm:cxn modelId="{3081C5A0-CFD9-4B4A-87F8-1DE9FAC63E35}" type="presParOf" srcId="{8BEF89F2-F7A8-4B7D-A77A-15A55F3EE57B}" destId="{9DFECD65-74EB-4474-907F-EC2084D66762}" srcOrd="1" destOrd="0" presId="urn:microsoft.com/office/officeart/2005/8/layout/hierarchy1"/>
    <dgm:cxn modelId="{887090B6-AABB-490B-80F9-E620AE9D5F57}" type="presParOf" srcId="{9DFECD65-74EB-4474-907F-EC2084D66762}" destId="{0BFB3DFB-BAA8-4269-AD88-55042BF891F2}" srcOrd="0" destOrd="0" presId="urn:microsoft.com/office/officeart/2005/8/layout/hierarchy1"/>
    <dgm:cxn modelId="{15F52694-7A99-4A39-852E-72C9F02597B9}" type="presParOf" srcId="{0BFB3DFB-BAA8-4269-AD88-55042BF891F2}" destId="{1783CD47-7E73-441E-BA9E-2CD2A9CE31EB}" srcOrd="0" destOrd="0" presId="urn:microsoft.com/office/officeart/2005/8/layout/hierarchy1"/>
    <dgm:cxn modelId="{23B545EE-3DB4-46C1-AAFC-DF36C57D9B04}" type="presParOf" srcId="{0BFB3DFB-BAA8-4269-AD88-55042BF891F2}" destId="{2ED339F9-7743-437C-83BC-5C5025512E68}" srcOrd="1" destOrd="0" presId="urn:microsoft.com/office/officeart/2005/8/layout/hierarchy1"/>
    <dgm:cxn modelId="{4608BE5B-ECFB-4B47-A9B9-F99E63FDE7CC}" type="presParOf" srcId="{9DFECD65-74EB-4474-907F-EC2084D66762}" destId="{84798D55-D706-4C48-987B-051B71080E45}" srcOrd="1" destOrd="0" presId="urn:microsoft.com/office/officeart/2005/8/layout/hierarchy1"/>
    <dgm:cxn modelId="{0936C9FD-6C50-451B-B47C-CB79FE455123}" type="presParOf" srcId="{8BEF89F2-F7A8-4B7D-A77A-15A55F3EE57B}" destId="{F4187384-88D8-46CB-BC2B-0BFA44A06643}" srcOrd="2" destOrd="0" presId="urn:microsoft.com/office/officeart/2005/8/layout/hierarchy1"/>
    <dgm:cxn modelId="{C89873C6-3121-4524-9786-09FB1ED249CF}" type="presParOf" srcId="{8BEF89F2-F7A8-4B7D-A77A-15A55F3EE57B}" destId="{4BCD88FA-A59A-42FF-BF6D-3C1B64131375}" srcOrd="3" destOrd="0" presId="urn:microsoft.com/office/officeart/2005/8/layout/hierarchy1"/>
    <dgm:cxn modelId="{560D813D-2C11-48BD-82B2-57E1A3954740}" type="presParOf" srcId="{4BCD88FA-A59A-42FF-BF6D-3C1B64131375}" destId="{3614BC9D-FCC5-4370-BE65-B0F5CB4DE85A}" srcOrd="0" destOrd="0" presId="urn:microsoft.com/office/officeart/2005/8/layout/hierarchy1"/>
    <dgm:cxn modelId="{8335C219-CAE8-4091-BAC9-F997048071D5}" type="presParOf" srcId="{3614BC9D-FCC5-4370-BE65-B0F5CB4DE85A}" destId="{D98DC72B-94B3-4D8C-AC16-4BC0DC72729E}" srcOrd="0" destOrd="0" presId="urn:microsoft.com/office/officeart/2005/8/layout/hierarchy1"/>
    <dgm:cxn modelId="{96E2F35C-028F-4EE5-8435-AF988EB021DB}" type="presParOf" srcId="{3614BC9D-FCC5-4370-BE65-B0F5CB4DE85A}" destId="{DBB78AD0-E1BF-4203-8AE6-779328C30A0C}" srcOrd="1" destOrd="0" presId="urn:microsoft.com/office/officeart/2005/8/layout/hierarchy1"/>
    <dgm:cxn modelId="{4D3B23E5-A62B-4932-A7C7-5DD8AAA84A87}" type="presParOf" srcId="{4BCD88FA-A59A-42FF-BF6D-3C1B64131375}" destId="{1C8FC8C5-8062-46EE-9D35-3A9A7109652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87384-88D8-46CB-BC2B-0BFA44A06643}">
      <dsp:nvSpPr>
        <dsp:cNvPr id="0" name=""/>
        <dsp:cNvSpPr/>
      </dsp:nvSpPr>
      <dsp:spPr>
        <a:xfrm>
          <a:off x="3374166" y="1542789"/>
          <a:ext cx="1115963" cy="791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9991"/>
              </a:lnTo>
              <a:lnTo>
                <a:pt x="1115963" y="699991"/>
              </a:lnTo>
              <a:lnTo>
                <a:pt x="1115963" y="79142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241AF-2CDE-4420-BAC5-623B46253B46}">
      <dsp:nvSpPr>
        <dsp:cNvPr id="0" name=""/>
        <dsp:cNvSpPr/>
      </dsp:nvSpPr>
      <dsp:spPr>
        <a:xfrm>
          <a:off x="1560303" y="1542789"/>
          <a:ext cx="1813863" cy="286008"/>
        </a:xfrm>
        <a:custGeom>
          <a:avLst/>
          <a:gdLst/>
          <a:ahLst/>
          <a:cxnLst/>
          <a:rect l="0" t="0" r="0" b="0"/>
          <a:pathLst>
            <a:path>
              <a:moveTo>
                <a:pt x="1813863" y="0"/>
              </a:moveTo>
              <a:lnTo>
                <a:pt x="1813863" y="194573"/>
              </a:lnTo>
              <a:lnTo>
                <a:pt x="0" y="194573"/>
              </a:lnTo>
              <a:lnTo>
                <a:pt x="0" y="2860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007B93-6328-4D6B-89C1-5E268FE668E5}">
      <dsp:nvSpPr>
        <dsp:cNvPr id="0" name=""/>
        <dsp:cNvSpPr/>
      </dsp:nvSpPr>
      <dsp:spPr>
        <a:xfrm>
          <a:off x="3328446" y="628983"/>
          <a:ext cx="91440" cy="2870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05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B8DF9-8D8A-4BA4-B2FE-A16786518835}">
      <dsp:nvSpPr>
        <dsp:cNvPr id="0" name=""/>
        <dsp:cNvSpPr/>
      </dsp:nvSpPr>
      <dsp:spPr>
        <a:xfrm>
          <a:off x="2880661" y="2232"/>
          <a:ext cx="987009" cy="626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E83E1-CC51-4513-90C7-67E073D41936}">
      <dsp:nvSpPr>
        <dsp:cNvPr id="0" name=""/>
        <dsp:cNvSpPr/>
      </dsp:nvSpPr>
      <dsp:spPr>
        <a:xfrm>
          <a:off x="2990329" y="106416"/>
          <a:ext cx="987009" cy="626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Table</a:t>
          </a:r>
          <a:endParaRPr lang="en-IN" sz="2200" kern="1200" dirty="0"/>
        </a:p>
      </dsp:txBody>
      <dsp:txXfrm>
        <a:off x="3008686" y="124773"/>
        <a:ext cx="950295" cy="590037"/>
      </dsp:txXfrm>
    </dsp:sp>
    <dsp:sp modelId="{F483350A-55A0-46AD-9691-E6B6B6EBC316}">
      <dsp:nvSpPr>
        <dsp:cNvPr id="0" name=""/>
        <dsp:cNvSpPr/>
      </dsp:nvSpPr>
      <dsp:spPr>
        <a:xfrm>
          <a:off x="2880661" y="916038"/>
          <a:ext cx="987009" cy="626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CF3D45-59E7-45F2-B937-8C9AA90175FE}">
      <dsp:nvSpPr>
        <dsp:cNvPr id="0" name=""/>
        <dsp:cNvSpPr/>
      </dsp:nvSpPr>
      <dsp:spPr>
        <a:xfrm>
          <a:off x="2990329" y="1020222"/>
          <a:ext cx="987009" cy="626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Parser</a:t>
          </a:r>
          <a:endParaRPr lang="en-IN" sz="2200" kern="1200" dirty="0"/>
        </a:p>
      </dsp:txBody>
      <dsp:txXfrm>
        <a:off x="3008686" y="1038579"/>
        <a:ext cx="950295" cy="590037"/>
      </dsp:txXfrm>
    </dsp:sp>
    <dsp:sp modelId="{1783CD47-7E73-441E-BA9E-2CD2A9CE31EB}">
      <dsp:nvSpPr>
        <dsp:cNvPr id="0" name=""/>
        <dsp:cNvSpPr/>
      </dsp:nvSpPr>
      <dsp:spPr>
        <a:xfrm>
          <a:off x="1066798" y="1828798"/>
          <a:ext cx="987009" cy="25595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339F9-7743-437C-83BC-5C5025512E68}">
      <dsp:nvSpPr>
        <dsp:cNvPr id="0" name=""/>
        <dsp:cNvSpPr/>
      </dsp:nvSpPr>
      <dsp:spPr>
        <a:xfrm>
          <a:off x="1176466" y="1932982"/>
          <a:ext cx="987009" cy="2559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Stack</a:t>
          </a:r>
          <a:endParaRPr lang="en-IN" sz="2200" kern="1200" dirty="0"/>
        </a:p>
      </dsp:txBody>
      <dsp:txXfrm>
        <a:off x="1205375" y="1961891"/>
        <a:ext cx="929191" cy="2501720"/>
      </dsp:txXfrm>
    </dsp:sp>
    <dsp:sp modelId="{D98DC72B-94B3-4D8C-AC16-4BC0DC72729E}">
      <dsp:nvSpPr>
        <dsp:cNvPr id="0" name=""/>
        <dsp:cNvSpPr/>
      </dsp:nvSpPr>
      <dsp:spPr>
        <a:xfrm>
          <a:off x="2481135" y="2334216"/>
          <a:ext cx="4017987" cy="6267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78AD0-E1BF-4203-8AE6-779328C30A0C}">
      <dsp:nvSpPr>
        <dsp:cNvPr id="0" name=""/>
        <dsp:cNvSpPr/>
      </dsp:nvSpPr>
      <dsp:spPr>
        <a:xfrm>
          <a:off x="2590803" y="2438400"/>
          <a:ext cx="4017987" cy="626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Input Buffer</a:t>
          </a:r>
          <a:endParaRPr lang="en-IN" sz="2200" kern="1200" dirty="0"/>
        </a:p>
      </dsp:txBody>
      <dsp:txXfrm>
        <a:off x="2609160" y="2456757"/>
        <a:ext cx="3981273" cy="590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7F3EB-4F3C-4B47-B79B-1B3E0846CB28}" type="datetimeFigureOut">
              <a:rPr lang="en-US" smtClean="0"/>
              <a:t>08-Sep-2013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9FC4C-DC95-4723-A47D-880AD8A3B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0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 smtClean="0"/>
              <a:t>By: P </a:t>
            </a:r>
            <a:r>
              <a:rPr lang="en-US" sz="2800" b="1" dirty="0" err="1" smtClean="0"/>
              <a:t>Lokesh</a:t>
            </a:r>
            <a:r>
              <a:rPr lang="en-US" sz="2800" b="1" dirty="0" smtClean="0"/>
              <a:t> (11CS10033</a:t>
            </a:r>
            <a:r>
              <a:rPr lang="en-US" sz="2800" b="1" dirty="0" smtClean="0"/>
              <a:t>) </a:t>
            </a:r>
            <a:r>
              <a:rPr lang="en-US" sz="2800" b="1" baseline="0" dirty="0" smtClean="0"/>
              <a:t> </a:t>
            </a:r>
            <a:r>
              <a:rPr lang="en-US" baseline="0" dirty="0" smtClean="0"/>
              <a:t>Class:26</a:t>
            </a:r>
            <a:r>
              <a:rPr lang="en-US" baseline="30000" dirty="0" smtClean="0"/>
              <a:t>th</a:t>
            </a:r>
            <a:r>
              <a:rPr lang="en-US" baseline="0" dirty="0" smtClean="0"/>
              <a:t> August 2013.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9FC4C-DC95-4723-A47D-880AD8A3B7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65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9FC4C-DC95-4723-A47D-880AD8A3B7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0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A9903FA-5284-4F20-9825-43F631077572}" type="datetimeFigureOut">
              <a:rPr lang="en-IN" smtClean="0"/>
              <a:t>08-09-2013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FE09BCA-F7A2-4B27-8B42-7FC9378E8B93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543800" cy="2152650"/>
          </a:xfrm>
        </p:spPr>
        <p:txBody>
          <a:bodyPr/>
          <a:lstStyle/>
          <a:p>
            <a:pPr marL="182880" indent="0">
              <a:buNone/>
            </a:pPr>
            <a:r>
              <a:rPr lang="en-US" dirty="0" smtClean="0"/>
              <a:t>    Predictive Parser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124200"/>
            <a:ext cx="6324600" cy="1044109"/>
          </a:xfrm>
        </p:spPr>
        <p:txBody>
          <a:bodyPr>
            <a:normAutofit/>
          </a:bodyPr>
          <a:lstStyle/>
          <a:p>
            <a:r>
              <a:rPr lang="en-US" dirty="0" smtClean="0"/>
              <a:t>    </a:t>
            </a:r>
            <a:r>
              <a:rPr lang="en-US" sz="3200" dirty="0" smtClean="0"/>
              <a:t>Grammar and </a:t>
            </a:r>
            <a:r>
              <a:rPr lang="en-US" sz="3200" smtClean="0"/>
              <a:t>Algorithm   </a:t>
            </a:r>
            <a:r>
              <a:rPr lang="en-US" sz="6200" dirty="0" smtClean="0"/>
              <a:t>}</a:t>
            </a:r>
            <a:endParaRPr lang="en-IN" sz="6200" dirty="0"/>
          </a:p>
        </p:txBody>
      </p:sp>
    </p:spTree>
    <p:extLst>
      <p:ext uri="{BB962C8B-B14F-4D97-AF65-F5344CB8AC3E}">
        <p14:creationId xmlns:p14="http://schemas.microsoft.com/office/powerpoint/2010/main" val="107442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914400"/>
            <a:ext cx="8153400" cy="5105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.If ‘</a:t>
            </a:r>
            <a:r>
              <a:rPr lang="el-GR" sz="2800" dirty="0" smtClean="0"/>
              <a:t>α</a:t>
            </a:r>
            <a:r>
              <a:rPr lang="en-US" sz="2800" dirty="0" smtClean="0"/>
              <a:t>’ is a terminal then pop it from the stack and also increment the input pointer ‘</a:t>
            </a:r>
            <a:r>
              <a:rPr lang="en-US" sz="2800" dirty="0" err="1" smtClean="0"/>
              <a:t>ip</a:t>
            </a:r>
            <a:r>
              <a:rPr lang="en-US" sz="2800" dirty="0" smtClean="0"/>
              <a:t>’ to point the next symbol in the input string.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The  output will be the set of productions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The following example illustrates the top-down predictive parser using parser table .</a:t>
            </a:r>
          </a:p>
          <a:p>
            <a:pPr marL="18288" indent="0">
              <a:buNone/>
            </a:pPr>
            <a:r>
              <a:rPr lang="en-US" sz="2800" dirty="0" smtClean="0"/>
              <a:t>   String: id + id * id</a:t>
            </a:r>
          </a:p>
          <a:p>
            <a:pPr marL="18288" indent="0">
              <a:buNone/>
            </a:pPr>
            <a:r>
              <a:rPr lang="en-US" sz="2800"/>
              <a:t> </a:t>
            </a:r>
            <a:r>
              <a:rPr lang="en-US" sz="2800" smtClean="0"/>
              <a:t>  Grammar</a:t>
            </a:r>
            <a:r>
              <a:rPr lang="en-US" sz="2800" dirty="0" smtClean="0"/>
              <a:t>: Mentioned LL(1) Grammar </a:t>
            </a:r>
            <a:r>
              <a:rPr lang="en-US" sz="2800" smtClean="0"/>
              <a:t>in         	            Previous slides</a:t>
            </a:r>
            <a:endParaRPr lang="en-US" sz="2800" dirty="0" smtClean="0"/>
          </a:p>
          <a:p>
            <a:pPr marL="18288" indent="0">
              <a:buNone/>
            </a:pPr>
            <a:r>
              <a:rPr lang="en-US" sz="2800" dirty="0" smtClean="0"/>
              <a:t>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8619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202922"/>
              </p:ext>
            </p:extLst>
          </p:nvPr>
        </p:nvGraphicFramePr>
        <p:xfrm>
          <a:off x="1143000" y="-187960"/>
          <a:ext cx="60960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MATCHED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E$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id+id</a:t>
                      </a:r>
                      <a:r>
                        <a:rPr lang="en-US" baseline="0" dirty="0" smtClean="0"/>
                        <a:t> *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TE’$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id+id</a:t>
                      </a:r>
                      <a:r>
                        <a:rPr lang="en-US" baseline="0" dirty="0" smtClean="0"/>
                        <a:t> * id$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E-&gt;TE’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FT’E’$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id+id</a:t>
                      </a:r>
                      <a:r>
                        <a:rPr lang="en-US" baseline="0" dirty="0" smtClean="0"/>
                        <a:t> * id$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T-&gt;FT’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id+id</a:t>
                      </a:r>
                      <a:r>
                        <a:rPr lang="en-US" baseline="0" dirty="0" smtClean="0"/>
                        <a:t> * id$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F-&gt;id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+id *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+id * id$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T’-&gt;</a:t>
                      </a:r>
                      <a:r>
                        <a:rPr lang="az-Cyrl-AZ" dirty="0" smtClean="0"/>
                        <a:t>Є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+TE’$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+id</a:t>
                      </a:r>
                      <a:r>
                        <a:rPr lang="en-US" baseline="0" dirty="0" smtClean="0"/>
                        <a:t> *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E’-&gt; +TE’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TE’$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id</a:t>
                      </a:r>
                      <a:r>
                        <a:rPr lang="en-US" baseline="0" dirty="0" smtClean="0"/>
                        <a:t> *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FT’E’$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id</a:t>
                      </a:r>
                      <a:r>
                        <a:rPr lang="en-US" baseline="0" dirty="0" smtClean="0"/>
                        <a:t> * id$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T-&gt; FT’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id+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</a:t>
                      </a:r>
                      <a:r>
                        <a:rPr lang="en-US" dirty="0" err="1" smtClean="0"/>
                        <a:t>idT’E</a:t>
                      </a:r>
                      <a:r>
                        <a:rPr lang="en-US" dirty="0" smtClean="0"/>
                        <a:t>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id</a:t>
                      </a:r>
                      <a:r>
                        <a:rPr lang="en-US" baseline="0" dirty="0" smtClean="0"/>
                        <a:t> * id$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F-&gt; 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id+id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*</a:t>
                      </a:r>
                      <a:r>
                        <a:rPr lang="en-US" baseline="0" dirty="0" smtClean="0"/>
                        <a:t>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id+id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* FT’E’$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*</a:t>
                      </a:r>
                      <a:r>
                        <a:rPr lang="en-US" baseline="0" dirty="0" smtClean="0"/>
                        <a:t>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T’-&gt; *FT’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id+id</a:t>
                      </a:r>
                      <a:r>
                        <a:rPr lang="en-US" baseline="0" dirty="0" smtClean="0"/>
                        <a:t> *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FT’E’$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id+id</a:t>
                      </a:r>
                      <a:r>
                        <a:rPr lang="en-US" baseline="0" dirty="0" smtClean="0"/>
                        <a:t> 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</a:t>
                      </a:r>
                      <a:r>
                        <a:rPr lang="en-US" dirty="0" err="1" smtClean="0"/>
                        <a:t>idT’E</a:t>
                      </a:r>
                      <a:r>
                        <a:rPr lang="en-US" dirty="0" smtClean="0"/>
                        <a:t>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id$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F-&gt;</a:t>
                      </a:r>
                      <a:r>
                        <a:rPr lang="en-US" baseline="0" dirty="0" smtClean="0"/>
                        <a:t> 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id+id</a:t>
                      </a:r>
                      <a:r>
                        <a:rPr lang="en-US" dirty="0" smtClean="0"/>
                        <a:t> *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T’E’$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Match 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id+id</a:t>
                      </a:r>
                      <a:r>
                        <a:rPr lang="en-US" dirty="0" smtClean="0"/>
                        <a:t> *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E’$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T’-&gt; </a:t>
                      </a:r>
                      <a:r>
                        <a:rPr lang="az-Cyrl-AZ" dirty="0" smtClean="0"/>
                        <a:t>Є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id+id</a:t>
                      </a:r>
                      <a:r>
                        <a:rPr lang="en-US" dirty="0" smtClean="0"/>
                        <a:t> *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E’-&gt; </a:t>
                      </a:r>
                      <a:r>
                        <a:rPr lang="az-Cyrl-AZ" dirty="0" smtClean="0"/>
                        <a:t>Є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6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010400" cy="347472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500"/>
              </a:spcAft>
              <a:buFont typeface="Arial" pitchFamily="34" charset="0"/>
              <a:buChar char="•"/>
            </a:pPr>
            <a:r>
              <a:rPr lang="en-US" sz="3000" dirty="0" smtClean="0"/>
              <a:t>Predictive parsers can be constructed for a class of grammars called LL(1).</a:t>
            </a:r>
          </a:p>
          <a:p>
            <a:pPr>
              <a:spcAft>
                <a:spcPts val="500"/>
              </a:spcAft>
              <a:buFont typeface="Arial" pitchFamily="34" charset="0"/>
              <a:buChar char="•"/>
            </a:pPr>
            <a:r>
              <a:rPr lang="en-US" sz="3000" dirty="0" smtClean="0"/>
              <a:t>L-&gt;Left</a:t>
            </a:r>
          </a:p>
          <a:p>
            <a:pPr marL="45720" indent="0">
              <a:spcAft>
                <a:spcPts val="500"/>
              </a:spcAft>
              <a:buNone/>
            </a:pPr>
            <a:r>
              <a:rPr lang="en-US" sz="3000" dirty="0" smtClean="0"/>
              <a:t>  L-&gt;Leftmost derivation</a:t>
            </a:r>
          </a:p>
          <a:p>
            <a:pPr marL="45720" indent="0">
              <a:spcAft>
                <a:spcPts val="500"/>
              </a:spcAft>
              <a:buNone/>
            </a:pPr>
            <a:r>
              <a:rPr lang="en-US" sz="3000" dirty="0"/>
              <a:t> </a:t>
            </a:r>
            <a:r>
              <a:rPr lang="en-US" sz="3000" dirty="0" smtClean="0"/>
              <a:t> 1-&gt;One input symbol at each step</a:t>
            </a:r>
          </a:p>
          <a:p>
            <a:pPr>
              <a:spcAft>
                <a:spcPts val="500"/>
              </a:spcAft>
              <a:buFont typeface="Arial" pitchFamily="34" charset="0"/>
              <a:buChar char="•"/>
            </a:pPr>
            <a:r>
              <a:rPr lang="en-US" sz="3000" dirty="0" smtClean="0"/>
              <a:t>No left recursive or ambiguous grammar can be LL(1)</a:t>
            </a:r>
          </a:p>
          <a:p>
            <a:pPr marL="4572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91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LL(1) Grammar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480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391400" cy="51816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800" dirty="0" smtClean="0"/>
              <a:t>Grammar G is called LL(1) if and only if whenever,</a:t>
            </a:r>
          </a:p>
          <a:p>
            <a:pPr marL="45720" indent="0">
              <a:buNone/>
            </a:pPr>
            <a:r>
              <a:rPr lang="en-US" sz="2800" dirty="0" smtClean="0"/>
              <a:t>If A-&gt;</a:t>
            </a:r>
            <a:r>
              <a:rPr lang="el-GR" sz="2800" dirty="0" smtClean="0"/>
              <a:t>α</a:t>
            </a:r>
            <a:r>
              <a:rPr lang="en-US" sz="2800" dirty="0" smtClean="0"/>
              <a:t>|</a:t>
            </a:r>
            <a:r>
              <a:rPr lang="el-GR" sz="2800" dirty="0" smtClean="0"/>
              <a:t>β</a:t>
            </a:r>
            <a:r>
              <a:rPr lang="en-US" sz="2800" dirty="0" smtClean="0"/>
              <a:t> are two distinct productions of G, the following conditions hold :-</a:t>
            </a:r>
          </a:p>
          <a:p>
            <a:pPr marL="45720" indent="0">
              <a:buNone/>
            </a:pPr>
            <a:r>
              <a:rPr lang="en-US" sz="2800" dirty="0" smtClean="0"/>
              <a:t>1. (a)  FIRST(</a:t>
            </a:r>
            <a:r>
              <a:rPr lang="el-GR" sz="2800" dirty="0" smtClean="0"/>
              <a:t>α</a:t>
            </a:r>
            <a:r>
              <a:rPr lang="en-US" sz="2800" dirty="0" smtClean="0"/>
              <a:t>) </a:t>
            </a:r>
            <a:r>
              <a:rPr lang="en-US" sz="2800" dirty="0"/>
              <a:t>,</a:t>
            </a:r>
            <a:r>
              <a:rPr lang="en-US" sz="2800" dirty="0" smtClean="0"/>
              <a:t> FIRST(</a:t>
            </a:r>
            <a:r>
              <a:rPr lang="el-GR" sz="2800" dirty="0" smtClean="0"/>
              <a:t>β</a:t>
            </a:r>
            <a:r>
              <a:rPr lang="en-US" sz="2800" dirty="0" smtClean="0"/>
              <a:t>) must be disjoint. 	This is to be able to deterministically 	guess the production.</a:t>
            </a:r>
          </a:p>
          <a:p>
            <a:pPr marL="4572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(b)  At most one of the strings </a:t>
            </a:r>
            <a:r>
              <a:rPr lang="el-GR" sz="2800" dirty="0" smtClean="0"/>
              <a:t>α</a:t>
            </a:r>
            <a:r>
              <a:rPr lang="en-US" sz="2800" dirty="0"/>
              <a:t> </a:t>
            </a:r>
            <a:r>
              <a:rPr lang="en-US" sz="2800" dirty="0" smtClean="0"/>
              <a:t>or </a:t>
            </a:r>
            <a:r>
              <a:rPr lang="el-GR" sz="2800" dirty="0" smtClean="0"/>
              <a:t>β</a:t>
            </a:r>
            <a:r>
              <a:rPr lang="en-US" sz="2800" dirty="0" smtClean="0"/>
              <a:t> can    </a:t>
            </a: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/>
              <a:t>	</a:t>
            </a:r>
            <a:r>
              <a:rPr lang="en-US" sz="2800" dirty="0" smtClean="0"/>
              <a:t>derive </a:t>
            </a:r>
            <a:r>
              <a:rPr lang="el-GR" sz="2800" dirty="0" smtClean="0"/>
              <a:t>ε</a:t>
            </a:r>
            <a:r>
              <a:rPr lang="en-US" sz="2800" dirty="0" smtClean="0"/>
              <a:t> (Since FIRST(</a:t>
            </a:r>
            <a:r>
              <a:rPr lang="el-GR" sz="2800" dirty="0" smtClean="0"/>
              <a:t>α</a:t>
            </a:r>
            <a:r>
              <a:rPr lang="en-US" sz="2800" dirty="0" smtClean="0"/>
              <a:t>), FIRST(</a:t>
            </a:r>
            <a:r>
              <a:rPr lang="el-GR" sz="2800" dirty="0"/>
              <a:t>β</a:t>
            </a:r>
            <a:r>
              <a:rPr lang="en-US" sz="2800" dirty="0" smtClean="0"/>
              <a:t>) are 	disjoint.</a:t>
            </a:r>
          </a:p>
          <a:p>
            <a:pPr marL="45720" indent="0">
              <a:buNone/>
            </a:pPr>
            <a:r>
              <a:rPr lang="en-US" sz="2800" dirty="0"/>
              <a:t>2. </a:t>
            </a:r>
            <a:r>
              <a:rPr lang="en-US" sz="2800" dirty="0" smtClean="0"/>
              <a:t> </a:t>
            </a:r>
            <a:r>
              <a:rPr lang="en-US" sz="2800" dirty="0"/>
              <a:t>If </a:t>
            </a:r>
            <a:r>
              <a:rPr lang="el-GR" sz="2800" dirty="0"/>
              <a:t>α</a:t>
            </a:r>
            <a:r>
              <a:rPr lang="en-US" sz="2800" dirty="0"/>
              <a:t> -&gt; </a:t>
            </a:r>
            <a:r>
              <a:rPr lang="el-GR" sz="2800" dirty="0"/>
              <a:t>ε</a:t>
            </a:r>
            <a:r>
              <a:rPr lang="en-US" sz="2800" dirty="0"/>
              <a:t> then </a:t>
            </a:r>
            <a:r>
              <a:rPr lang="en-US" sz="2800" dirty="0" smtClean="0"/>
              <a:t>FIRST(</a:t>
            </a:r>
            <a:r>
              <a:rPr lang="el-GR" sz="2800" dirty="0"/>
              <a:t>β</a:t>
            </a:r>
            <a:r>
              <a:rPr lang="en-US" sz="2800" dirty="0"/>
              <a:t>) and </a:t>
            </a:r>
            <a:r>
              <a:rPr lang="en-US" sz="2800" dirty="0" smtClean="0"/>
              <a:t>FOLLOW(A)       	must be </a:t>
            </a:r>
            <a:r>
              <a:rPr lang="en-US" sz="2800" dirty="0"/>
              <a:t>disjoint</a:t>
            </a:r>
            <a:endParaRPr lang="en-IN" sz="2800" dirty="0"/>
          </a:p>
          <a:p>
            <a:pPr marL="45720" indent="0">
              <a:buNone/>
            </a:pP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914400"/>
          </a:xfrm>
        </p:spPr>
        <p:txBody>
          <a:bodyPr/>
          <a:lstStyle/>
          <a:p>
            <a:r>
              <a:rPr lang="en-US" dirty="0" smtClean="0"/>
              <a:t>Conditions of LL(1)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19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00200"/>
            <a:ext cx="7467600" cy="480060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2800" dirty="0" smtClean="0"/>
              <a:t>INPUT :- Grammar G</a:t>
            </a:r>
          </a:p>
          <a:p>
            <a:pPr marL="18288" indent="0">
              <a:buNone/>
            </a:pPr>
            <a:r>
              <a:rPr lang="en-US" sz="2800" dirty="0" smtClean="0"/>
              <a:t>OUTPUT:- Parsing table M</a:t>
            </a:r>
          </a:p>
          <a:p>
            <a:pPr marL="18288" indent="0">
              <a:buNone/>
            </a:pPr>
            <a:r>
              <a:rPr lang="en-US" sz="2800" dirty="0" smtClean="0"/>
              <a:t>For each production A -&gt; </a:t>
            </a:r>
            <a:r>
              <a:rPr lang="el-GR" sz="2800" dirty="0" smtClean="0"/>
              <a:t>α</a:t>
            </a:r>
            <a:r>
              <a:rPr lang="en-US" sz="2800" dirty="0" smtClean="0"/>
              <a:t> , do the following :</a:t>
            </a:r>
          </a:p>
          <a:p>
            <a:pPr marL="532638" indent="-514350">
              <a:buFont typeface="+mj-lt"/>
              <a:buAutoNum type="arabicPeriod"/>
            </a:pPr>
            <a:r>
              <a:rPr lang="en-US" sz="2800" dirty="0" smtClean="0"/>
              <a:t>For each terminal ‘a’ in FIRST(A), add       A-&gt; </a:t>
            </a:r>
            <a:r>
              <a:rPr lang="el-GR" sz="2800" dirty="0" smtClean="0"/>
              <a:t>α</a:t>
            </a:r>
            <a:r>
              <a:rPr lang="en-US" sz="2800" dirty="0" smtClean="0"/>
              <a:t> to M[A,</a:t>
            </a:r>
            <a:r>
              <a:rPr lang="el-GR" sz="2800" dirty="0" smtClean="0"/>
              <a:t>α</a:t>
            </a:r>
            <a:r>
              <a:rPr lang="en-US" sz="2800" dirty="0" smtClean="0"/>
              <a:t>].</a:t>
            </a:r>
            <a:endParaRPr lang="en-US" sz="2800" dirty="0"/>
          </a:p>
          <a:p>
            <a:pPr marL="532638" indent="-514350">
              <a:buFont typeface="+mj-lt"/>
              <a:buAutoNum type="arabicPeriod"/>
            </a:pPr>
            <a:r>
              <a:rPr lang="en-US" sz="2800" dirty="0" smtClean="0"/>
              <a:t>If </a:t>
            </a:r>
            <a:r>
              <a:rPr lang="el-GR" sz="2800" dirty="0" smtClean="0"/>
              <a:t>ε</a:t>
            </a:r>
            <a:r>
              <a:rPr lang="en-US" sz="2800" dirty="0" smtClean="0"/>
              <a:t> is in FIRST(</a:t>
            </a:r>
            <a:r>
              <a:rPr lang="el-GR" sz="2800" dirty="0"/>
              <a:t>α</a:t>
            </a:r>
            <a:r>
              <a:rPr lang="en-US" sz="2800" dirty="0" smtClean="0"/>
              <a:t>) then for each terminal b in FOLLOW(A). A -&gt; </a:t>
            </a:r>
            <a:r>
              <a:rPr lang="el-GR" sz="2800" dirty="0" smtClean="0"/>
              <a:t>α</a:t>
            </a:r>
            <a:r>
              <a:rPr lang="en-US" sz="2800" dirty="0" smtClean="0"/>
              <a:t> to M[</a:t>
            </a:r>
            <a:r>
              <a:rPr lang="en-US" sz="2800" dirty="0" err="1" smtClean="0"/>
              <a:t>A,b</a:t>
            </a:r>
            <a:r>
              <a:rPr lang="en-US" sz="2800" dirty="0" smtClean="0"/>
              <a:t>].</a:t>
            </a:r>
            <a:r>
              <a:rPr lang="en-US" sz="2800" dirty="0"/>
              <a:t> </a:t>
            </a:r>
            <a:r>
              <a:rPr lang="en-US" sz="2800" dirty="0" smtClean="0"/>
              <a:t>If b is $</a:t>
            </a:r>
            <a:r>
              <a:rPr lang="en-US" sz="2800" dirty="0"/>
              <a:t> </a:t>
            </a:r>
            <a:r>
              <a:rPr lang="en-US" sz="2800" dirty="0" smtClean="0"/>
              <a:t>then also add A -&gt; </a:t>
            </a:r>
            <a:r>
              <a:rPr lang="el-GR" sz="2800" dirty="0" smtClean="0"/>
              <a:t>α</a:t>
            </a:r>
            <a:r>
              <a:rPr lang="en-US" sz="2800" dirty="0" smtClean="0"/>
              <a:t> to </a:t>
            </a:r>
            <a:r>
              <a:rPr lang="en-US" sz="2800" dirty="0"/>
              <a:t>M[A</a:t>
            </a:r>
            <a:r>
              <a:rPr lang="en-US" sz="2800" dirty="0" smtClean="0"/>
              <a:t>,$].</a:t>
            </a:r>
          </a:p>
          <a:p>
            <a:pPr marL="532638" indent="-514350">
              <a:buFont typeface="+mj-lt"/>
              <a:buAutoNum type="arabicPeriod"/>
            </a:pPr>
            <a:r>
              <a:rPr lang="en-US" sz="2800" dirty="0" smtClean="0"/>
              <a:t>If there is no production in M[</a:t>
            </a:r>
            <a:r>
              <a:rPr lang="en-US" sz="2800" dirty="0" err="1" smtClean="0"/>
              <a:t>A,a</a:t>
            </a:r>
            <a:r>
              <a:rPr lang="en-US" sz="2800" dirty="0" smtClean="0"/>
              <a:t>] , then  set M[</a:t>
            </a:r>
            <a:r>
              <a:rPr lang="en-US" sz="2800" dirty="0" err="1" smtClean="0"/>
              <a:t>A,a</a:t>
            </a:r>
            <a:r>
              <a:rPr lang="en-US" sz="2800" dirty="0" smtClean="0"/>
              <a:t>] to error.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Algorithm for construction of parsing table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5342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47800"/>
            <a:ext cx="7315200" cy="4267200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4000" dirty="0" smtClean="0"/>
              <a:t>E -&gt; TE’</a:t>
            </a:r>
          </a:p>
          <a:p>
            <a:pPr marL="18288" indent="0">
              <a:buNone/>
            </a:pPr>
            <a:r>
              <a:rPr lang="en-US" sz="4000" dirty="0" smtClean="0"/>
              <a:t>E -&gt; +TE’|</a:t>
            </a:r>
            <a:r>
              <a:rPr lang="el-GR" sz="4000" dirty="0" smtClean="0"/>
              <a:t>ε</a:t>
            </a:r>
            <a:endParaRPr lang="en-US" sz="4000" dirty="0" smtClean="0"/>
          </a:p>
          <a:p>
            <a:pPr marL="18288" indent="0">
              <a:buNone/>
            </a:pPr>
            <a:r>
              <a:rPr lang="en-US" sz="4000" dirty="0" smtClean="0"/>
              <a:t>T -&gt; FT’</a:t>
            </a:r>
          </a:p>
          <a:p>
            <a:pPr marL="18288" indent="0">
              <a:buNone/>
            </a:pPr>
            <a:r>
              <a:rPr lang="en-US" sz="4000" dirty="0" smtClean="0"/>
              <a:t>T’ -&gt; *FT’|</a:t>
            </a:r>
            <a:r>
              <a:rPr lang="el-GR" sz="4000" dirty="0" smtClean="0"/>
              <a:t>ε</a:t>
            </a:r>
            <a:endParaRPr lang="en-US" sz="4000" dirty="0" smtClean="0"/>
          </a:p>
          <a:p>
            <a:pPr marL="18288" indent="0">
              <a:buNone/>
            </a:pPr>
            <a:r>
              <a:rPr lang="en-US" sz="4000" dirty="0" smtClean="0"/>
              <a:t>F -&gt; (E)|id</a:t>
            </a:r>
            <a:endParaRPr lang="en-IN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75438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Example of LL(1) grammar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04889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650115"/>
              </p:ext>
            </p:extLst>
          </p:nvPr>
        </p:nvGraphicFramePr>
        <p:xfrm>
          <a:off x="762000" y="1752600"/>
          <a:ext cx="7772401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343"/>
                <a:gridCol w="1110343"/>
                <a:gridCol w="1110343"/>
                <a:gridCol w="1110343"/>
                <a:gridCol w="1110343"/>
                <a:gridCol w="1110343"/>
                <a:gridCol w="1110343"/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 Terminal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INPUT </a:t>
                      </a:r>
                    </a:p>
                    <a:p>
                      <a:pPr algn="ctr"/>
                      <a:r>
                        <a:rPr lang="en-US" sz="1400" dirty="0" smtClean="0"/>
                        <a:t>SYMBOLS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en-IN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r>
                        <a:rPr lang="en-US" baseline="0" dirty="0" smtClean="0"/>
                        <a:t> -&gt; TE’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 -&gt; TE’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E’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r>
                        <a:rPr lang="en-US" baseline="0" dirty="0" smtClean="0"/>
                        <a:t> -&gt; +TE’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E’ -&gt;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ε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E’ -&gt;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ε</a:t>
                      </a:r>
                      <a:endParaRPr lang="en-IN" dirty="0" smtClean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-&gt; FT’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 -&gt; FT’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r>
                        <a:rPr lang="en-US" dirty="0" smtClean="0"/>
                        <a:t>T’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T’ -&gt;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ε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T’ -&gt; *FT’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T’ -&gt;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ε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T’ -&gt;</a:t>
                      </a:r>
                      <a:r>
                        <a:rPr lang="en-US" baseline="0" dirty="0" smtClean="0"/>
                        <a:t> </a:t>
                      </a:r>
                      <a:r>
                        <a:rPr lang="el-GR" baseline="0" dirty="0" smtClean="0"/>
                        <a:t>ε</a:t>
                      </a:r>
                      <a:endParaRPr lang="en-IN" dirty="0" smtClean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-&gt; 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-&gt; (E)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234892"/>
            <a:ext cx="7543800" cy="1289108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Generated Parser Table</a:t>
            </a:r>
            <a:br>
              <a:rPr lang="en-US" sz="4400" dirty="0" smtClean="0"/>
            </a:br>
            <a:r>
              <a:rPr lang="en-US" sz="4400" dirty="0" smtClean="0"/>
              <a:t>For String id + id * id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30044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724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A predictive parser can be built by maintaining a stack explicitly.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table driven parser has an input buffer, stack containing sequence of grammar symbols, parsing table and an output stream.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input buffer contains the string to be parsed followed by $.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Initially the stack contains start symbol of the grammar on the top followed by $.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parsing table deterministically guesses the correct production to be used.</a:t>
            </a:r>
          </a:p>
          <a:p>
            <a:pPr marL="18288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543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Table driven predictive parsing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60436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7543800" cy="914400"/>
          </a:xfrm>
        </p:spPr>
        <p:txBody>
          <a:bodyPr/>
          <a:lstStyle/>
          <a:p>
            <a:r>
              <a:rPr lang="en-US" dirty="0" smtClean="0"/>
              <a:t>Flow Chart</a:t>
            </a:r>
            <a:endParaRPr lang="en-IN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4687639"/>
              </p:ext>
            </p:extLst>
          </p:nvPr>
        </p:nvGraphicFramePr>
        <p:xfrm>
          <a:off x="1295400" y="1905000"/>
          <a:ext cx="6858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5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5257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800" dirty="0" smtClean="0"/>
              <a:t>The  current symbol of the input string is maintained by a pointer say ‘</a:t>
            </a:r>
            <a:r>
              <a:rPr lang="en-IN" sz="2800" dirty="0" err="1" smtClean="0"/>
              <a:t>ip</a:t>
            </a:r>
            <a:r>
              <a:rPr lang="en-IN" sz="2800" dirty="0" smtClean="0"/>
              <a:t>’.</a:t>
            </a:r>
          </a:p>
          <a:p>
            <a:pPr>
              <a:buFont typeface="Arial" pitchFamily="34" charset="0"/>
              <a:buChar char="•"/>
            </a:pPr>
            <a:r>
              <a:rPr lang="en-IN" sz="2800" dirty="0" smtClean="0"/>
              <a:t>In every step consider the set {a,</a:t>
            </a:r>
            <a:r>
              <a:rPr lang="el-GR" sz="2800" dirty="0" smtClean="0"/>
              <a:t>α</a:t>
            </a:r>
            <a:r>
              <a:rPr lang="en-US" sz="2800" dirty="0" smtClean="0"/>
              <a:t>} where ‘a’ is the symbol pointed by the ‘</a:t>
            </a:r>
            <a:r>
              <a:rPr lang="en-US" sz="2800" dirty="0" err="1" smtClean="0"/>
              <a:t>ip</a:t>
            </a:r>
            <a:r>
              <a:rPr lang="en-US" sz="2800" dirty="0" smtClean="0"/>
              <a:t>’ and ‘</a:t>
            </a:r>
            <a:r>
              <a:rPr lang="el-GR" sz="2800" dirty="0" smtClean="0"/>
              <a:t>α</a:t>
            </a:r>
            <a:r>
              <a:rPr lang="en-US" sz="2800" dirty="0" smtClean="0"/>
              <a:t>’ is the top of the stack.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If ‘</a:t>
            </a:r>
            <a:r>
              <a:rPr lang="el-GR" sz="2800" dirty="0" smtClean="0"/>
              <a:t>α</a:t>
            </a:r>
            <a:r>
              <a:rPr lang="en-US" sz="2800" dirty="0" smtClean="0"/>
              <a:t>’ is a Non Terminal ,then see the table cell M{</a:t>
            </a:r>
            <a:r>
              <a:rPr lang="el-GR" sz="2800" dirty="0" smtClean="0"/>
              <a:t>α</a:t>
            </a:r>
            <a:r>
              <a:rPr lang="en-US" sz="2800" dirty="0" smtClean="0"/>
              <a:t>,a} for the production.</a:t>
            </a:r>
          </a:p>
          <a:p>
            <a:pPr marL="18288" indent="0">
              <a:buNone/>
            </a:pPr>
            <a:r>
              <a:rPr lang="en-US" sz="2800" dirty="0" smtClean="0"/>
              <a:t>    1.If M{</a:t>
            </a:r>
            <a:r>
              <a:rPr lang="el-GR" sz="2800" dirty="0" smtClean="0"/>
              <a:t>α</a:t>
            </a:r>
            <a:r>
              <a:rPr lang="en-US" sz="2800" dirty="0" smtClean="0"/>
              <a:t>,a} is a valid production then pop the</a:t>
            </a:r>
          </a:p>
          <a:p>
            <a:pPr marL="18288" indent="0">
              <a:buNone/>
            </a:pPr>
            <a:r>
              <a:rPr lang="en-US" sz="2800" dirty="0" smtClean="0"/>
              <a:t> stack , push the production into the stack.</a:t>
            </a:r>
            <a:endParaRPr lang="en-IN" sz="2800" dirty="0" smtClean="0"/>
          </a:p>
          <a:p>
            <a:pPr marL="18288" indent="0">
              <a:buNone/>
            </a:pPr>
            <a:r>
              <a:rPr lang="en-US" sz="2800" dirty="0"/>
              <a:t>2.If M{</a:t>
            </a:r>
            <a:r>
              <a:rPr lang="el-GR" sz="2800" dirty="0"/>
              <a:t>α</a:t>
            </a:r>
            <a:r>
              <a:rPr lang="en-US" sz="2800" dirty="0"/>
              <a:t>,a} is error or blank then report an error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77200" cy="914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Procedure of predictive parser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124035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780</Words>
  <Application>Microsoft Office PowerPoint</Application>
  <PresentationFormat>On-screen Show (4:3)</PresentationFormat>
  <Paragraphs>149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Elemental</vt:lpstr>
      <vt:lpstr>    Predictive Parser</vt:lpstr>
      <vt:lpstr>LL(1) Grammar</vt:lpstr>
      <vt:lpstr>Conditions of LL(1)</vt:lpstr>
      <vt:lpstr>Algorithm for construction of parsing table</vt:lpstr>
      <vt:lpstr>Example of LL(1) grammar</vt:lpstr>
      <vt:lpstr>Generated Parser Table For String id + id * id</vt:lpstr>
      <vt:lpstr>Table driven predictive parsing</vt:lpstr>
      <vt:lpstr>Flow Chart</vt:lpstr>
      <vt:lpstr>Procedure of predictive parser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Predictive Parser</dc:title>
  <dc:creator>yash</dc:creator>
  <cp:lastModifiedBy>user</cp:lastModifiedBy>
  <cp:revision>31</cp:revision>
  <dcterms:created xsi:type="dcterms:W3CDTF">2013-09-08T04:00:51Z</dcterms:created>
  <dcterms:modified xsi:type="dcterms:W3CDTF">2013-09-08T08:55:49Z</dcterms:modified>
</cp:coreProperties>
</file>