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5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5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7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0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9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3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6D63-FA5B-4452-9AED-7838990536FC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89F3-EDAC-4318-A4F9-F96B8386B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5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20-8-2013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Mohit</a:t>
            </a:r>
            <a:r>
              <a:rPr lang="en-US" dirty="0" smtClean="0"/>
              <a:t> </a:t>
            </a:r>
            <a:r>
              <a:rPr lang="en-US" dirty="0" err="1" smtClean="0"/>
              <a:t>Senapaty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First(F) = {(, id}</a:t>
            </a:r>
          </a:p>
          <a:p>
            <a:r>
              <a:rPr lang="en-US" dirty="0" smtClean="0"/>
              <a:t>First(T) = {</a:t>
            </a:r>
            <a:r>
              <a:rPr lang="az-Cyrl-AZ" dirty="0" smtClean="0"/>
              <a:t>є</a:t>
            </a:r>
            <a:r>
              <a:rPr lang="en-US" dirty="0" smtClean="0"/>
              <a:t>, id}</a:t>
            </a:r>
          </a:p>
          <a:p>
            <a:r>
              <a:rPr lang="en-US" dirty="0" smtClean="0"/>
              <a:t>First(E) = {</a:t>
            </a:r>
            <a:r>
              <a:rPr lang="az-Cyrl-AZ" dirty="0" smtClean="0"/>
              <a:t>є</a:t>
            </a:r>
            <a:r>
              <a:rPr lang="en-US" dirty="0" smtClean="0"/>
              <a:t>, id</a:t>
            </a:r>
            <a:r>
              <a:rPr lang="en-US" dirty="0" smtClean="0"/>
              <a:t>}</a:t>
            </a:r>
          </a:p>
          <a:p>
            <a:r>
              <a:rPr lang="en-US" dirty="0" smtClean="0"/>
              <a:t>First(T’) = {</a:t>
            </a:r>
            <a:r>
              <a:rPr lang="az-Cyrl-AZ" dirty="0" smtClean="0"/>
              <a:t>є</a:t>
            </a:r>
            <a:r>
              <a:rPr lang="en-US" dirty="0" smtClean="0"/>
              <a:t>, *</a:t>
            </a:r>
            <a:r>
              <a:rPr lang="en-US" dirty="0" smtClean="0"/>
              <a:t>}</a:t>
            </a:r>
          </a:p>
          <a:p>
            <a:r>
              <a:rPr lang="en-US" dirty="0" smtClean="0"/>
              <a:t>First(E’) = {</a:t>
            </a:r>
            <a:r>
              <a:rPr lang="az-Cyrl-AZ" dirty="0" smtClean="0"/>
              <a:t>є</a:t>
            </a:r>
            <a:r>
              <a:rPr lang="en-US" dirty="0" smtClean="0"/>
              <a:t>, +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04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Mohit</a:t>
            </a:r>
            <a:r>
              <a:rPr lang="en-US" dirty="0" smtClean="0"/>
              <a:t> </a:t>
            </a:r>
            <a:r>
              <a:rPr lang="en-US" dirty="0" err="1" smtClean="0"/>
              <a:t>Senapaty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11CS10029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Top-Down Parser</a:t>
            </a:r>
          </a:p>
          <a:p>
            <a:pPr lvl="1"/>
            <a:r>
              <a:rPr lang="en-US" dirty="0" smtClean="0"/>
              <a:t>Recursive Descent Parser</a:t>
            </a:r>
          </a:p>
          <a:p>
            <a:pPr lvl="1"/>
            <a:r>
              <a:rPr lang="en-US" dirty="0" smtClean="0"/>
              <a:t>Predictive Parser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Recursive Descent Parser involves back-tracking as we had learnt in the previous class. But Predictive Parser involves Prediction of the Production of the Grammar involved.</a:t>
            </a:r>
          </a:p>
        </p:txBody>
      </p:sp>
    </p:spTree>
    <p:extLst>
      <p:ext uri="{BB962C8B-B14F-4D97-AF65-F5344CB8AC3E}">
        <p14:creationId xmlns:p14="http://schemas.microsoft.com/office/powerpoint/2010/main" val="28180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Parser: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Applicable for Following types of Grammar:</a:t>
            </a:r>
          </a:p>
          <a:p>
            <a:pPr lvl="1"/>
            <a:r>
              <a:rPr lang="en-US" dirty="0" smtClean="0"/>
              <a:t>Non Ambiguous Grammar: A Predictive parser cannot be made for ambiguous grammar.</a:t>
            </a:r>
          </a:p>
          <a:p>
            <a:pPr lvl="1"/>
            <a:r>
              <a:rPr lang="en-US" dirty="0" smtClean="0"/>
              <a:t>Non Left Recursive Grammar: Left Recursive Grammar are not suitable for this Parser.</a:t>
            </a:r>
          </a:p>
          <a:p>
            <a:pPr lvl="1"/>
            <a:r>
              <a:rPr lang="en-US" dirty="0" smtClean="0"/>
              <a:t>LL(1)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LL(1)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first L </a:t>
            </a:r>
            <a:r>
              <a:rPr lang="en-US" dirty="0"/>
              <a:t>in LL(1) refers to the fact that the input </a:t>
            </a:r>
            <a:r>
              <a:rPr lang="en-US" dirty="0" smtClean="0"/>
              <a:t>is processed </a:t>
            </a:r>
            <a:r>
              <a:rPr lang="en-US" dirty="0"/>
              <a:t>from left to right.</a:t>
            </a:r>
          </a:p>
          <a:p>
            <a:r>
              <a:rPr lang="en-US" dirty="0" smtClean="0"/>
              <a:t>The </a:t>
            </a:r>
            <a:r>
              <a:rPr lang="en-US" dirty="0"/>
              <a:t>second </a:t>
            </a:r>
            <a:r>
              <a:rPr lang="en-US" dirty="0" smtClean="0"/>
              <a:t>L </a:t>
            </a:r>
            <a:r>
              <a:rPr lang="en-US" dirty="0"/>
              <a:t>refers to the fact that LL(1) </a:t>
            </a:r>
            <a:r>
              <a:rPr lang="en-US" dirty="0" smtClean="0"/>
              <a:t>parsing determines </a:t>
            </a:r>
            <a:r>
              <a:rPr lang="en-US" dirty="0"/>
              <a:t>a leftmost derivation for the input </a:t>
            </a:r>
            <a:r>
              <a:rPr lang="en-US" dirty="0" smtClean="0"/>
              <a:t>string.</a:t>
            </a:r>
          </a:p>
          <a:p>
            <a:r>
              <a:rPr lang="en-US" dirty="0" smtClean="0"/>
              <a:t>The 1 </a:t>
            </a:r>
            <a:r>
              <a:rPr lang="en-US" dirty="0"/>
              <a:t>in parentheses implies that LL(1) parsing uses </a:t>
            </a:r>
            <a:r>
              <a:rPr lang="en-US" dirty="0" smtClean="0"/>
              <a:t>only one </a:t>
            </a:r>
            <a:r>
              <a:rPr lang="en-US" dirty="0"/>
              <a:t>symbol of input to predict the next grammar rule </a:t>
            </a:r>
            <a:r>
              <a:rPr lang="en-US" dirty="0" smtClean="0"/>
              <a:t>that should </a:t>
            </a:r>
            <a:r>
              <a:rPr lang="en-US" dirty="0"/>
              <a:t>be used.</a:t>
            </a:r>
          </a:p>
        </p:txBody>
      </p:sp>
    </p:spTree>
    <p:extLst>
      <p:ext uri="{BB962C8B-B14F-4D97-AF65-F5344CB8AC3E}">
        <p14:creationId xmlns:p14="http://schemas.microsoft.com/office/powerpoint/2010/main" val="9884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Predictive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make a parse table which has top row as the set of terminals or input symbols.</a:t>
            </a:r>
          </a:p>
          <a:p>
            <a:r>
              <a:rPr lang="en-US" dirty="0" smtClean="0"/>
              <a:t>The left-most column should have the set of all Non-Terminals.</a:t>
            </a:r>
          </a:p>
          <a:p>
            <a:r>
              <a:rPr lang="en-US" dirty="0" smtClean="0"/>
              <a:t>The table should be filled with the set of all Productions corresponding to the Non-Terminals and the input symbo</a:t>
            </a:r>
            <a:r>
              <a:rPr lang="en-US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9669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Parser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use the parsing table to decide which decision should </a:t>
            </a:r>
            <a:r>
              <a:rPr lang="en-US" dirty="0" smtClean="0"/>
              <a:t>be made </a:t>
            </a:r>
            <a:r>
              <a:rPr lang="en-US" dirty="0"/>
              <a:t>if a given nonterminal N is at the top of the </a:t>
            </a:r>
            <a:r>
              <a:rPr lang="en-US" dirty="0" smtClean="0"/>
              <a:t>parsing stack</a:t>
            </a:r>
            <a:r>
              <a:rPr lang="en-US" dirty="0"/>
              <a:t>, based on the current input symbol T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To construct the table we need two types of sets constructed from the grammar.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First Sets: For a sentential form w the set First(w) consists of any terminal at the left end of w or at the left end of any sentential form derived from w, including </a:t>
            </a:r>
            <a:r>
              <a:rPr lang="ar-SA" dirty="0" smtClean="0">
                <a:ea typeface="Arial Unicode MS" pitchFamily="34" charset="-122"/>
                <a:cs typeface="Arial Unicode MS" pitchFamily="34" charset="-122"/>
              </a:rPr>
              <a:t>٨</a:t>
            </a:r>
            <a:r>
              <a:rPr lang="en-US" dirty="0" smtClean="0"/>
              <a:t> if w is </a:t>
            </a:r>
            <a:r>
              <a:rPr lang="ar-SA" dirty="0" smtClean="0">
                <a:ea typeface="Arial Unicode MS" pitchFamily="34" charset="-122"/>
                <a:cs typeface="Arial Unicode MS" pitchFamily="34" charset="-122"/>
              </a:rPr>
              <a:t>٨</a:t>
            </a:r>
            <a:r>
              <a:rPr lang="en-US" dirty="0" smtClean="0"/>
              <a:t> or w derives </a:t>
            </a:r>
            <a:r>
              <a:rPr lang="ar-SA" dirty="0" smtClean="0">
                <a:ea typeface="Arial Unicode MS" pitchFamily="34" charset="-122"/>
                <a:cs typeface="Arial Unicode MS" pitchFamily="34" charset="-122"/>
              </a:rPr>
              <a:t>٨</a:t>
            </a:r>
            <a:r>
              <a:rPr lang="en-US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Follow Sets: If A is a nonterminal, then Follow(A) is the set of terminals to the right of A in sentential forms derived from the start symbol S, where we include $ in Follow(S).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First() and Follow()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terminal, then a </a:t>
            </a:r>
            <a:r>
              <a:rPr lang="az-Cyrl-AZ" dirty="0" smtClean="0"/>
              <a:t>є</a:t>
            </a:r>
            <a:r>
              <a:rPr lang="en-US" dirty="0" smtClean="0"/>
              <a:t> First(X)</a:t>
            </a:r>
          </a:p>
          <a:p>
            <a:r>
              <a:rPr lang="en-US" dirty="0" smtClean="0"/>
              <a:t>If X is Non-terminal, X derives epsilon production, then (</a:t>
            </a:r>
            <a:r>
              <a:rPr lang="az-Cyrl-AZ" dirty="0" smtClean="0"/>
              <a:t>є</a:t>
            </a:r>
            <a:r>
              <a:rPr lang="en-US" dirty="0" smtClean="0"/>
              <a:t>) </a:t>
            </a:r>
            <a:r>
              <a:rPr lang="az-Cyrl-AZ" dirty="0" smtClean="0"/>
              <a:t>є</a:t>
            </a:r>
            <a:r>
              <a:rPr lang="en-US" dirty="0" smtClean="0"/>
              <a:t> First(X)</a:t>
            </a:r>
          </a:p>
          <a:p>
            <a:r>
              <a:rPr lang="en-US" dirty="0" smtClean="0"/>
              <a:t>If X is Non-terminal and X -&gt; Y1Y2..Yi, where Yi may be Terminal or Non-Terminal,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then, First(X) = First(Yi), I = 1, 2,…, n. If Yi is 	not a epsilon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Grammar: E -&gt; E + E| E*E | (E) | id</a:t>
            </a:r>
          </a:p>
          <a:p>
            <a:r>
              <a:rPr lang="en-US" dirty="0" smtClean="0"/>
              <a:t>Generate: id + id * id</a:t>
            </a:r>
          </a:p>
          <a:p>
            <a:r>
              <a:rPr lang="en-US" dirty="0" smtClean="0"/>
              <a:t>The above grammar is ambiguous as the Production can be derived by using two parse trees.</a:t>
            </a:r>
          </a:p>
          <a:p>
            <a:r>
              <a:rPr lang="en-US" dirty="0" smtClean="0"/>
              <a:t>New Grammar: E-&gt; E + T | T</a:t>
            </a:r>
          </a:p>
          <a:p>
            <a:pPr lvl="1"/>
            <a:r>
              <a:rPr lang="en-US" dirty="0" smtClean="0"/>
              <a:t>T -&gt; T * F | F</a:t>
            </a:r>
          </a:p>
          <a:p>
            <a:pPr lvl="1"/>
            <a:r>
              <a:rPr lang="en-US" dirty="0" smtClean="0"/>
              <a:t>F -&gt; (E) |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derived Grammar is Left Recursive. So we need to convert it into non-left </a:t>
            </a:r>
            <a:r>
              <a:rPr lang="en-US" dirty="0" err="1" smtClean="0"/>
              <a:t>recusrsive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 -&gt; TE’</a:t>
            </a:r>
          </a:p>
          <a:p>
            <a:pPr lvl="1"/>
            <a:r>
              <a:rPr lang="en-US" dirty="0" smtClean="0"/>
              <a:t>E’ -&gt; +TE’ | epsilon</a:t>
            </a:r>
          </a:p>
          <a:p>
            <a:pPr lvl="1"/>
            <a:r>
              <a:rPr lang="en-US" dirty="0" smtClean="0"/>
              <a:t>T -&gt; FT’</a:t>
            </a:r>
          </a:p>
          <a:p>
            <a:pPr lvl="1"/>
            <a:r>
              <a:rPr lang="en-US" dirty="0" smtClean="0"/>
              <a:t>T’ -&gt; *FT’| epsilon</a:t>
            </a:r>
          </a:p>
          <a:p>
            <a:pPr lvl="1"/>
            <a:r>
              <a:rPr lang="en-US" dirty="0" smtClean="0"/>
              <a:t>F -&gt; (E) |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560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20-8-2013</vt:lpstr>
      <vt:lpstr>Top Down parser</vt:lpstr>
      <vt:lpstr>Predictive Parser:</vt:lpstr>
      <vt:lpstr>LL(1) Grammar</vt:lpstr>
      <vt:lpstr>Designing a Predictive Parser</vt:lpstr>
      <vt:lpstr>Predictive Parser table</vt:lpstr>
      <vt:lpstr>First() and Follow() Rules</vt:lpstr>
      <vt:lpstr>Example</vt:lpstr>
      <vt:lpstr>Example (contd.)</vt:lpstr>
      <vt:lpstr>Example (contd.)</vt:lpstr>
      <vt:lpstr>END OF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20-8-2013</dc:title>
  <dc:creator>Mohit</dc:creator>
  <cp:lastModifiedBy>Mohit</cp:lastModifiedBy>
  <cp:revision>7</cp:revision>
  <dcterms:created xsi:type="dcterms:W3CDTF">2013-09-08T11:48:59Z</dcterms:created>
  <dcterms:modified xsi:type="dcterms:W3CDTF">2013-09-08T14:34:25Z</dcterms:modified>
</cp:coreProperties>
</file>